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9" r:id="rId1"/>
    <p:sldMasterId id="2147483975" r:id="rId2"/>
    <p:sldMasterId id="2147484066" r:id="rId3"/>
    <p:sldMasterId id="2147484055" r:id="rId4"/>
  </p:sldMasterIdLst>
  <p:notesMasterIdLst>
    <p:notesMasterId r:id="rId17"/>
  </p:notesMasterIdLst>
  <p:handoutMasterIdLst>
    <p:handoutMasterId r:id="rId18"/>
  </p:handoutMasterIdLst>
  <p:sldIdLst>
    <p:sldId id="716" r:id="rId5"/>
    <p:sldId id="753" r:id="rId6"/>
    <p:sldId id="755" r:id="rId7"/>
    <p:sldId id="764" r:id="rId8"/>
    <p:sldId id="765" r:id="rId9"/>
    <p:sldId id="767" r:id="rId10"/>
    <p:sldId id="766" r:id="rId11"/>
    <p:sldId id="768" r:id="rId12"/>
    <p:sldId id="770" r:id="rId13"/>
    <p:sldId id="771" r:id="rId14"/>
    <p:sldId id="772" r:id="rId15"/>
    <p:sldId id="754" r:id="rId16"/>
  </p:sldIdLst>
  <p:sldSz cx="9906000" cy="6858000" type="A4"/>
  <p:notesSz cx="7104063" cy="10234613"/>
  <p:custDataLst>
    <p:tags r:id="rId19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FF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FFDB66"/>
    <a:srgbClr val="FFDBB6"/>
    <a:srgbClr val="009AA4"/>
    <a:srgbClr val="068941"/>
    <a:srgbClr val="F8F8F8"/>
    <a:srgbClr val="FFEDB2"/>
    <a:srgbClr val="38F990"/>
    <a:srgbClr val="7BF7FF"/>
    <a:srgbClr val="2E4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スタイル (中間)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テーマ スタイル 2 - アクセント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7" autoAdjust="0"/>
    <p:restoredTop sz="94622" autoAdjust="0"/>
  </p:normalViewPr>
  <p:slideViewPr>
    <p:cSldViewPr snapToGrid="0" snapToObjects="1">
      <p:cViewPr varScale="1">
        <p:scale>
          <a:sx n="124" d="100"/>
          <a:sy n="124" d="100"/>
        </p:scale>
        <p:origin x="678" y="126"/>
      </p:cViewPr>
      <p:guideLst/>
    </p:cSldViewPr>
  </p:slideViewPr>
  <p:outlineViewPr>
    <p:cViewPr>
      <p:scale>
        <a:sx n="33" d="100"/>
        <a:sy n="33" d="100"/>
      </p:scale>
      <p:origin x="0" y="-4914"/>
    </p:cViewPr>
  </p:outlineViewPr>
  <p:notesTextViewPr>
    <p:cViewPr>
      <p:scale>
        <a:sx n="160" d="100"/>
        <a:sy n="16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1" d="100"/>
          <a:sy n="61" d="100"/>
        </p:scale>
        <p:origin x="277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藤森 勇人/Yuto Fujimori" userId="91afb9f4-ad8e-4dd2-8a56-14f0723e500e" providerId="ADAL" clId="{92B66670-A901-4B22-8ED6-D6F9D05651A7}"/>
    <pc:docChg chg="undo custSel modSld addSection delSection">
      <pc:chgData name="藤森 勇人/Yuto Fujimori" userId="91afb9f4-ad8e-4dd2-8a56-14f0723e500e" providerId="ADAL" clId="{92B66670-A901-4B22-8ED6-D6F9D05651A7}" dt="2026-08-24T01:19:19.887" v="128" actId="17853"/>
      <pc:docMkLst>
        <pc:docMk/>
      </pc:docMkLst>
      <pc:sldChg chg="modSp mod">
        <pc:chgData name="藤森 勇人/Yuto Fujimori" userId="91afb9f4-ad8e-4dd2-8a56-14f0723e500e" providerId="ADAL" clId="{92B66670-A901-4B22-8ED6-D6F9D05651A7}" dt="2026-08-24T01:16:34.295" v="103" actId="2711"/>
        <pc:sldMkLst>
          <pc:docMk/>
          <pc:sldMk cId="4000599056" sldId="755"/>
        </pc:sldMkLst>
        <pc:spChg chg="mod">
          <ac:chgData name="藤森 勇人/Yuto Fujimori" userId="91afb9f4-ad8e-4dd2-8a56-14f0723e500e" providerId="ADAL" clId="{92B66670-A901-4B22-8ED6-D6F9D05651A7}" dt="2026-08-24T01:16:34.295" v="103" actId="2711"/>
          <ac:spMkLst>
            <pc:docMk/>
            <pc:sldMk cId="4000599056" sldId="755"/>
            <ac:spMk id="6" creationId="{39BAB702-F445-2302-689C-D3C3B44D80D2}"/>
          </ac:spMkLst>
        </pc:spChg>
      </pc:sldChg>
      <pc:sldChg chg="addSp delSp modSp mod">
        <pc:chgData name="藤森 勇人/Yuto Fujimori" userId="91afb9f4-ad8e-4dd2-8a56-14f0723e500e" providerId="ADAL" clId="{92B66670-A901-4B22-8ED6-D6F9D05651A7}" dt="2026-08-24T01:16:52.217" v="106" actId="22"/>
        <pc:sldMkLst>
          <pc:docMk/>
          <pc:sldMk cId="1023705799" sldId="764"/>
        </pc:sldMkLst>
        <pc:spChg chg="del">
          <ac:chgData name="藤森 勇人/Yuto Fujimori" userId="91afb9f4-ad8e-4dd2-8a56-14f0723e500e" providerId="ADAL" clId="{92B66670-A901-4B22-8ED6-D6F9D05651A7}" dt="2026-08-24T01:15:33.546" v="88" actId="478"/>
          <ac:spMkLst>
            <pc:docMk/>
            <pc:sldMk cId="1023705799" sldId="764"/>
            <ac:spMk id="6" creationId="{5B405915-0439-BAFF-CE56-1853D77999DA}"/>
          </ac:spMkLst>
        </pc:spChg>
        <pc:spChg chg="add del mod">
          <ac:chgData name="藤森 勇人/Yuto Fujimori" userId="91afb9f4-ad8e-4dd2-8a56-14f0723e500e" providerId="ADAL" clId="{92B66670-A901-4B22-8ED6-D6F9D05651A7}" dt="2026-08-24T01:16:51.639" v="105" actId="478"/>
          <ac:spMkLst>
            <pc:docMk/>
            <pc:sldMk cId="1023705799" sldId="764"/>
            <ac:spMk id="9" creationId="{C034DC42-05E8-5D6E-DB36-04CB0F1E6C0B}"/>
          </ac:spMkLst>
        </pc:spChg>
        <pc:spChg chg="add">
          <ac:chgData name="藤森 勇人/Yuto Fujimori" userId="91afb9f4-ad8e-4dd2-8a56-14f0723e500e" providerId="ADAL" clId="{92B66670-A901-4B22-8ED6-D6F9D05651A7}" dt="2026-08-24T01:16:52.217" v="106" actId="22"/>
          <ac:spMkLst>
            <pc:docMk/>
            <pc:sldMk cId="1023705799" sldId="764"/>
            <ac:spMk id="11" creationId="{E0D40E12-2F8F-8850-4E38-F601E0E83ECE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6:56.815" v="108" actId="22"/>
        <pc:sldMkLst>
          <pc:docMk/>
          <pc:sldMk cId="730285403" sldId="765"/>
        </pc:sldMkLst>
        <pc:spChg chg="del">
          <ac:chgData name="藤森 勇人/Yuto Fujimori" userId="91afb9f4-ad8e-4dd2-8a56-14f0723e500e" providerId="ADAL" clId="{92B66670-A901-4B22-8ED6-D6F9D05651A7}" dt="2026-08-24T01:15:39.206" v="90" actId="478"/>
          <ac:spMkLst>
            <pc:docMk/>
            <pc:sldMk cId="730285403" sldId="765"/>
            <ac:spMk id="6" creationId="{57C7F063-F951-13C4-896B-10AEC7E31400}"/>
          </ac:spMkLst>
        </pc:spChg>
        <pc:spChg chg="add del">
          <ac:chgData name="藤森 勇人/Yuto Fujimori" userId="91afb9f4-ad8e-4dd2-8a56-14f0723e500e" providerId="ADAL" clId="{92B66670-A901-4B22-8ED6-D6F9D05651A7}" dt="2026-08-24T01:16:56.256" v="107" actId="478"/>
          <ac:spMkLst>
            <pc:docMk/>
            <pc:sldMk cId="730285403" sldId="765"/>
            <ac:spMk id="9" creationId="{D393B8D9-A91B-B108-7D80-F984563BB69C}"/>
          </ac:spMkLst>
        </pc:spChg>
        <pc:spChg chg="add">
          <ac:chgData name="藤森 勇人/Yuto Fujimori" userId="91afb9f4-ad8e-4dd2-8a56-14f0723e500e" providerId="ADAL" clId="{92B66670-A901-4B22-8ED6-D6F9D05651A7}" dt="2026-08-24T01:16:56.815" v="108" actId="22"/>
          <ac:spMkLst>
            <pc:docMk/>
            <pc:sldMk cId="730285403" sldId="765"/>
            <ac:spMk id="11" creationId="{F1107C43-331F-1F7A-77C7-E12434CB9E2B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7:14.649" v="112" actId="22"/>
        <pc:sldMkLst>
          <pc:docMk/>
          <pc:sldMk cId="1654962521" sldId="766"/>
        </pc:sldMkLst>
        <pc:spChg chg="del">
          <ac:chgData name="藤森 勇人/Yuto Fujimori" userId="91afb9f4-ad8e-4dd2-8a56-14f0723e500e" providerId="ADAL" clId="{92B66670-A901-4B22-8ED6-D6F9D05651A7}" dt="2026-08-24T01:15:52.340" v="94" actId="478"/>
          <ac:spMkLst>
            <pc:docMk/>
            <pc:sldMk cId="1654962521" sldId="766"/>
            <ac:spMk id="6" creationId="{2372491F-2248-F64A-D5A1-96794EA659A5}"/>
          </ac:spMkLst>
        </pc:spChg>
        <pc:spChg chg="add del">
          <ac:chgData name="藤森 勇人/Yuto Fujimori" userId="91afb9f4-ad8e-4dd2-8a56-14f0723e500e" providerId="ADAL" clId="{92B66670-A901-4B22-8ED6-D6F9D05651A7}" dt="2026-08-24T01:17:14.178" v="111" actId="478"/>
          <ac:spMkLst>
            <pc:docMk/>
            <pc:sldMk cId="1654962521" sldId="766"/>
            <ac:spMk id="9" creationId="{6E0BEEF0-0EF2-9223-423F-2030245453CE}"/>
          </ac:spMkLst>
        </pc:spChg>
        <pc:spChg chg="add">
          <ac:chgData name="藤森 勇人/Yuto Fujimori" userId="91afb9f4-ad8e-4dd2-8a56-14f0723e500e" providerId="ADAL" clId="{92B66670-A901-4B22-8ED6-D6F9D05651A7}" dt="2026-08-24T01:17:14.649" v="112" actId="22"/>
          <ac:spMkLst>
            <pc:docMk/>
            <pc:sldMk cId="1654962521" sldId="766"/>
            <ac:spMk id="11" creationId="{ABA30859-E3B9-C55B-D459-E6915B904653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7:02.681" v="110" actId="22"/>
        <pc:sldMkLst>
          <pc:docMk/>
          <pc:sldMk cId="1035253242" sldId="767"/>
        </pc:sldMkLst>
        <pc:spChg chg="del">
          <ac:chgData name="藤森 勇人/Yuto Fujimori" userId="91afb9f4-ad8e-4dd2-8a56-14f0723e500e" providerId="ADAL" clId="{92B66670-A901-4B22-8ED6-D6F9D05651A7}" dt="2026-08-24T01:15:45.357" v="92" actId="478"/>
          <ac:spMkLst>
            <pc:docMk/>
            <pc:sldMk cId="1035253242" sldId="767"/>
            <ac:spMk id="6" creationId="{A846E9D1-AC31-31BE-D6A2-498EB6689076}"/>
          </ac:spMkLst>
        </pc:spChg>
        <pc:spChg chg="add del">
          <ac:chgData name="藤森 勇人/Yuto Fujimori" userId="91afb9f4-ad8e-4dd2-8a56-14f0723e500e" providerId="ADAL" clId="{92B66670-A901-4B22-8ED6-D6F9D05651A7}" dt="2026-08-24T01:17:02.221" v="109" actId="478"/>
          <ac:spMkLst>
            <pc:docMk/>
            <pc:sldMk cId="1035253242" sldId="767"/>
            <ac:spMk id="9" creationId="{AF3C98C6-D9C7-2ED2-C4E0-02AEA8C96801}"/>
          </ac:spMkLst>
        </pc:spChg>
        <pc:spChg chg="add">
          <ac:chgData name="藤森 勇人/Yuto Fujimori" userId="91afb9f4-ad8e-4dd2-8a56-14f0723e500e" providerId="ADAL" clId="{92B66670-A901-4B22-8ED6-D6F9D05651A7}" dt="2026-08-24T01:17:02.681" v="110" actId="22"/>
          <ac:spMkLst>
            <pc:docMk/>
            <pc:sldMk cId="1035253242" sldId="767"/>
            <ac:spMk id="11" creationId="{7031B2F6-91F7-1FAD-AF45-D6FC50211B76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7:20.168" v="114" actId="22"/>
        <pc:sldMkLst>
          <pc:docMk/>
          <pc:sldMk cId="2208113713" sldId="768"/>
        </pc:sldMkLst>
        <pc:spChg chg="del">
          <ac:chgData name="藤森 勇人/Yuto Fujimori" userId="91afb9f4-ad8e-4dd2-8a56-14f0723e500e" providerId="ADAL" clId="{92B66670-A901-4B22-8ED6-D6F9D05651A7}" dt="2026-08-24T01:15:58.239" v="96" actId="478"/>
          <ac:spMkLst>
            <pc:docMk/>
            <pc:sldMk cId="2208113713" sldId="768"/>
            <ac:spMk id="6" creationId="{FD8F5EAE-F617-44F3-4790-89ED97665F1A}"/>
          </ac:spMkLst>
        </pc:spChg>
        <pc:spChg chg="add del">
          <ac:chgData name="藤森 勇人/Yuto Fujimori" userId="91afb9f4-ad8e-4dd2-8a56-14f0723e500e" providerId="ADAL" clId="{92B66670-A901-4B22-8ED6-D6F9D05651A7}" dt="2026-08-24T01:17:19.348" v="113" actId="478"/>
          <ac:spMkLst>
            <pc:docMk/>
            <pc:sldMk cId="2208113713" sldId="768"/>
            <ac:spMk id="9" creationId="{29391E72-5596-C225-22D2-F9610BD33E89}"/>
          </ac:spMkLst>
        </pc:spChg>
        <pc:spChg chg="add">
          <ac:chgData name="藤森 勇人/Yuto Fujimori" userId="91afb9f4-ad8e-4dd2-8a56-14f0723e500e" providerId="ADAL" clId="{92B66670-A901-4B22-8ED6-D6F9D05651A7}" dt="2026-08-24T01:17:20.168" v="114" actId="22"/>
          <ac:spMkLst>
            <pc:docMk/>
            <pc:sldMk cId="2208113713" sldId="768"/>
            <ac:spMk id="11" creationId="{C8CBA989-009B-61F5-E6D3-351C22644B78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7:26.059" v="116" actId="22"/>
        <pc:sldMkLst>
          <pc:docMk/>
          <pc:sldMk cId="878255553" sldId="770"/>
        </pc:sldMkLst>
        <pc:spChg chg="del">
          <ac:chgData name="藤森 勇人/Yuto Fujimori" userId="91afb9f4-ad8e-4dd2-8a56-14f0723e500e" providerId="ADAL" clId="{92B66670-A901-4B22-8ED6-D6F9D05651A7}" dt="2026-08-24T01:16:04.602" v="98" actId="478"/>
          <ac:spMkLst>
            <pc:docMk/>
            <pc:sldMk cId="878255553" sldId="770"/>
            <ac:spMk id="6" creationId="{08BF0A5D-6AFD-F884-91E8-1256A9DCAF8C}"/>
          </ac:spMkLst>
        </pc:spChg>
        <pc:spChg chg="add del">
          <ac:chgData name="藤森 勇人/Yuto Fujimori" userId="91afb9f4-ad8e-4dd2-8a56-14f0723e500e" providerId="ADAL" clId="{92B66670-A901-4B22-8ED6-D6F9D05651A7}" dt="2026-08-24T01:17:25.582" v="115" actId="478"/>
          <ac:spMkLst>
            <pc:docMk/>
            <pc:sldMk cId="878255553" sldId="770"/>
            <ac:spMk id="9" creationId="{82808AF7-7E30-349D-3A82-CA83E5D3FDAC}"/>
          </ac:spMkLst>
        </pc:spChg>
        <pc:spChg chg="add">
          <ac:chgData name="藤森 勇人/Yuto Fujimori" userId="91afb9f4-ad8e-4dd2-8a56-14f0723e500e" providerId="ADAL" clId="{92B66670-A901-4B22-8ED6-D6F9D05651A7}" dt="2026-08-24T01:17:26.059" v="116" actId="22"/>
          <ac:spMkLst>
            <pc:docMk/>
            <pc:sldMk cId="878255553" sldId="770"/>
            <ac:spMk id="11" creationId="{CF586C3F-F9B7-4994-7D3A-5D6984937DC8}"/>
          </ac:spMkLst>
        </pc:spChg>
      </pc:sldChg>
      <pc:sldChg chg="addSp delSp modSp mod">
        <pc:chgData name="藤森 勇人/Yuto Fujimori" userId="91afb9f4-ad8e-4dd2-8a56-14f0723e500e" providerId="ADAL" clId="{92B66670-A901-4B22-8ED6-D6F9D05651A7}" dt="2026-08-24T01:17:32.468" v="118" actId="22"/>
        <pc:sldMkLst>
          <pc:docMk/>
          <pc:sldMk cId="3305157615" sldId="771"/>
        </pc:sldMkLst>
        <pc:spChg chg="del">
          <ac:chgData name="藤森 勇人/Yuto Fujimori" userId="91afb9f4-ad8e-4dd2-8a56-14f0723e500e" providerId="ADAL" clId="{92B66670-A901-4B22-8ED6-D6F9D05651A7}" dt="2026-08-24T01:16:11.761" v="100" actId="478"/>
          <ac:spMkLst>
            <pc:docMk/>
            <pc:sldMk cId="3305157615" sldId="771"/>
            <ac:spMk id="6" creationId="{EC3618CC-6CAC-A672-A498-418B0D43298D}"/>
          </ac:spMkLst>
        </pc:spChg>
        <pc:spChg chg="add del mod">
          <ac:chgData name="藤森 勇人/Yuto Fujimori" userId="91afb9f4-ad8e-4dd2-8a56-14f0723e500e" providerId="ADAL" clId="{92B66670-A901-4B22-8ED6-D6F9D05651A7}" dt="2026-08-24T01:17:31.598" v="117" actId="478"/>
          <ac:spMkLst>
            <pc:docMk/>
            <pc:sldMk cId="3305157615" sldId="771"/>
            <ac:spMk id="9" creationId="{7EC0CF0E-21B9-C96D-1023-B045F13C09D3}"/>
          </ac:spMkLst>
        </pc:spChg>
        <pc:spChg chg="add">
          <ac:chgData name="藤森 勇人/Yuto Fujimori" userId="91afb9f4-ad8e-4dd2-8a56-14f0723e500e" providerId="ADAL" clId="{92B66670-A901-4B22-8ED6-D6F9D05651A7}" dt="2026-08-24T01:17:32.468" v="118" actId="22"/>
          <ac:spMkLst>
            <pc:docMk/>
            <pc:sldMk cId="3305157615" sldId="771"/>
            <ac:spMk id="11" creationId="{904020F1-0A54-6A5E-CADF-B560E27620EB}"/>
          </ac:spMkLst>
        </pc:spChg>
      </pc:sldChg>
      <pc:sldChg chg="addSp delSp mod">
        <pc:chgData name="藤森 勇人/Yuto Fujimori" userId="91afb9f4-ad8e-4dd2-8a56-14f0723e500e" providerId="ADAL" clId="{92B66670-A901-4B22-8ED6-D6F9D05651A7}" dt="2026-08-24T01:17:37.433" v="120" actId="22"/>
        <pc:sldMkLst>
          <pc:docMk/>
          <pc:sldMk cId="579590491" sldId="772"/>
        </pc:sldMkLst>
        <pc:spChg chg="del">
          <ac:chgData name="藤森 勇人/Yuto Fujimori" userId="91afb9f4-ad8e-4dd2-8a56-14f0723e500e" providerId="ADAL" clId="{92B66670-A901-4B22-8ED6-D6F9D05651A7}" dt="2026-08-24T01:17:36.895" v="119" actId="478"/>
          <ac:spMkLst>
            <pc:docMk/>
            <pc:sldMk cId="579590491" sldId="772"/>
            <ac:spMk id="6" creationId="{2B429667-F011-FB1F-198B-C450111CE8CA}"/>
          </ac:spMkLst>
        </pc:spChg>
        <pc:spChg chg="add">
          <ac:chgData name="藤森 勇人/Yuto Fujimori" userId="91afb9f4-ad8e-4dd2-8a56-14f0723e500e" providerId="ADAL" clId="{92B66670-A901-4B22-8ED6-D6F9D05651A7}" dt="2026-08-24T01:17:37.433" v="120" actId="22"/>
          <ac:spMkLst>
            <pc:docMk/>
            <pc:sldMk cId="579590491" sldId="772"/>
            <ac:spMk id="9" creationId="{4944EBB7-97E3-0492-0D34-6B57D04DB13B}"/>
          </ac:spMkLst>
        </pc:spChg>
      </pc:sldChg>
      <pc:sldChg chg="addSp delSp modSp mod">
        <pc:chgData name="藤森 勇人/Yuto Fujimori" userId="91afb9f4-ad8e-4dd2-8a56-14f0723e500e" providerId="ADAL" clId="{92B66670-A901-4B22-8ED6-D6F9D05651A7}" dt="2026-08-24T01:17:52.214" v="125" actId="22"/>
        <pc:sldMkLst>
          <pc:docMk/>
          <pc:sldMk cId="2227360280" sldId="773"/>
        </pc:sldMkLst>
        <pc:spChg chg="del mod">
          <ac:chgData name="藤森 勇人/Yuto Fujimori" userId="91afb9f4-ad8e-4dd2-8a56-14f0723e500e" providerId="ADAL" clId="{92B66670-A901-4B22-8ED6-D6F9D05651A7}" dt="2026-08-24T01:17:51.698" v="124" actId="478"/>
          <ac:spMkLst>
            <pc:docMk/>
            <pc:sldMk cId="2227360280" sldId="773"/>
            <ac:spMk id="6" creationId="{F87FD577-1FF9-AC74-3C96-720852C20DD7}"/>
          </ac:spMkLst>
        </pc:spChg>
        <pc:spChg chg="add del">
          <ac:chgData name="藤森 勇人/Yuto Fujimori" userId="91afb9f4-ad8e-4dd2-8a56-14f0723e500e" providerId="ADAL" clId="{92B66670-A901-4B22-8ED6-D6F9D05651A7}" dt="2026-08-24T01:17:45.126" v="123" actId="22"/>
          <ac:spMkLst>
            <pc:docMk/>
            <pc:sldMk cId="2227360280" sldId="773"/>
            <ac:spMk id="9" creationId="{034F368D-42CE-0B98-7A0F-715309365430}"/>
          </ac:spMkLst>
        </pc:spChg>
        <pc:spChg chg="add">
          <ac:chgData name="藤森 勇人/Yuto Fujimori" userId="91afb9f4-ad8e-4dd2-8a56-14f0723e500e" providerId="ADAL" clId="{92B66670-A901-4B22-8ED6-D6F9D05651A7}" dt="2026-08-24T01:17:52.214" v="125" actId="22"/>
          <ac:spMkLst>
            <pc:docMk/>
            <pc:sldMk cId="2227360280" sldId="773"/>
            <ac:spMk id="11" creationId="{ABF35CE0-C828-24FF-414A-E496AC5AE78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 dirty="0">
              <a:latin typeface="+mn-ea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7BDCB57-7B26-864A-85AB-1FE6E8A71097}" type="datetimeFigureOut">
              <a:rPr kumimoji="1" lang="ja-JP" altLang="en-US" smtClean="0">
                <a:latin typeface="+mn-ea"/>
              </a:rPr>
              <a:t>2026/8/26</a:t>
            </a:fld>
            <a:endParaRPr kumimoji="1" lang="ja-JP" altLang="en-US">
              <a:latin typeface="+mn-ea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>
              <a:latin typeface="+mn-ea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741B73B-8F91-6845-8B45-1448A7A46D6E}" type="slidenum">
              <a:rPr kumimoji="1" lang="ja-JP" altLang="en-US" smtClean="0">
                <a:latin typeface="+mn-ea"/>
              </a:rPr>
              <a:t>‹#›</a:t>
            </a:fld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40855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3224" userDrawn="1">
          <p15:clr>
            <a:srgbClr val="F26B43"/>
          </p15:clr>
        </p15:guide>
        <p15:guide id="2" pos="223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87B8588-1665-0A4A-AD47-68FFFFC620D1}" type="datetimeFigureOut">
              <a:rPr kumimoji="1" lang="ja-JP" altLang="en-US" smtClean="0"/>
              <a:t>2026/8/26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57275" y="704850"/>
            <a:ext cx="498951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351485"/>
            <a:ext cx="5683250" cy="5177721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AF9AAED7-EB68-B44B-A29A-E9CFE7A1147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3940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ea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ea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ea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ea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ea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イノベーションカーブ一部_ホワイトバッ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D115665A-FB99-81AD-25AD-BF0AF7E0B9C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21334539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554" imgH="551" progId="TCLayout.ActiveDocument.1">
                  <p:embed/>
                </p:oleObj>
              </mc:Choice>
              <mc:Fallback>
                <p:oleObj name="think-cellスライド" r:id="rId3" imgW="554" imgH="55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115665A-FB99-81AD-25AD-BF0AF7E0B9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009BF352-2699-13FB-9385-B1041D5508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0049" y="5586891"/>
            <a:ext cx="7098000" cy="734549"/>
          </a:xfrm>
          <a:prstGeom prst="rect">
            <a:avLst/>
          </a:prstGeom>
        </p:spPr>
        <p:txBody>
          <a:bodyPr lIns="0" tIns="46800" rIns="90000" anchor="b"/>
          <a:lstStyle>
            <a:lvl1pPr marL="0" marR="0" indent="0" algn="l" defTabSz="60953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  <a:lvl5pPr marL="2438141" indent="0">
              <a:buNone/>
              <a:defRPr/>
            </a:lvl5pPr>
          </a:lstStyle>
          <a:p>
            <a:pPr lvl="0"/>
            <a:r>
              <a:rPr kumimoji="1" lang="ja-JP" altLang="en-US" dirty="0"/>
              <a:t>会社名：〇〇〇〇</a:t>
            </a:r>
            <a:endParaRPr kumimoji="1" lang="en-US" altLang="ja-JP" dirty="0"/>
          </a:p>
          <a:p>
            <a:pPr marL="0" marR="0" lvl="0" indent="0" algn="l" defTabSz="60953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dirty="0"/>
              <a:t>所属：〇〇〇〇</a:t>
            </a:r>
            <a:endParaRPr kumimoji="1" lang="en-US" altLang="ja-JP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F147FD-4FF8-A199-C22E-199C5BB74C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052" y="2303949"/>
            <a:ext cx="7098000" cy="1546453"/>
          </a:xfrm>
          <a:prstGeom prst="rect">
            <a:avLst/>
          </a:prstGeom>
        </p:spPr>
        <p:txBody>
          <a:bodyPr vert="horz" lIns="0" anchor="b"/>
          <a:lstStyle>
            <a:lvl1pPr>
              <a:defRPr sz="3200" b="1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 dirty="0"/>
              <a:t>プレゼンテーション資料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5E8D06C3-A734-78B0-F512-B54CD6456A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0048" y="5116834"/>
            <a:ext cx="7098000" cy="456795"/>
          </a:xfrm>
          <a:prstGeom prst="rect">
            <a:avLst/>
          </a:prstGeom>
        </p:spPr>
        <p:txBody>
          <a:bodyPr lIns="0"/>
          <a:lstStyle>
            <a:lvl1pPr>
              <a:defRPr sz="180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</a:lstStyle>
          <a:p>
            <a:pPr lvl="0"/>
            <a:r>
              <a:rPr kumimoji="1" lang="en-US" altLang="ja-JP" dirty="0"/>
              <a:t>2026</a:t>
            </a:r>
            <a:r>
              <a:rPr kumimoji="1" lang="ja-JP" altLang="en-US" dirty="0"/>
              <a:t>年〇月〇日</a:t>
            </a:r>
          </a:p>
        </p:txBody>
      </p:sp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A12B60C0-4B61-3774-F603-2DAB5B532C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0050" y="3863655"/>
            <a:ext cx="7098000" cy="360000"/>
          </a:xfrm>
          <a:prstGeom prst="rect">
            <a:avLst/>
          </a:prstGeom>
        </p:spPr>
        <p:txBody>
          <a:bodyPr lIns="72000" tIns="46800" rIns="0" bIns="0" anchor="ctr"/>
          <a:lstStyle>
            <a:lvl1pPr>
              <a:lnSpc>
                <a:spcPct val="80000"/>
              </a:lnSpc>
              <a:defRPr sz="1800" b="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</a:lstStyle>
          <a:p>
            <a:pPr marL="0" marR="0" lvl="0" indent="0" algn="l" defTabSz="609536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dirty="0"/>
              <a:t>Sample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8788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_タイトル／キーメッセージ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9FF03D4-9712-7D4B-B1A6-24242A3648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6174399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554" imgH="551" progId="TCLayout.ActiveDocument.1">
                  <p:embed/>
                </p:oleObj>
              </mc:Choice>
              <mc:Fallback>
                <p:oleObj name="think-cellスライド" r:id="rId3" imgW="554" imgH="55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9FF03D4-9712-7D4B-B1A6-24242A3648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D3BB6FD-8126-0BC5-CD78-240E479EB679}"/>
              </a:ext>
            </a:extLst>
          </p:cNvPr>
          <p:cNvSpPr txBox="1"/>
          <p:nvPr userDrawn="1"/>
        </p:nvSpPr>
        <p:spPr>
          <a:xfrm>
            <a:off x="4829175" y="6562800"/>
            <a:ext cx="248625" cy="9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fld id="{8DD8EB0B-AB08-A54E-B33C-ED72A04D9CE9}" type="slidenum">
              <a:rPr lang="ja-JP" altLang="en-US" sz="800" baseline="0" smtClean="0">
                <a:solidFill>
                  <a:srgbClr val="6B6B6B"/>
                </a:solidFill>
                <a:ea typeface="Meiryo UI" panose="020B0604030504040204" pitchFamily="50" charset="-128"/>
              </a:rPr>
              <a:pPr algn="ctr"/>
              <a:t>‹#›</a:t>
            </a:fld>
            <a:endParaRPr kumimoji="0" lang="en-US" altLang="ja-JP" sz="800" baseline="0" dirty="0">
              <a:solidFill>
                <a:srgbClr val="6B6B6B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itchFamily="50" charset="-128"/>
            </a:endParaRPr>
          </a:p>
        </p:txBody>
      </p:sp>
      <p:sp>
        <p:nvSpPr>
          <p:cNvPr id="15" name="タイトル 14">
            <a:extLst>
              <a:ext uri="{FF2B5EF4-FFF2-40B4-BE49-F238E27FC236}">
                <a16:creationId xmlns:a16="http://schemas.microsoft.com/office/drawing/2014/main" id="{8769A3DE-4F5C-3802-22FD-78CC53049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1275" y="333375"/>
            <a:ext cx="9302902" cy="412538"/>
          </a:xfrm>
          <a:prstGeom prst="rect">
            <a:avLst/>
          </a:prstGeom>
        </p:spPr>
        <p:txBody>
          <a:bodyPr vert="horz" lIns="72000" rIns="72000" anchor="ctr"/>
          <a:lstStyle>
            <a:lvl1pPr>
              <a:defRPr sz="200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 dirty="0"/>
              <a:t>見出し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F119A47E-8D28-75D7-0FDC-773D6DAD94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824" y="792000"/>
            <a:ext cx="9302354" cy="708688"/>
          </a:xfrm>
          <a:prstGeom prst="rect">
            <a:avLst/>
          </a:prstGeom>
        </p:spPr>
        <p:txBody>
          <a:bodyPr tIns="36000" bIns="36000"/>
          <a:lstStyle>
            <a:lvl1pPr marL="180969" indent="-180969">
              <a:buClr>
                <a:schemeClr val="tx2"/>
              </a:buClr>
              <a:buFont typeface="Arial" panose="020B0604020202020204" pitchFamily="34" charset="0"/>
              <a:buChar char="•"/>
              <a:defRPr sz="160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〇〇〇</a:t>
            </a:r>
          </a:p>
        </p:txBody>
      </p:sp>
    </p:spTree>
    <p:extLst>
      <p:ext uri="{BB962C8B-B14F-4D97-AF65-F5344CB8AC3E}">
        <p14:creationId xmlns:p14="http://schemas.microsoft.com/office/powerpoint/2010/main" val="40033029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次_カーブ無し_箇条書きスタイ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F95CAB44-0B53-486E-7275-FCE1EDBC9D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833" y="379076"/>
            <a:ext cx="9288341" cy="377825"/>
          </a:xfrm>
          <a:prstGeom prst="rect">
            <a:avLst/>
          </a:prstGeom>
        </p:spPr>
        <p:txBody>
          <a:bodyPr anchor="ctr"/>
          <a:lstStyle>
            <a:lvl1pPr>
              <a:defRPr sz="2400" b="1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  <a:lvl2pPr>
              <a:defRPr sz="1477"/>
            </a:lvl2pPr>
            <a:lvl3pPr>
              <a:defRPr sz="1477"/>
            </a:lvl3pPr>
            <a:lvl4pPr>
              <a:defRPr sz="1477"/>
            </a:lvl4pPr>
            <a:lvl5pPr>
              <a:defRPr sz="1477"/>
            </a:lvl5pPr>
          </a:lstStyle>
          <a:p>
            <a:r>
              <a:rPr lang="ja-JP" altLang="en-US" dirty="0"/>
              <a:t>目次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9E4CA0B-DA3D-5445-0BF6-249DE72A073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01825" y="1196983"/>
            <a:ext cx="9295347" cy="1837007"/>
          </a:xfrm>
          <a:prstGeom prst="rect">
            <a:avLst/>
          </a:prstGeom>
        </p:spPr>
        <p:txBody>
          <a:bodyPr/>
          <a:lstStyle>
            <a:lvl1pPr marL="266692" indent="-266692">
              <a:buClr>
                <a:schemeClr val="tx2"/>
              </a:buClr>
              <a:buFont typeface="+mj-lt"/>
              <a:buAutoNum type="arabicPeriod"/>
              <a:defRPr sz="2000" baseline="0">
                <a:solidFill>
                  <a:schemeClr val="tx2"/>
                </a:solidFill>
                <a:ea typeface="Meiryo UI" panose="020B0604030504040204" pitchFamily="50" charset="-128"/>
              </a:defRPr>
            </a:lvl1pPr>
            <a:lvl2pPr marL="715941" indent="-354002">
              <a:buClr>
                <a:schemeClr val="tx2"/>
              </a:buClr>
              <a:buFont typeface="+mj-lt"/>
              <a:buAutoNum type="arabicPeriod"/>
              <a:defRPr sz="2000" baseline="0">
                <a:solidFill>
                  <a:schemeClr val="tx2"/>
                </a:solidFill>
                <a:ea typeface="Meiryo UI" panose="020B0604030504040204" pitchFamily="50" charset="-128"/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5pPr marL="982633" indent="-317490">
              <a:buClr>
                <a:schemeClr val="accent2"/>
              </a:buClr>
              <a:buFont typeface="Meiryo UI" panose="020B0604030504040204" pitchFamily="50" charset="-128"/>
              <a:buChar char="⁻"/>
              <a:defRPr sz="1800"/>
            </a:lvl5pPr>
            <a:lvl6pPr marL="1527127" indent="-361940">
              <a:buClr>
                <a:schemeClr val="accent2"/>
              </a:buClr>
              <a:buFont typeface="Wingdings" panose="05000000000000000000" pitchFamily="2" charset="2"/>
              <a:buChar char="ü"/>
              <a:defRPr sz="1600">
                <a:latin typeface="+mn-ea"/>
                <a:ea typeface="+mn-ea"/>
              </a:defRPr>
            </a:lvl6pPr>
          </a:lstStyle>
          <a:p>
            <a:pPr lvl="0"/>
            <a:r>
              <a:rPr kumimoji="1" lang="ja-JP" altLang="en-US" dirty="0"/>
              <a:t>〇〇〇</a:t>
            </a:r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784476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tags" Target="../tags/tag7.xml"/><Relationship Id="rId1" Type="http://schemas.openxmlformats.org/officeDocument/2006/relationships/theme" Target="../theme/theme4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D76F8AA8-48BC-EF7A-EEB5-054644689E24}"/>
              </a:ext>
            </a:extLst>
          </p:cNvPr>
          <p:cNvGraphicFramePr>
            <a:graphicFrameLocks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62290456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554" imgH="551" progId="TCLayout.ActiveDocument.1">
                  <p:embed/>
                </p:oleObj>
              </mc:Choice>
              <mc:Fallback>
                <p:oleObj name="think-cellスライド" r:id="rId4" imgW="554" imgH="55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76F8AA8-48BC-EF7A-EEB5-054644689E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311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</p:sldLayoutIdLst>
  <p:hf hdr="0" dt="0"/>
  <p:txStyles>
    <p:titleStyle>
      <a:lvl1pPr algn="l" defTabSz="609536" rtl="0" eaLnBrk="1" fontAlgn="base" hangingPunct="1">
        <a:spcBef>
          <a:spcPct val="0"/>
        </a:spcBef>
        <a:spcAft>
          <a:spcPct val="0"/>
        </a:spcAft>
        <a:defRPr kumimoji="1" sz="2000" b="0" i="0" kern="1200" spc="0" baseline="0">
          <a:solidFill>
            <a:schemeClr val="accent1"/>
          </a:solidFill>
          <a:latin typeface="+mn-ea"/>
          <a:ea typeface="+mn-ea"/>
          <a:cs typeface="HGPGothicE" charset="-128"/>
        </a:defRPr>
      </a:lvl1pPr>
      <a:lvl2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2pPr>
      <a:lvl3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3pPr>
      <a:lvl4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4pPr>
      <a:lvl5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5pPr>
      <a:lvl6pPr marL="609536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6pPr>
      <a:lvl7pPr marL="1219073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7pPr>
      <a:lvl8pPr marL="1828608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8pPr>
      <a:lvl9pPr marL="2438144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9pPr>
    </p:titleStyle>
    <p:bodyStyle>
      <a:lvl1pPr marL="0" indent="0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None/>
        <a:defRPr kumimoji="1" sz="2000" kern="1200">
          <a:solidFill>
            <a:schemeClr val="tx1"/>
          </a:solidFill>
          <a:latin typeface="+mn-ea"/>
          <a:ea typeface="+mn-ea"/>
          <a:cs typeface="Arial"/>
        </a:defRPr>
      </a:lvl1pPr>
      <a:lvl2pPr marL="910070" indent="-300534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2pPr>
      <a:lvl3pPr marL="1453998" indent="-234925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3pPr>
      <a:lvl4pPr marL="2059299" indent="-230695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4pPr>
      <a:lvl5pPr marL="2666718" indent="-228577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5pPr>
      <a:lvl6pPr marL="3352444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8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18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5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6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3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0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4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7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1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4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85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CFE3C403-934D-054E-2070-A23108C2321C}"/>
              </a:ext>
            </a:extLst>
          </p:cNvPr>
          <p:cNvGraphicFramePr>
            <a:graphicFrameLocks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3718735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554" imgH="551" progId="TCLayout.ActiveDocument.1">
                  <p:embed/>
                </p:oleObj>
              </mc:Choice>
              <mc:Fallback>
                <p:oleObj name="think-cellスライド" r:id="rId4" imgW="554" imgH="551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FE3C403-934D-054E-2070-A23108C232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</p:sldLayoutIdLst>
  <p:hf hdr="0" dt="0"/>
  <p:txStyles>
    <p:titleStyle>
      <a:lvl1pPr algn="l" defTabSz="609536" rtl="0" eaLnBrk="1" fontAlgn="base" hangingPunct="1">
        <a:spcBef>
          <a:spcPct val="0"/>
        </a:spcBef>
        <a:spcAft>
          <a:spcPct val="0"/>
        </a:spcAft>
        <a:defRPr kumimoji="1" sz="2400" b="1" i="0" kern="1200" spc="0" baseline="0">
          <a:solidFill>
            <a:schemeClr val="accent1"/>
          </a:solidFill>
          <a:latin typeface="+mj-ea"/>
          <a:ea typeface="+mj-ea"/>
          <a:cs typeface="HGPGothicE" charset="-128"/>
        </a:defRPr>
      </a:lvl1pPr>
      <a:lvl2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2pPr>
      <a:lvl3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3pPr>
      <a:lvl4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4pPr>
      <a:lvl5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5pPr>
      <a:lvl6pPr marL="609536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6pPr>
      <a:lvl7pPr marL="1219073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7pPr>
      <a:lvl8pPr marL="1828608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8pPr>
      <a:lvl9pPr marL="2438144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9pPr>
    </p:titleStyle>
    <p:bodyStyle>
      <a:lvl1pPr marL="0" indent="0" algn="l" defTabSz="28799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None/>
        <a:tabLst/>
        <a:defRPr kumimoji="1" sz="1800" kern="1200">
          <a:solidFill>
            <a:schemeClr val="accent1"/>
          </a:solidFill>
          <a:latin typeface="+mn-ea"/>
          <a:ea typeface="+mn-ea"/>
          <a:cs typeface="Arial"/>
        </a:defRPr>
      </a:lvl1pPr>
      <a:lvl2pPr marL="359989" indent="-179995" algn="l" defTabSz="28799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1800" kern="1200">
          <a:solidFill>
            <a:schemeClr val="accent1"/>
          </a:solidFill>
          <a:latin typeface="+mn-ea"/>
          <a:ea typeface="+mn-ea"/>
          <a:cs typeface="Arial"/>
        </a:defRPr>
      </a:lvl2pPr>
      <a:lvl3pPr marL="539984" indent="-179995" algn="l" defTabSz="28799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1800" kern="1200">
          <a:solidFill>
            <a:schemeClr val="accent1"/>
          </a:solidFill>
          <a:latin typeface="+mn-ea"/>
          <a:ea typeface="+mn-ea"/>
          <a:cs typeface="Arial"/>
        </a:defRPr>
      </a:lvl3pPr>
      <a:lvl4pPr marL="719978" indent="-179995" algn="l" defTabSz="28799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1800" kern="1200">
          <a:solidFill>
            <a:schemeClr val="accent1"/>
          </a:solidFill>
          <a:latin typeface="+mn-ea"/>
          <a:ea typeface="+mn-ea"/>
          <a:cs typeface="Arial"/>
        </a:defRPr>
      </a:lvl4pPr>
      <a:lvl5pPr marL="899973" indent="-179995" algn="l" defTabSz="28799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1800" kern="1200">
          <a:solidFill>
            <a:schemeClr val="accent1"/>
          </a:solidFill>
          <a:latin typeface="+mn-ea"/>
          <a:ea typeface="+mn-ea"/>
          <a:cs typeface="Arial"/>
        </a:defRPr>
      </a:lvl5pPr>
      <a:lvl6pPr marL="3352444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8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18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5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6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3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0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4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7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1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4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85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6376B9E-BDFA-41D7-81E3-8A4166F13E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51536710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420" imgH="420" progId="TCLayout.ActiveDocument.1">
                  <p:embed/>
                </p:oleObj>
              </mc:Choice>
              <mc:Fallback>
                <p:oleObj name="think-cellスライド" r:id="rId4" imgW="420" imgH="42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6376B9E-BDFA-41D7-81E3-8A4166F13E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DC14804-62BE-4843-BA5F-589464C7A627}"/>
              </a:ext>
            </a:extLst>
          </p:cNvPr>
          <p:cNvSpPr txBox="1"/>
          <p:nvPr userDrawn="1"/>
        </p:nvSpPr>
        <p:spPr>
          <a:xfrm>
            <a:off x="4807324" y="6499226"/>
            <a:ext cx="222245" cy="16986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lstStyle/>
          <a:p>
            <a:pPr algn="r"/>
            <a:fld id="{8DD8EB0B-AB08-A54E-B33C-ED72A04D9CE9}" type="slidenum">
              <a:rPr lang="ja-JP" altLang="en-US" sz="1100" smtClean="0">
                <a:solidFill>
                  <a:srgbClr val="6B6B6B"/>
                </a:solidFill>
              </a:rPr>
              <a:pPr algn="r"/>
              <a:t>‹#›</a:t>
            </a:fld>
            <a:endParaRPr kumimoji="0" lang="en-US" altLang="ja-JP" sz="1000" dirty="0">
              <a:solidFill>
                <a:srgbClr val="6B6B6B"/>
              </a:solidFill>
              <a:latin typeface="+mn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84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</p:sldLayoutIdLst>
  <p:hf hdr="0" dt="0"/>
  <p:txStyles>
    <p:titleStyle>
      <a:lvl1pPr algn="l" defTabSz="562570" rtl="0" eaLnBrk="1" fontAlgn="base" hangingPunct="1">
        <a:spcBef>
          <a:spcPct val="0"/>
        </a:spcBef>
        <a:spcAft>
          <a:spcPct val="0"/>
        </a:spcAft>
        <a:defRPr kumimoji="1" sz="3200" b="1" i="0" kern="1200" spc="0" baseline="0">
          <a:solidFill>
            <a:schemeClr val="accent1"/>
          </a:solidFill>
          <a:latin typeface="+mj-ea"/>
          <a:ea typeface="+mj-ea"/>
          <a:cs typeface="HGPGothicE" charset="-128"/>
        </a:defRPr>
      </a:lvl1pPr>
      <a:lvl2pPr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2pPr>
      <a:lvl3pPr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3pPr>
      <a:lvl4pPr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4pPr>
      <a:lvl5pPr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5pPr>
      <a:lvl6pPr marL="562570"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6pPr>
      <a:lvl7pPr marL="1125144"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7pPr>
      <a:lvl8pPr marL="1687713"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8pPr>
      <a:lvl9pPr marL="2250285" algn="l" defTabSz="562570" rtl="0" eaLnBrk="1" fontAlgn="base" hangingPunct="1">
        <a:spcBef>
          <a:spcPct val="0"/>
        </a:spcBef>
        <a:spcAft>
          <a:spcPct val="0"/>
        </a:spcAft>
        <a:defRPr kumimoji="1" sz="2461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9pPr>
    </p:titleStyle>
    <p:bodyStyle>
      <a:lvl1pPr marL="0" indent="0" algn="l" defTabSz="26580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None/>
        <a:tabLst/>
        <a:defRPr kumimoji="1" sz="2215" kern="1200">
          <a:solidFill>
            <a:schemeClr val="accent1"/>
          </a:solidFill>
          <a:latin typeface="+mn-ea"/>
          <a:ea typeface="+mn-ea"/>
          <a:cs typeface="Arial"/>
        </a:defRPr>
      </a:lvl1pPr>
      <a:lvl2pPr marL="332252" indent="-166126" algn="l" defTabSz="26580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2215" kern="1200">
          <a:solidFill>
            <a:schemeClr val="accent1"/>
          </a:solidFill>
          <a:latin typeface="+mn-ea"/>
          <a:ea typeface="+mn-ea"/>
          <a:cs typeface="Arial"/>
        </a:defRPr>
      </a:lvl2pPr>
      <a:lvl3pPr marL="498378" indent="-166126" algn="l" defTabSz="26580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2215" kern="1200">
          <a:solidFill>
            <a:schemeClr val="accent1"/>
          </a:solidFill>
          <a:latin typeface="+mn-ea"/>
          <a:ea typeface="+mn-ea"/>
          <a:cs typeface="Arial"/>
        </a:defRPr>
      </a:lvl3pPr>
      <a:lvl4pPr marL="664503" indent="-166126" algn="l" defTabSz="26580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2215" kern="1200">
          <a:solidFill>
            <a:schemeClr val="accent1"/>
          </a:solidFill>
          <a:latin typeface="+mn-ea"/>
          <a:ea typeface="+mn-ea"/>
          <a:cs typeface="Arial"/>
        </a:defRPr>
      </a:lvl4pPr>
      <a:lvl5pPr marL="830629" indent="-166126" algn="l" defTabSz="265802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/>
        <a:defRPr kumimoji="1" sz="2215" kern="1200">
          <a:solidFill>
            <a:schemeClr val="accent1"/>
          </a:solidFill>
          <a:latin typeface="+mn-ea"/>
          <a:ea typeface="+mn-ea"/>
          <a:cs typeface="Arial"/>
        </a:defRPr>
      </a:lvl5pPr>
      <a:lvl6pPr marL="3094139" indent="-281284" algn="l" defTabSz="562570" rtl="0" eaLnBrk="1" latinLnBrk="0" hangingPunct="1">
        <a:spcBef>
          <a:spcPct val="20000"/>
        </a:spcBef>
        <a:buFont typeface="Arial"/>
        <a:buChar char="•"/>
        <a:defRPr kumimoji="1" sz="2461" kern="1200">
          <a:solidFill>
            <a:schemeClr val="tx1"/>
          </a:solidFill>
          <a:latin typeface="+mn-lt"/>
          <a:ea typeface="+mn-ea"/>
          <a:cs typeface="+mn-cs"/>
        </a:defRPr>
      </a:lvl6pPr>
      <a:lvl7pPr marL="3656712" indent="-281284" algn="l" defTabSz="562570" rtl="0" eaLnBrk="1" latinLnBrk="0" hangingPunct="1">
        <a:spcBef>
          <a:spcPct val="20000"/>
        </a:spcBef>
        <a:buFont typeface="Arial"/>
        <a:buChar char="•"/>
        <a:defRPr kumimoji="1" sz="2461" kern="1200">
          <a:solidFill>
            <a:schemeClr val="tx1"/>
          </a:solidFill>
          <a:latin typeface="+mn-lt"/>
          <a:ea typeface="+mn-ea"/>
          <a:cs typeface="+mn-cs"/>
        </a:defRPr>
      </a:lvl7pPr>
      <a:lvl8pPr marL="4219282" indent="-281284" algn="l" defTabSz="562570" rtl="0" eaLnBrk="1" latinLnBrk="0" hangingPunct="1">
        <a:spcBef>
          <a:spcPct val="20000"/>
        </a:spcBef>
        <a:buFont typeface="Arial"/>
        <a:buChar char="•"/>
        <a:defRPr kumimoji="1" sz="2461" kern="1200">
          <a:solidFill>
            <a:schemeClr val="tx1"/>
          </a:solidFill>
          <a:latin typeface="+mn-lt"/>
          <a:ea typeface="+mn-ea"/>
          <a:cs typeface="+mn-cs"/>
        </a:defRPr>
      </a:lvl8pPr>
      <a:lvl9pPr marL="4781853" indent="-281284" algn="l" defTabSz="562570" rtl="0" eaLnBrk="1" latinLnBrk="0" hangingPunct="1">
        <a:spcBef>
          <a:spcPct val="20000"/>
        </a:spcBef>
        <a:buFont typeface="Arial"/>
        <a:buChar char="•"/>
        <a:defRPr kumimoji="1" sz="24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570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144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7713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285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2855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5427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7996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0567" algn="l" defTabSz="562570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0C3BC05C-8ADA-116B-F505-DC86DCD0073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228044"/>
              </p:ext>
            </p:extLst>
          </p:nvPr>
        </p:nvGraphicFramePr>
        <p:xfrm>
          <a:off x="1293" y="1588"/>
          <a:ext cx="1290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554" imgH="551" progId="TCLayout.ActiveDocument.1">
                  <p:embed/>
                </p:oleObj>
              </mc:Choice>
              <mc:Fallback>
                <p:oleObj name="think-cellスライド" r:id="rId3" imgW="554" imgH="55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C3BC05C-8ADA-116B-F505-DC86DCD007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3" y="1588"/>
                        <a:ext cx="1290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2031564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609536" rtl="0" eaLnBrk="1" fontAlgn="base" hangingPunct="1">
        <a:spcBef>
          <a:spcPct val="0"/>
        </a:spcBef>
        <a:spcAft>
          <a:spcPct val="0"/>
        </a:spcAft>
        <a:defRPr kumimoji="1" sz="2400" b="1" i="0" kern="1200" spc="200" baseline="0">
          <a:solidFill>
            <a:schemeClr val="tx1"/>
          </a:solidFill>
          <a:latin typeface="+mj-ea"/>
          <a:ea typeface="+mj-ea"/>
          <a:cs typeface="HGPGothicE" charset="-128"/>
        </a:defRPr>
      </a:lvl1pPr>
      <a:lvl2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2pPr>
      <a:lvl3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3pPr>
      <a:lvl4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4pPr>
      <a:lvl5pPr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5pPr>
      <a:lvl6pPr marL="609536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6pPr>
      <a:lvl7pPr marL="1219073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7pPr>
      <a:lvl8pPr marL="1828608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8pPr>
      <a:lvl9pPr marL="2438144" algn="l" defTabSz="609536" rtl="0" eaLnBrk="1" fontAlgn="base" hangingPunct="1">
        <a:spcBef>
          <a:spcPct val="0"/>
        </a:spcBef>
        <a:spcAft>
          <a:spcPct val="0"/>
        </a:spcAft>
        <a:defRPr kumimoji="1" sz="2667">
          <a:solidFill>
            <a:schemeClr val="tx1"/>
          </a:solidFill>
          <a:latin typeface="Arial" pitchFamily="34" charset="0"/>
          <a:ea typeface="HGP創英角ｺﾞｼｯｸUB"/>
          <a:cs typeface="Arial" pitchFamily="34" charset="0"/>
        </a:defRPr>
      </a:lvl9pPr>
    </p:titleStyle>
    <p:bodyStyle>
      <a:lvl1pPr marL="0" indent="0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None/>
        <a:defRPr kumimoji="1" sz="1800" kern="1200">
          <a:solidFill>
            <a:schemeClr val="tx1"/>
          </a:solidFill>
          <a:latin typeface="+mn-ea"/>
          <a:ea typeface="+mn-ea"/>
          <a:cs typeface="Arial"/>
        </a:defRPr>
      </a:lvl1pPr>
      <a:lvl2pPr marL="910070" indent="-300534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2pPr>
      <a:lvl3pPr marL="1453998" indent="-234925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3pPr>
      <a:lvl4pPr marL="2059299" indent="-230695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4pPr>
      <a:lvl5pPr marL="2666718" indent="-228577" algn="l" defTabSz="609536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kumimoji="1" sz="2667" kern="1200">
          <a:solidFill>
            <a:schemeClr val="tx1"/>
          </a:solidFill>
          <a:latin typeface="+mn-ea"/>
          <a:ea typeface="+mn-ea"/>
          <a:cs typeface="Arial"/>
        </a:defRPr>
      </a:lvl5pPr>
      <a:lvl6pPr marL="3352444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8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18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52" indent="-304766" algn="l" defTabSz="609536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6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3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0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4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7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14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48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85" algn="l" defTabSz="609536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424DA-5BFE-9558-7583-6366454E1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A5D199DB-66CB-18A5-8CEA-5EA94E26DBB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23467050"/>
              </p:ext>
            </p:extLst>
          </p:nvPr>
        </p:nvGraphicFramePr>
        <p:xfrm>
          <a:off x="-1522411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554" imgH="551" progId="TCLayout.ActiveDocument.1">
                  <p:embed/>
                </p:oleObj>
              </mc:Choice>
              <mc:Fallback>
                <p:oleObj name="think-cellスライド" r:id="rId3" imgW="554" imgH="55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D199DB-66CB-18A5-8CEA-5EA94E26DB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522411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4F421C-8705-F648-67D6-C60DC226E5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会社名</a:t>
            </a:r>
            <a:r>
              <a:rPr lang="en-US" altLang="ja-JP" dirty="0">
                <a:solidFill>
                  <a:schemeClr val="accent2"/>
                </a:solidFill>
              </a:rPr>
              <a:t>	</a:t>
            </a:r>
            <a:r>
              <a:rPr lang="ja-JP" altLang="en-US" dirty="0">
                <a:solidFill>
                  <a:schemeClr val="accent2"/>
                </a:solidFill>
              </a:rPr>
              <a:t>：〇〇〇〇</a:t>
            </a:r>
            <a:endParaRPr lang="en-US" altLang="ja-JP" dirty="0">
              <a:solidFill>
                <a:schemeClr val="accent2"/>
              </a:solidFill>
            </a:endParaRPr>
          </a:p>
          <a:p>
            <a:r>
              <a:rPr lang="ja-JP" altLang="en-US" dirty="0">
                <a:solidFill>
                  <a:schemeClr val="accent2"/>
                </a:solidFill>
              </a:rPr>
              <a:t>所属</a:t>
            </a:r>
            <a:r>
              <a:rPr lang="en-US" altLang="ja-JP" dirty="0">
                <a:solidFill>
                  <a:schemeClr val="accent2"/>
                </a:solidFill>
              </a:rPr>
              <a:t>		</a:t>
            </a:r>
            <a:r>
              <a:rPr lang="ja-JP" altLang="en-US" dirty="0">
                <a:solidFill>
                  <a:schemeClr val="accent2"/>
                </a:solidFill>
              </a:rPr>
              <a:t>：〇〇〇〇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45600D2-CB0A-9D61-3A29-C8A9B0F65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91440"/>
          <a:lstStyle/>
          <a:p>
            <a:r>
              <a:rPr lang="ja-JP" altLang="en-US" sz="1800" dirty="0"/>
              <a:t>秋田県再エネ工業団地（下新城地区）電力供給事業</a:t>
            </a:r>
            <a:r>
              <a:rPr lang="zh-TW" altLang="en-US" sz="1800" dirty="0"/>
              <a:t>中核事業者等募集</a:t>
            </a:r>
            <a:br>
              <a:rPr lang="en-US" altLang="ja-JP" dirty="0"/>
            </a:br>
            <a:r>
              <a:rPr lang="ja-JP" altLang="en-US" dirty="0"/>
              <a:t>プレゼンテーション資料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A24F9D6-936C-BA1F-9C1A-198F34BB9E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accent2"/>
                </a:solidFill>
              </a:rPr>
              <a:t>2026</a:t>
            </a:r>
            <a:r>
              <a:rPr lang="ja-JP" altLang="en-US" dirty="0">
                <a:solidFill>
                  <a:schemeClr val="accent2"/>
                </a:solidFill>
              </a:rPr>
              <a:t>年〇月〇日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3A50B469-3E1B-3A00-CE72-594BBE4177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ja-JP" altLang="en-US" dirty="0"/>
              <a:t>作成例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AEEC912-ADA3-8F84-B5F9-A1A050A5A1B1}"/>
              </a:ext>
            </a:extLst>
          </p:cNvPr>
          <p:cNvSpPr/>
          <p:nvPr/>
        </p:nvSpPr>
        <p:spPr>
          <a:xfrm>
            <a:off x="7888210" y="40991"/>
            <a:ext cx="1957528" cy="377753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</a:rPr>
              <a:t>提案社のパワーポイント様式・スタイルを用いて差し支えない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53EE22C-0E8F-3D00-830E-56D4D66CF400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571EB88-3D78-5081-CE6A-59695E8F8A21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336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F4B2D-118E-6B8F-21D4-79BD4FAD4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AD2BBE0-05C1-9420-A179-D6FC470B95DE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AD2BBE0-05C1-9420-A179-D6FC470B9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ABD3A900-7C57-D8A9-8037-51AB38817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3.</a:t>
            </a:r>
            <a:r>
              <a:rPr lang="zh-CN" altLang="en-US" sz="1200" dirty="0"/>
              <a:t>任意条件（加点要素）</a:t>
            </a:r>
            <a:br>
              <a:rPr lang="en-US" altLang="ja-JP" sz="1200" dirty="0"/>
            </a:br>
            <a:r>
              <a:rPr lang="zh-TW" altLang="en-US" dirty="0"/>
              <a:t>任意</a:t>
            </a:r>
            <a:r>
              <a:rPr lang="en-US" altLang="zh-TW" dirty="0"/>
              <a:t>2</a:t>
            </a:r>
            <a:r>
              <a:rPr lang="zh-TW" altLang="en-US" dirty="0"/>
              <a:t>：受電方式</a:t>
            </a:r>
            <a:endParaRPr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07EE190-CF1C-0E94-2F90-781C7DA8AE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B2FD976-64BC-F6D0-F562-3723AC7EAE97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E14872-E3B0-D025-71A5-BCFE31E7EECF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04020F1-0A54-6A5E-CADF-B560E27620EB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05157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A3726-50BF-5570-5D05-20E32F7B4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EDD48587-6F3E-702A-E514-705AF3E0282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DD48587-6F3E-702A-E514-705AF3E028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5CEE98EE-B954-99F2-F651-3B137E684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3.</a:t>
            </a:r>
            <a:r>
              <a:rPr lang="zh-CN" altLang="en-US" sz="1200" dirty="0"/>
              <a:t>任意条件（加点要素）</a:t>
            </a:r>
            <a:br>
              <a:rPr lang="en-US" altLang="ja-JP" sz="1200" dirty="0"/>
            </a:br>
            <a:r>
              <a:rPr lang="zh-TW" altLang="en-US" dirty="0"/>
              <a:t>任意</a:t>
            </a:r>
            <a:r>
              <a:rPr lang="en-US" altLang="zh-TW" dirty="0"/>
              <a:t>3</a:t>
            </a:r>
            <a:r>
              <a:rPr lang="zh-TW" altLang="en-US" dirty="0"/>
              <a:t>：法人設立</a:t>
            </a:r>
            <a:endParaRPr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41252479-0DB3-8C80-5B0C-34E9B9D226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1C15D5E-41C3-F943-BDB1-4363BD57D920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5F9EA1-B5C5-A463-79A5-CF7CBD378587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944EBB7-97E3-0492-0D34-6B57D04DB13B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9590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EB5C786-91BE-596D-8DA0-AD5FDB3732EE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859739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EB5C786-91BE-596D-8DA0-AD5FDB3732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32BAFA11-4257-F3C1-1238-49835C5C1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ja-JP" altLang="en-US" dirty="0"/>
              <a:t>提案条件（必須・尚可・任意）対応一覧表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7C1C7A0-CB2C-1F37-BD90-CF4CC4BB07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173458"/>
              </p:ext>
            </p:extLst>
          </p:nvPr>
        </p:nvGraphicFramePr>
        <p:xfrm>
          <a:off x="301823" y="760076"/>
          <a:ext cx="9252018" cy="56881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9805">
                  <a:extLst>
                    <a:ext uri="{9D8B030D-6E8A-4147-A177-3AD203B41FA5}">
                      <a16:colId xmlns:a16="http://schemas.microsoft.com/office/drawing/2014/main" val="2825687423"/>
                    </a:ext>
                  </a:extLst>
                </a:gridCol>
                <a:gridCol w="287655">
                  <a:extLst>
                    <a:ext uri="{9D8B030D-6E8A-4147-A177-3AD203B41FA5}">
                      <a16:colId xmlns:a16="http://schemas.microsoft.com/office/drawing/2014/main" val="2906289281"/>
                    </a:ext>
                  </a:extLst>
                </a:gridCol>
                <a:gridCol w="1313180">
                  <a:extLst>
                    <a:ext uri="{9D8B030D-6E8A-4147-A177-3AD203B41FA5}">
                      <a16:colId xmlns:a16="http://schemas.microsoft.com/office/drawing/2014/main" val="3495868064"/>
                    </a:ext>
                  </a:extLst>
                </a:gridCol>
                <a:gridCol w="6671378">
                  <a:extLst>
                    <a:ext uri="{9D8B030D-6E8A-4147-A177-3AD203B41FA5}">
                      <a16:colId xmlns:a16="http://schemas.microsoft.com/office/drawing/2014/main" val="1915239030"/>
                    </a:ext>
                  </a:extLst>
                </a:gridCol>
              </a:tblGrid>
              <a:tr h="120141"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提案に関する条件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/>
                        <a:t>提案における条件の充足状況、及び提案内容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603885"/>
                  </a:ext>
                </a:extLst>
              </a:tr>
              <a:tr h="604918">
                <a:tc rowSpan="4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必須条件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（基本要素）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1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再エネ</a:t>
                      </a:r>
                      <a:r>
                        <a:rPr kumimoji="1" lang="en-US" altLang="ja-JP" sz="1000" b="0" dirty="0"/>
                        <a:t>100%</a:t>
                      </a:r>
                      <a:r>
                        <a:rPr kumimoji="1" lang="ja-JP" altLang="en-US" sz="1000" b="0" dirty="0"/>
                        <a:t>による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安定した電力供給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18647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2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安価で競争優位性が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見込まれる電気料金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81475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3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技術・経営面での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安定した事業運営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83328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4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再エネ電源の開発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265569"/>
                  </a:ext>
                </a:extLst>
              </a:tr>
              <a:tr h="604918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尚可条件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（加点要素）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1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”県産”再エネ</a:t>
                      </a:r>
                      <a:r>
                        <a:rPr kumimoji="1" lang="en-US" altLang="ja-JP" sz="1000" b="0" dirty="0"/>
                        <a:t>100</a:t>
                      </a:r>
                      <a:r>
                        <a:rPr kumimoji="1" lang="ja-JP" altLang="en-US" sz="1000" b="0" dirty="0"/>
                        <a:t>％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による電力供給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998317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2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フィジカルな電力供給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236110"/>
                  </a:ext>
                </a:extLst>
              </a:tr>
              <a:tr h="604918">
                <a:tc rowSpan="3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任意条件</a:t>
                      </a:r>
                      <a:br>
                        <a:rPr kumimoji="1" lang="en-US" altLang="ja-JP" sz="1000" b="0" dirty="0"/>
                      </a:br>
                      <a:r>
                        <a:rPr kumimoji="1" lang="ja-JP" altLang="en-US" sz="1000" b="0" dirty="0"/>
                        <a:t>（加点要素）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1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事業者独自の提案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69557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2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受電方式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  <a:p>
                      <a:endParaRPr kumimoji="1" lang="ja-JP" altLang="en-US" sz="1000" b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900501"/>
                  </a:ext>
                </a:extLst>
              </a:tr>
              <a:tr h="604918">
                <a:tc vMerge="1"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0" dirty="0"/>
                        <a:t>3</a:t>
                      </a:r>
                      <a:endParaRPr kumimoji="1" lang="ja-JP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/>
                        <a:t>法人設立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095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accent2"/>
                          </a:solidFill>
                        </a:rPr>
                        <a:t>〇〇〇〇・・・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05007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C5F9B21-7DAC-5A09-1B8D-9DEBC895CC7F}"/>
              </a:ext>
            </a:extLst>
          </p:cNvPr>
          <p:cNvSpPr/>
          <p:nvPr/>
        </p:nvSpPr>
        <p:spPr>
          <a:xfrm>
            <a:off x="6033247" y="40991"/>
            <a:ext cx="3812491" cy="412538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</a:rPr>
              <a:t>プレゼンテーションの最後に、まとめとして本頁の条件（必須・尚可・任意）対応表を用いて、各条件への対応状況を簡潔に説明すること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F146CCB-9F93-D72F-4087-D0910CC736EA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7CDA729-3455-AB0F-24F6-46DEF61AB962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287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37D363B-35D4-5852-023A-DFE3D82DB64A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17357066"/>
              </p:ext>
            </p:extLst>
          </p:nvPr>
        </p:nvGraphicFramePr>
        <p:xfrm>
          <a:off x="-1522411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554" imgH="551" progId="TCLayout.ActiveDocument.1">
                  <p:embed/>
                </p:oleObj>
              </mc:Choice>
              <mc:Fallback>
                <p:oleObj name="think-cellスライド" r:id="rId3" imgW="554" imgH="551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37D363B-35D4-5852-023A-DFE3D82DB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522411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ADF035E-55D0-1348-C507-31A0FC7671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B207F87-959B-E1F0-A88B-47846C6CDFD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ja-JP" altLang="en-US" b="1" dirty="0"/>
              <a:t>必須条件（基本要素）</a:t>
            </a:r>
            <a:endParaRPr lang="en-US" altLang="ja-JP" b="1" dirty="0"/>
          </a:p>
          <a:p>
            <a:pPr lvl="1"/>
            <a:r>
              <a:rPr lang="ja-JP" altLang="en-US" b="1" dirty="0"/>
              <a:t>必須</a:t>
            </a:r>
            <a:r>
              <a:rPr lang="en-US" altLang="ja-JP" b="1" dirty="0"/>
              <a:t>1</a:t>
            </a:r>
            <a:r>
              <a:rPr lang="ja-JP" altLang="en-US" b="1" dirty="0"/>
              <a:t>：再エネ</a:t>
            </a:r>
            <a:r>
              <a:rPr lang="en-US" altLang="ja-JP" b="1" dirty="0"/>
              <a:t>100%</a:t>
            </a:r>
            <a:r>
              <a:rPr lang="ja-JP" altLang="en-US" b="1" dirty="0"/>
              <a:t>による安定した電力供給</a:t>
            </a:r>
            <a:endParaRPr lang="en-US" altLang="ja-JP" b="1" dirty="0"/>
          </a:p>
          <a:p>
            <a:pPr lvl="1"/>
            <a:r>
              <a:rPr lang="ja-JP" altLang="en-US" b="1" dirty="0"/>
              <a:t>必須</a:t>
            </a:r>
            <a:r>
              <a:rPr lang="en-US" altLang="ja-JP" b="1" dirty="0"/>
              <a:t>2</a:t>
            </a:r>
            <a:r>
              <a:rPr lang="ja-JP" altLang="en-US" b="1" dirty="0"/>
              <a:t>：安価で競争優位性が見込まれる電気料金</a:t>
            </a:r>
            <a:endParaRPr lang="en-US" altLang="ja-JP" b="1" dirty="0"/>
          </a:p>
          <a:p>
            <a:pPr lvl="1"/>
            <a:r>
              <a:rPr lang="ja-JP" altLang="en-US" b="1" dirty="0"/>
              <a:t>必須</a:t>
            </a:r>
            <a:r>
              <a:rPr lang="en-US" altLang="ja-JP" b="1" dirty="0"/>
              <a:t>3</a:t>
            </a:r>
            <a:r>
              <a:rPr lang="ja-JP" altLang="en-US" b="1" dirty="0"/>
              <a:t>：技術・経営面での安定した事業運営</a:t>
            </a:r>
            <a:endParaRPr lang="en-US" altLang="ja-JP" b="1" dirty="0"/>
          </a:p>
          <a:p>
            <a:pPr lvl="1"/>
            <a:r>
              <a:rPr lang="ja-JP" altLang="en-US" b="1" dirty="0"/>
              <a:t>必須</a:t>
            </a:r>
            <a:r>
              <a:rPr lang="en-US" altLang="ja-JP" b="1" dirty="0"/>
              <a:t>4</a:t>
            </a:r>
            <a:r>
              <a:rPr lang="ja-JP" altLang="en-US" b="1" dirty="0"/>
              <a:t>：再エネ電源の開発リスク管理計画</a:t>
            </a:r>
            <a:endParaRPr lang="en-US" altLang="ja-JP" b="1" dirty="0"/>
          </a:p>
          <a:p>
            <a:r>
              <a:rPr lang="zh-CN" altLang="en-US" b="1" dirty="0"/>
              <a:t>尚可条件（加点要素）</a:t>
            </a:r>
            <a:endParaRPr lang="en-US" altLang="ja-JP" b="1" dirty="0"/>
          </a:p>
          <a:p>
            <a:pPr lvl="1"/>
            <a:r>
              <a:rPr lang="ja-JP" altLang="en-US" b="1" dirty="0"/>
              <a:t>尚可</a:t>
            </a:r>
            <a:r>
              <a:rPr lang="en-US" altLang="ja-JP" b="1" dirty="0"/>
              <a:t>1</a:t>
            </a:r>
            <a:r>
              <a:rPr lang="ja-JP" altLang="en-US" b="1" dirty="0"/>
              <a:t>：“県産”再エネ</a:t>
            </a:r>
            <a:r>
              <a:rPr lang="en-US" altLang="ja-JP" b="1" dirty="0"/>
              <a:t>100</a:t>
            </a:r>
            <a:r>
              <a:rPr lang="ja-JP" altLang="en-US" b="1" dirty="0"/>
              <a:t>％による電力供給</a:t>
            </a:r>
            <a:endParaRPr lang="en-US" altLang="ja-JP" b="1" dirty="0"/>
          </a:p>
          <a:p>
            <a:pPr lvl="1"/>
            <a:r>
              <a:rPr lang="ja-JP" altLang="en-US" b="1" dirty="0"/>
              <a:t>尚可</a:t>
            </a:r>
            <a:r>
              <a:rPr lang="en-US" altLang="ja-JP" b="1" dirty="0"/>
              <a:t>2</a:t>
            </a:r>
            <a:r>
              <a:rPr lang="ja-JP" altLang="en-US" b="1" dirty="0"/>
              <a:t>：フィジカルな電力供給</a:t>
            </a:r>
            <a:endParaRPr lang="en-US" altLang="ja-JP" b="1" dirty="0"/>
          </a:p>
          <a:p>
            <a:r>
              <a:rPr lang="zh-CN" altLang="en-US" b="1" dirty="0"/>
              <a:t>任意条件（加点要素）</a:t>
            </a:r>
            <a:endParaRPr lang="en-US" altLang="ja-JP" b="1" dirty="0"/>
          </a:p>
          <a:p>
            <a:pPr lvl="1"/>
            <a:r>
              <a:rPr lang="ja-JP" altLang="en-US" b="1" dirty="0"/>
              <a:t>任意</a:t>
            </a:r>
            <a:r>
              <a:rPr lang="en-US" altLang="ja-JP" b="1" dirty="0"/>
              <a:t>1</a:t>
            </a:r>
            <a:r>
              <a:rPr lang="ja-JP" altLang="en-US" b="1" dirty="0"/>
              <a:t>：応募者独自の提案</a:t>
            </a:r>
            <a:endParaRPr lang="en-US" altLang="ja-JP" b="1" dirty="0"/>
          </a:p>
          <a:p>
            <a:pPr lvl="1"/>
            <a:r>
              <a:rPr lang="zh-TW" altLang="en-US" b="1" dirty="0"/>
              <a:t>任意</a:t>
            </a:r>
            <a:r>
              <a:rPr lang="en-US" altLang="zh-TW" b="1" dirty="0"/>
              <a:t>2</a:t>
            </a:r>
            <a:r>
              <a:rPr lang="zh-TW" altLang="en-US" b="1" dirty="0"/>
              <a:t>：受電方式</a:t>
            </a:r>
            <a:endParaRPr lang="en-US" altLang="zh-TW" b="1" dirty="0"/>
          </a:p>
          <a:p>
            <a:pPr lvl="1"/>
            <a:r>
              <a:rPr lang="zh-TW" altLang="en-US" b="1" dirty="0"/>
              <a:t>任意</a:t>
            </a:r>
            <a:r>
              <a:rPr lang="en-US" altLang="zh-TW" b="1" dirty="0"/>
              <a:t>3</a:t>
            </a:r>
            <a:r>
              <a:rPr lang="zh-TW" altLang="en-US" b="1" dirty="0"/>
              <a:t>：法人設立</a:t>
            </a:r>
            <a:endParaRPr lang="en-US" altLang="zh-TW" b="1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C1BE6F1-B354-6ADC-4D96-C5D64EA24724}"/>
              </a:ext>
            </a:extLst>
          </p:cNvPr>
          <p:cNvSpPr/>
          <p:nvPr/>
        </p:nvSpPr>
        <p:spPr>
          <a:xfrm>
            <a:off x="7888210" y="40991"/>
            <a:ext cx="1957528" cy="280119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</a:rPr>
              <a:t>目次構成は本頁の通りとすること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238500-FCC5-A38B-53C8-2780B6F603F8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5ED0C29-318B-2697-542E-E6B56B0B8015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253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E6E9F74-A9C4-8AE3-F5BD-DDF6AF296EB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81066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E6E9F74-A9C4-8AE3-F5BD-DDF6AF296E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C95F6790-CE87-1893-34F6-EB22FAC46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1.</a:t>
            </a:r>
            <a:r>
              <a:rPr lang="ja-JP" altLang="en-US" sz="1200" dirty="0"/>
              <a:t>必須条件（基本要素）</a:t>
            </a:r>
            <a:br>
              <a:rPr lang="en-US" altLang="ja-JP" sz="1200" dirty="0"/>
            </a:br>
            <a:r>
              <a:rPr lang="ja-JP" altLang="en-US" dirty="0"/>
              <a:t>必須</a:t>
            </a:r>
            <a:r>
              <a:rPr lang="en-US" altLang="ja-JP" dirty="0"/>
              <a:t>1</a:t>
            </a:r>
            <a:r>
              <a:rPr lang="ja-JP" altLang="en-US" dirty="0"/>
              <a:t>：再エネ</a:t>
            </a:r>
            <a:r>
              <a:rPr lang="en-US" altLang="ja-JP" dirty="0"/>
              <a:t>100%</a:t>
            </a:r>
            <a:r>
              <a:rPr lang="ja-JP" altLang="en-US" dirty="0"/>
              <a:t>による安定した電力供給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E232A42-AD09-B1BF-287F-FE724FC9DD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BAB702-F445-2302-689C-D3C3B44D80D2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530DB2D-7D57-5E7E-57D8-15CDAB6F7588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42C9F9-401B-F5D7-5142-06E8628E2EF8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599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CA643-9305-37EB-8C3A-94F7AB3DA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4BACB8E-F4B3-71DD-DFF2-9AE8597B32A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4BACB8E-F4B3-71DD-DFF2-9AE8597B32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B15FFF6B-D620-6A51-7DA8-576175194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1.</a:t>
            </a:r>
            <a:r>
              <a:rPr lang="ja-JP" altLang="en-US" sz="1200" dirty="0"/>
              <a:t>必須条件（基本要素）</a:t>
            </a:r>
            <a:br>
              <a:rPr lang="en-US" altLang="ja-JP" sz="1200" dirty="0"/>
            </a:br>
            <a:r>
              <a:rPr lang="ja-JP" altLang="en-US" dirty="0"/>
              <a:t>必須</a:t>
            </a:r>
            <a:r>
              <a:rPr lang="en-US" altLang="ja-JP" dirty="0"/>
              <a:t>2</a:t>
            </a:r>
            <a:r>
              <a:rPr lang="ja-JP" altLang="en-US" dirty="0"/>
              <a:t>：安価で競争優位性が見込まれる電気料金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220499D-007D-A606-732A-A8E1CE7245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4B85C3A-884D-D604-62B3-C4B42017DCEB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F2753AB-75FD-6D6C-E035-7296CE4E2995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0D40E12-2F8F-8850-4E38-F601E0E83ECE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3705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2FCEC-E249-C24D-0669-C0CB68F9C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9D3C70D-BC4C-399E-33BF-10904A45620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9D3C70D-BC4C-399E-33BF-10904A4562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E88EFA05-0DE9-D965-BF29-F34B35C16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1.</a:t>
            </a:r>
            <a:r>
              <a:rPr lang="ja-JP" altLang="en-US" sz="1200" dirty="0"/>
              <a:t>必須条件（基本要素）</a:t>
            </a:r>
            <a:br>
              <a:rPr lang="en-US" altLang="ja-JP" sz="1200" dirty="0"/>
            </a:br>
            <a:r>
              <a:rPr lang="ja-JP" altLang="en-US" dirty="0"/>
              <a:t>必須</a:t>
            </a:r>
            <a:r>
              <a:rPr lang="en-US" altLang="ja-JP" dirty="0"/>
              <a:t>3</a:t>
            </a:r>
            <a:r>
              <a:rPr lang="ja-JP" altLang="en-US" dirty="0"/>
              <a:t>：技術・経営面での安定した事業運営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D2DC5F9-44BA-7F4F-9900-5F494574B6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D6E556C-CD27-B17D-5769-E7086D8B4C63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E99BA8B-DF38-2F8A-4380-9F4206F034DC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1107C43-331F-1F7A-77C7-E12434CB9E2B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0285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C44B2-4C19-024F-42A6-4E6DB336F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A9D8776-49A0-6190-15CD-763332F557E4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A9D8776-49A0-6190-15CD-763332F557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F32946C1-66F1-36A7-A8DD-6F900B70B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1.</a:t>
            </a:r>
            <a:r>
              <a:rPr lang="ja-JP" altLang="en-US" sz="1200" dirty="0"/>
              <a:t>必須条件（基本要素）</a:t>
            </a:r>
            <a:br>
              <a:rPr lang="en-US" altLang="ja-JP" sz="1200" dirty="0"/>
            </a:br>
            <a:r>
              <a:rPr lang="ja-JP" altLang="en-US" dirty="0"/>
              <a:t>必須</a:t>
            </a:r>
            <a:r>
              <a:rPr lang="en-US" altLang="ja-JP" dirty="0"/>
              <a:t>4</a:t>
            </a:r>
            <a:r>
              <a:rPr lang="ja-JP" altLang="en-US" dirty="0"/>
              <a:t>：再エネ電源の開発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31A02BF-9D07-86B1-6A08-BC49FCF3CB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4FF121B-0F44-50F1-1C79-77891453DEB8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3D4E82A-0775-7FE1-BDB4-4B5748E30860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031B2F6-91F7-1FAD-AF45-D6FC50211B76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5253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05DEA-C574-1251-6128-907F3E9B5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517F732-EF59-9397-4C56-C1D6CF814A6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517F732-EF59-9397-4C56-C1D6CF814A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9220A9BF-93CD-268E-5452-3E06ADAA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2.</a:t>
            </a:r>
            <a:r>
              <a:rPr lang="zh-CN" altLang="en-US" sz="1200" dirty="0"/>
              <a:t>尚可条件（加点要素）</a:t>
            </a:r>
            <a:br>
              <a:rPr lang="en-US" altLang="ja-JP" sz="1200" dirty="0"/>
            </a:br>
            <a:r>
              <a:rPr lang="ja-JP" altLang="en-US" dirty="0"/>
              <a:t>尚可</a:t>
            </a:r>
            <a:r>
              <a:rPr lang="en-US" altLang="ja-JP" dirty="0"/>
              <a:t>1</a:t>
            </a:r>
            <a:r>
              <a:rPr lang="ja-JP" altLang="en-US" dirty="0"/>
              <a:t>：“県産”再エネ</a:t>
            </a:r>
            <a:r>
              <a:rPr lang="en-US" altLang="ja-JP" dirty="0"/>
              <a:t>100</a:t>
            </a:r>
            <a:r>
              <a:rPr lang="ja-JP" altLang="en-US" dirty="0"/>
              <a:t>％による電力供給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5BF03D-5F30-8F39-1CE3-BD6CC538AF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8B86FBB-3A51-B837-BF28-FB74B4476A7A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418FEFE-2DFC-4D7D-70AD-541634389D9C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BA30859-E3B9-C55B-D459-E6915B904653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496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33A9E-C769-8D6A-B615-E0DC3D974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9F07025-D7D7-2A54-17F2-CB2F0FA04451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9F07025-D7D7-2A54-17F2-CB2F0FA044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ACCADBE9-8CD3-A790-F2CE-F78B3C71B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2.</a:t>
            </a:r>
            <a:r>
              <a:rPr lang="zh-CN" altLang="en-US" sz="1200" dirty="0"/>
              <a:t>尚可条件（加点要素）</a:t>
            </a:r>
            <a:br>
              <a:rPr lang="en-US" altLang="ja-JP" sz="1200" dirty="0"/>
            </a:br>
            <a:r>
              <a:rPr lang="ja-JP" altLang="en-US" dirty="0"/>
              <a:t>尚可</a:t>
            </a:r>
            <a:r>
              <a:rPr lang="en-US" altLang="ja-JP" dirty="0"/>
              <a:t>2</a:t>
            </a:r>
            <a:r>
              <a:rPr lang="ja-JP" altLang="en-US" dirty="0"/>
              <a:t>：フィジカルな電力供給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A9C59FCC-9D12-9AF5-3066-D064A1161C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9A23CC-5A48-47D3-EF87-CA0F4CBCA7C4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C25BF02-5021-112C-74F2-04E44DB27656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8CBA989-009B-61F5-E6D3-351C22644B78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811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AB21A-D8B0-EE88-055D-D325D770A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BC43A41-A25A-A266-43F8-1B34FA551FD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404" imgH="405" progId="TCLayout.ActiveDocument.1">
                  <p:embed/>
                </p:oleObj>
              </mc:Choice>
              <mc:Fallback>
                <p:oleObj name="think-cellスライド" r:id="rId3" imgW="404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BC43A41-A25A-A266-43F8-1B34FA551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タイトル 3">
            <a:extLst>
              <a:ext uri="{FF2B5EF4-FFF2-40B4-BE49-F238E27FC236}">
                <a16:creationId xmlns:a16="http://schemas.microsoft.com/office/drawing/2014/main" id="{BE16DFB1-6A70-F4E7-E7ED-B2E4A0A6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Ins="72000"/>
          <a:lstStyle/>
          <a:p>
            <a:r>
              <a:rPr lang="en-US" altLang="ja-JP" sz="1200" dirty="0"/>
              <a:t>3.</a:t>
            </a:r>
            <a:r>
              <a:rPr lang="zh-CN" altLang="en-US" sz="1200" dirty="0"/>
              <a:t>任意条件（加点要素）</a:t>
            </a:r>
            <a:br>
              <a:rPr lang="en-US" altLang="ja-JP" sz="1200" dirty="0"/>
            </a:br>
            <a:r>
              <a:rPr lang="ja-JP" altLang="en-US" dirty="0"/>
              <a:t>任意</a:t>
            </a:r>
            <a:r>
              <a:rPr lang="en-US" altLang="ja-JP" dirty="0"/>
              <a:t>1</a:t>
            </a:r>
            <a:r>
              <a:rPr lang="ja-JP" altLang="en-US" dirty="0"/>
              <a:t>：応募者独自の提案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8E127AFB-5E6B-E2C5-5510-03C97BFAE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accent2"/>
                </a:solidFill>
              </a:rPr>
              <a:t>〇〇〇・・・</a:t>
            </a:r>
            <a:endParaRPr lang="en-US" altLang="ja-JP" dirty="0">
              <a:solidFill>
                <a:schemeClr val="accent2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5A33E3-0F2C-4E3C-1EE8-FC7182FDBFB5}"/>
              </a:ext>
            </a:extLst>
          </p:cNvPr>
          <p:cNvSpPr/>
          <p:nvPr/>
        </p:nvSpPr>
        <p:spPr>
          <a:xfrm>
            <a:off x="170785" y="-45166"/>
            <a:ext cx="1957528" cy="377753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000" dirty="0">
                <a:solidFill>
                  <a:schemeClr val="accent2"/>
                </a:solidFill>
              </a:rPr>
              <a:t>青字・・・但し書き</a:t>
            </a:r>
            <a:endParaRPr kumimoji="1" lang="ja-JP" altLang="en-US" sz="1000" dirty="0">
              <a:solidFill>
                <a:schemeClr val="accent2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436DA8B-B8B0-6B65-55E1-7170239121A6}"/>
              </a:ext>
            </a:extLst>
          </p:cNvPr>
          <p:cNvSpPr/>
          <p:nvPr/>
        </p:nvSpPr>
        <p:spPr>
          <a:xfrm>
            <a:off x="15262" y="36529"/>
            <a:ext cx="616966" cy="213232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000" b="1" dirty="0">
                <a:solidFill>
                  <a:schemeClr val="tx2"/>
                </a:solidFill>
              </a:rPr>
              <a:t>様式 </a:t>
            </a:r>
            <a:r>
              <a:rPr kumimoji="1" lang="en-US" altLang="ja-JP" sz="1000" b="1" dirty="0">
                <a:solidFill>
                  <a:schemeClr val="tx2"/>
                </a:solidFill>
              </a:rPr>
              <a:t>3-17</a:t>
            </a:r>
            <a:endParaRPr kumimoji="1" lang="ja-JP" altLang="en-US" sz="1000" b="1" dirty="0">
              <a:solidFill>
                <a:schemeClr val="tx2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F586C3F-F9B7-4994-7D3A-5D6984937DC8}"/>
              </a:ext>
            </a:extLst>
          </p:cNvPr>
          <p:cNvSpPr/>
          <p:nvPr/>
        </p:nvSpPr>
        <p:spPr>
          <a:xfrm>
            <a:off x="4079370" y="23535"/>
            <a:ext cx="5796000" cy="468000"/>
          </a:xfrm>
          <a:prstGeom prst="rect">
            <a:avLst/>
          </a:prstGeom>
          <a:noFill/>
          <a:ln w="31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頁制限は設けないが、各目次項目毎に簡潔かつわかりやすい説明とし、制限時間内に説明できる分量とすること</a:t>
            </a:r>
            <a:endParaRPr lang="en-US" altLang="ja-JP" sz="10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ja-JP" altLang="en-US" sz="1000" dirty="0">
                <a:solidFill>
                  <a:schemeClr val="accent2"/>
                </a:solidFill>
                <a:latin typeface="+mn-ea"/>
              </a:rPr>
              <a:t>各項目の記載内容は、募集要項３提案に関する条件に沿って提案書の内容を要約すること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kumimoji="1" lang="ja-JP" altLang="en-US" sz="1000" dirty="0">
                <a:solidFill>
                  <a:schemeClr val="accent2"/>
                </a:solidFill>
                <a:latin typeface="+mn-ea"/>
              </a:rPr>
              <a:t>図表の活用は差し支えない</a:t>
            </a:r>
            <a:endParaRPr kumimoji="1" lang="en-US" altLang="ja-JP" sz="10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82555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49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Y/%m/%d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2&quot;&gt;&lt;elem m_fUsage=&quot;1.00000000000000000000E+00&quot;&gt;&lt;m_msothmcolidx val=&quot;0&quot;/&gt;&lt;m_rgb r=&quot;E8&quot; g=&quot;E8&quot; b=&quot;E8&quot;/&gt;&lt;/elem&gt;&lt;elem m_fUsage=&quot;9.00000000000000022204E-01&quot;&gt;&lt;m_msothmcolidx val=&quot;0&quot;/&gt;&lt;m_rgb r=&quot;F2&quot; g=&quot;F2&quot; b=&quot;F2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表紙_白モード">
  <a:themeElements>
    <a:clrScheme name="2024_Brand color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896"/>
      </a:accent3>
      <a:accent4>
        <a:srgbClr val="00DFED"/>
      </a:accent4>
      <a:accent5>
        <a:srgbClr val="FFC400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10000"/>
            <a:lumOff val="90000"/>
          </a:schemeClr>
        </a:solidFill>
        <a:ln w="3175">
          <a:solidFill>
            <a:schemeClr val="tx1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noAutofit/>
      </a:bodyPr>
      <a:lstStyle>
        <a:defPPr algn="l" defTabSz="288000">
          <a:defRPr kumimoji="1">
            <a:latin typeface="+mn-ea"/>
          </a:defRPr>
        </a:defPPr>
      </a:lstStyle>
    </a:tx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■日本語版PPTテンプレート_A4.pptx" id="{59F2CE43-B59F-4E82-B965-4214CDDD39D8}" vid="{7041CE88-7DFE-4C47-87F8-F914E6045FDD}"/>
    </a:ext>
  </a:extLst>
</a:theme>
</file>

<file path=ppt/theme/theme2.xml><?xml version="1.0" encoding="utf-8"?>
<a:theme xmlns:a="http://schemas.openxmlformats.org/drawingml/2006/main" name="メインスライド_白ベース">
  <a:themeElements>
    <a:clrScheme name="2024_Brand color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896"/>
      </a:accent3>
      <a:accent4>
        <a:srgbClr val="00DFED"/>
      </a:accent4>
      <a:accent5>
        <a:srgbClr val="FFC400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  <a:ln w="3175">
          <a:solidFill>
            <a:schemeClr val="accent6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2">
                <a:lumMod val="50000"/>
              </a:schemeClr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noAutofit/>
      </a:bodyPr>
      <a:lstStyle>
        <a:defPPr algn="l" defTabSz="288000">
          <a:defRPr kumimoji="1" dirty="0" smtClean="0">
            <a:solidFill>
              <a:schemeClr val="tx2"/>
            </a:solidFill>
            <a:latin typeface="+mn-ea"/>
          </a:defRPr>
        </a:defPPr>
      </a:lstStyle>
    </a:tx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■日本語版PPTテンプレート_A4.pptx" id="{59F2CE43-B59F-4E82-B965-4214CDDD39D8}" vid="{0A7E2E93-6468-4AE7-B8DC-26C1227B0523}"/>
    </a:ext>
  </a:extLst>
</a:theme>
</file>

<file path=ppt/theme/theme3.xml><?xml version="1.0" encoding="utf-8"?>
<a:theme xmlns:a="http://schemas.openxmlformats.org/drawingml/2006/main" name="目次_白モード">
  <a:themeElements>
    <a:clrScheme name="2024_Brand color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896"/>
      </a:accent3>
      <a:accent4>
        <a:srgbClr val="00DFED"/>
      </a:accent4>
      <a:accent5>
        <a:srgbClr val="FFC400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10000"/>
            <a:lumOff val="90000"/>
          </a:schemeClr>
        </a:solidFill>
        <a:ln w="3175">
          <a:solidFill>
            <a:schemeClr val="tx1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noAutofit/>
      </a:bodyPr>
      <a:lstStyle>
        <a:defPPr algn="l" defTabSz="288000">
          <a:defRPr kumimoji="1">
            <a:latin typeface="+mn-ea"/>
          </a:defRPr>
        </a:defPPr>
      </a:lstStyle>
    </a:tx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■日本語版PPTテンプレート_A4.pptx" id="{59F2CE43-B59F-4E82-B965-4214CDDD39D8}" vid="{BE298FB7-333F-4F3C-ACD1-0808D70C9591}"/>
    </a:ext>
  </a:extLst>
</a:theme>
</file>

<file path=ppt/theme/theme4.xml><?xml version="1.0" encoding="utf-8"?>
<a:theme xmlns:a="http://schemas.openxmlformats.org/drawingml/2006/main" name="裏表紙_白ベース">
  <a:themeElements>
    <a:clrScheme name="2024_Brand color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896"/>
      </a:accent3>
      <a:accent4>
        <a:srgbClr val="00DFED"/>
      </a:accent4>
      <a:accent5>
        <a:srgbClr val="FFC400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10000"/>
            <a:lumOff val="90000"/>
          </a:schemeClr>
        </a:solidFill>
        <a:ln w="3175">
          <a:solidFill>
            <a:schemeClr val="tx1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noAutofit/>
      </a:bodyPr>
      <a:lstStyle>
        <a:defPPr algn="l" defTabSz="288000">
          <a:defRPr kumimoji="1">
            <a:latin typeface="+mn-ea"/>
          </a:defRPr>
        </a:defPPr>
      </a:lstStyle>
    </a:tx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■日本語版PPTテンプレート_A4.pptx" id="{59F2CE43-B59F-4E82-B965-4214CDDD39D8}" vid="{0CF496C7-CA26-4FBB-AB59-F07FA68F5956}"/>
    </a:ext>
  </a:extLst>
</a:theme>
</file>

<file path=ppt/theme/theme5.xml><?xml version="1.0" encoding="utf-8"?>
<a:theme xmlns:a="http://schemas.openxmlformats.org/drawingml/2006/main" name="ホワイト">
  <a:themeElements>
    <a:clrScheme name="NTT DATA Group Corp.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B96"/>
      </a:accent3>
      <a:accent4>
        <a:srgbClr val="00DFED"/>
      </a:accent4>
      <a:accent5>
        <a:srgbClr val="00CB5D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10000"/>
            <a:lumOff val="90000"/>
          </a:schemeClr>
        </a:solidFill>
        <a:ln w="3175">
          <a:solidFill>
            <a:schemeClr val="tx1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ホワイト">
  <a:themeElements>
    <a:clrScheme name="NTT DATA Group Corp.">
      <a:dk1>
        <a:srgbClr val="000000"/>
      </a:dk1>
      <a:lt1>
        <a:srgbClr val="FFFFFF"/>
      </a:lt1>
      <a:dk2>
        <a:srgbClr val="2E404D"/>
      </a:dk2>
      <a:lt2>
        <a:srgbClr val="19A3FC"/>
      </a:lt2>
      <a:accent1>
        <a:srgbClr val="070F26"/>
      </a:accent1>
      <a:accent2>
        <a:srgbClr val="0072BC"/>
      </a:accent2>
      <a:accent3>
        <a:srgbClr val="005B96"/>
      </a:accent3>
      <a:accent4>
        <a:srgbClr val="00DFED"/>
      </a:accent4>
      <a:accent5>
        <a:srgbClr val="00CB5D"/>
      </a:accent5>
      <a:accent6>
        <a:srgbClr val="949494"/>
      </a:accent6>
      <a:hlink>
        <a:srgbClr val="19A3FC"/>
      </a:hlink>
      <a:folHlink>
        <a:srgbClr val="0072BC"/>
      </a:folHlink>
    </a:clrScheme>
    <a:fontScheme name="NTT DATA Group Corp.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10000"/>
            <a:lumOff val="90000"/>
          </a:schemeClr>
        </a:solidFill>
        <a:ln w="3175">
          <a:solidFill>
            <a:schemeClr val="tx1"/>
          </a:solidFill>
        </a:ln>
        <a:effectLst/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custClrLst>
    <a:custClr name="Yellow">
      <a:srgbClr val="FFC400"/>
    </a:custClr>
    <a:custClr name="Orange">
      <a:srgbClr val="FF7A00"/>
    </a:custClr>
    <a:custClr name="Orange 100">
      <a:srgbClr val="E42600"/>
    </a:custClr>
    <a:custClr name="Orange 150">
      <a:srgbClr val="B22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PPTテンプレート_日本語_A4</Template>
  <TotalTime>209</TotalTime>
  <Words>1109</Words>
  <Application>Microsoft Office PowerPoint</Application>
  <PresentationFormat>A4 210 x 297 mm</PresentationFormat>
  <Paragraphs>123</Paragraphs>
  <Slides>12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4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0" baseType="lpstr">
      <vt:lpstr>Meiryo UI</vt:lpstr>
      <vt:lpstr>Arial</vt:lpstr>
      <vt:lpstr>Wingdings</vt:lpstr>
      <vt:lpstr>表紙_白モード</vt:lpstr>
      <vt:lpstr>メインスライド_白ベース</vt:lpstr>
      <vt:lpstr>目次_白モード</vt:lpstr>
      <vt:lpstr>裏表紙_白ベース</vt:lpstr>
      <vt:lpstr>think-cellスライド</vt:lpstr>
      <vt:lpstr>秋田県再エネ工業団地（下新城地区）電力供給事業中核事業者等募集 プレゼンテーション資料</vt:lpstr>
      <vt:lpstr>PowerPoint プレゼンテーション</vt:lpstr>
      <vt:lpstr>1.必須条件（基本要素） 必須1：再エネ100%による安定した電力供給</vt:lpstr>
      <vt:lpstr>1.必須条件（基本要素） 必須2：安価で競争優位性が見込まれる電気料金</vt:lpstr>
      <vt:lpstr>1.必須条件（基本要素） 必須3：技術・経営面での安定した事業運営</vt:lpstr>
      <vt:lpstr>1.必須条件（基本要素） 必須4：再エネ電源の開発</vt:lpstr>
      <vt:lpstr>2.尚可条件（加点要素） 尚可1：“県産”再エネ100％による電力供給</vt:lpstr>
      <vt:lpstr>2.尚可条件（加点要素） 尚可2：フィジカルな電力供給</vt:lpstr>
      <vt:lpstr>3.任意条件（加点要素） 任意1：応募者独自の提案</vt:lpstr>
      <vt:lpstr>3.任意条件（加点要素） 任意2：受電方式</vt:lpstr>
      <vt:lpstr>3.任意条件（加点要素） 任意3：法人設立</vt:lpstr>
      <vt:lpstr>提案条件（必須・尚可・任意）対応一覧表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日下 治/Osamu Kusaka</dc:creator>
  <cp:lastModifiedBy>宮田　慎吾</cp:lastModifiedBy>
  <cp:revision>12</cp:revision>
  <cp:lastPrinted>2026-08-26T03:07:07Z</cp:lastPrinted>
  <dcterms:created xsi:type="dcterms:W3CDTF">2026-02-09T11:19:39Z</dcterms:created>
  <dcterms:modified xsi:type="dcterms:W3CDTF">2026-08-26T03:07:18Z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0x010100A761168A0029164DB86B984D733E4490</vt:lpwstr>
  </property>
  <property fmtid="{D5CDD505-2E9C-101B-9397-08002B2CF9AE}" pid="3" name="MediaServiceImageTags">
    <vt:lpwstr/>
  </property>
</Properties>
</file>