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9FDD8E-70FE-192F-0590-EB53B9ACE5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DD89E9E-AAFA-0252-6EAB-659B9916B2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E80ED3-6DE4-2DA9-0DB3-0C7901A97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DE6B8B-24A4-8D5D-DBFD-D084CA14E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C032D-AAE9-9E80-8333-ED32BB08E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3117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FCC2DC-AD36-2233-7534-005F7BD90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4EC9AD-EE27-1AFB-9F66-C901F4E05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B2AF81-D68C-DD5B-0C4B-17171BAEA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59AF37-095F-8210-409F-69E1CFCA0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CDC697-AE3E-8F02-DDE0-E2F7A755B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32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9DF3DC8-CCBB-1E00-C8DF-C5B95CF90C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75F959D-2A7B-7F00-3359-8471F9025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00A3A4-938A-B99B-C95D-6C6F65A97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824C0B-506D-DD15-106F-7C29CEAE2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A7F2E6-03A5-ADA6-2E83-A3809332D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19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F0F5FF-F828-B595-59CC-7888E142D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4C6326-B7BD-A727-86F1-BC48985FB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8D426E-8559-EAF7-65CE-8BC381FB8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87BFCC-F939-E4C6-C9B4-B55CF0D15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2C2669-1DF7-A77F-E523-2DB992E2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72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8A7C47-601E-6DCE-9E3E-84403B42E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A9830D-B6D5-D6C2-136C-33F2ABDDB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3AD3EF-052A-BC0C-3CF6-ADAAB635A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AEE72C-AB00-DF22-E655-FCE7647B6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133DDE-2321-3D5F-3A8C-529F9D5A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34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B2C3C3-5C3F-3F01-8C47-C1FA0DA4B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0CD3C9-8CAF-46C9-B39E-F7DA6639F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A0F9BE-FB5C-D389-BB44-86CD98298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5C74972-7506-E134-9F23-70CA01712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C9D6B7-0ED8-5B06-C319-4E647BBCF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5A6B63-802E-BB60-5396-75A803E8A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168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76C838-501C-FCF5-F03A-52F7D1F3C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8365C2-9CFD-4ED0-1734-79DE0A870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77785B-B4E2-5B01-C46A-63783D52B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0BF7C30-A1A3-E297-F86D-6F5E298E0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6D57AB8-9B0C-96C0-8951-D2A0D09244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77B0309-3B07-E124-2EF6-63DB39AFD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D3E57FB-A0AB-126F-3D98-AE908A41C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66DB507-7A37-B23F-2BD3-4C9AA9020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50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04D5B1-CF53-A0A6-0473-97644693D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785B8CB-67DD-D99B-CE1A-8B7163620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D4ECC9B-7D6D-34F9-9E42-9CE36CFA6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A9129E-70F2-E322-EAA0-A9E88F2E5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035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F2B1CF4-0BFE-7297-F897-A88475476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105B8CE-3320-3E88-0E96-BA822429B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136A3E-4273-7092-83EB-928430A6D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90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E4860-ED75-76A6-C73C-7FE667D49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E8E94C-A755-B4E3-6A82-35C02F7DE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AB18D9-9A78-CE5E-6236-06C2B03F5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6F2176-7807-D1D3-9705-B523F4A12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E65754-A79E-46E5-D75E-0103BC218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A74783-4B10-F2B8-53DE-89464096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77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34B95C-D123-CCE6-8107-2C7F8A99E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7249BAD-BC1E-4870-56DD-9B027060E1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BC0519F-B18C-1C95-DBE8-F6D042A84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498544-917A-356B-8EDF-03CDDE175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CCDED2-89E7-049D-24DA-2833CC06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1A8ED-BECB-197E-628B-7DCFBFD05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29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94D7BA9-97F9-662B-B659-80DFEB2FE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5FC86-596D-E8C5-23C8-B1885D773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AA9DFE-8C5A-667E-DD25-78CBF4225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614912-CD04-4FAF-BF43-59F0A3957F8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097110-F22F-7DBB-53D7-D6A3E116B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616D1E-B480-C02B-CC83-135D8BEC8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71A970-889A-4C8A-B817-329EE86377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51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B76E126-42AC-03AA-682A-906C9C1569B5}"/>
              </a:ext>
            </a:extLst>
          </p:cNvPr>
          <p:cNvSpPr/>
          <p:nvPr/>
        </p:nvSpPr>
        <p:spPr>
          <a:xfrm>
            <a:off x="1143000" y="1"/>
            <a:ext cx="9906000" cy="55659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 建設産業イメージアップ推進事業費補助金事業概要　１／３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0BCA676-880E-FEB5-F931-9AC694A9AF8D}"/>
              </a:ext>
            </a:extLst>
          </p:cNvPr>
          <p:cNvSpPr/>
          <p:nvPr/>
        </p:nvSpPr>
        <p:spPr>
          <a:xfrm>
            <a:off x="1573695" y="3698185"/>
            <a:ext cx="2700131" cy="33296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課題に対応する事業の概要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5792D8E-2BFB-C334-C463-01444842850B}"/>
              </a:ext>
            </a:extLst>
          </p:cNvPr>
          <p:cNvSpPr/>
          <p:nvPr/>
        </p:nvSpPr>
        <p:spPr>
          <a:xfrm>
            <a:off x="1573695" y="4028663"/>
            <a:ext cx="9044607" cy="2620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目　的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概　要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BA9295A-11A7-D4AF-D647-C1423CC72E7D}"/>
              </a:ext>
            </a:extLst>
          </p:cNvPr>
          <p:cNvSpPr/>
          <p:nvPr/>
        </p:nvSpPr>
        <p:spPr>
          <a:xfrm>
            <a:off x="1573695" y="1890919"/>
            <a:ext cx="1461052" cy="33296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現状の課題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8D56F44-60DC-36B6-DE21-90F7511791CA}"/>
              </a:ext>
            </a:extLst>
          </p:cNvPr>
          <p:cNvSpPr/>
          <p:nvPr/>
        </p:nvSpPr>
        <p:spPr>
          <a:xfrm>
            <a:off x="1573697" y="2223880"/>
            <a:ext cx="9044607" cy="12945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●●●●●●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12FBFE0-309D-A59F-C6CF-6D32EC8E6312}"/>
              </a:ext>
            </a:extLst>
          </p:cNvPr>
          <p:cNvSpPr/>
          <p:nvPr/>
        </p:nvSpPr>
        <p:spPr>
          <a:xfrm>
            <a:off x="1573697" y="736321"/>
            <a:ext cx="9044607" cy="10626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提案者名称：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提案者の強み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844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F0256-4F57-73CD-78A4-A49C87A5B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B067DC-5C74-293F-C82C-7A9604373DF7}"/>
              </a:ext>
            </a:extLst>
          </p:cNvPr>
          <p:cNvSpPr/>
          <p:nvPr/>
        </p:nvSpPr>
        <p:spPr>
          <a:xfrm>
            <a:off x="1143000" y="1"/>
            <a:ext cx="9906000" cy="55659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 建設産業イメージアップ推進事業費補助金事業概要　２／３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08F41E2-F175-E1A4-0A12-3B2860FD3AB2}"/>
              </a:ext>
            </a:extLst>
          </p:cNvPr>
          <p:cNvSpPr/>
          <p:nvPr/>
        </p:nvSpPr>
        <p:spPr>
          <a:xfrm>
            <a:off x="1573695" y="646872"/>
            <a:ext cx="2044149" cy="33296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事業の詳細イメージ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E58EBB2-D067-CF92-B32B-86388B68F2F3}"/>
              </a:ext>
            </a:extLst>
          </p:cNvPr>
          <p:cNvSpPr/>
          <p:nvPr/>
        </p:nvSpPr>
        <p:spPr>
          <a:xfrm>
            <a:off x="1573695" y="979833"/>
            <a:ext cx="9044607" cy="56694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6571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40FEC-EA56-25CB-74A1-655101190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7D4A940-03C3-F16F-C1D1-4FD1280A8C35}"/>
              </a:ext>
            </a:extLst>
          </p:cNvPr>
          <p:cNvSpPr/>
          <p:nvPr/>
        </p:nvSpPr>
        <p:spPr>
          <a:xfrm>
            <a:off x="1143000" y="1"/>
            <a:ext cx="9906000" cy="55659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 建設産業イメージアップ推進事業費補助金事業概要　３／３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0AF5F38-96E4-D01D-95BB-C1375F8EE64F}"/>
              </a:ext>
            </a:extLst>
          </p:cNvPr>
          <p:cNvSpPr/>
          <p:nvPr/>
        </p:nvSpPr>
        <p:spPr>
          <a:xfrm>
            <a:off x="1573695" y="3698185"/>
            <a:ext cx="1358349" cy="33296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費用の詳細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819C261-30F5-FCB6-51C0-1943867F9349}"/>
              </a:ext>
            </a:extLst>
          </p:cNvPr>
          <p:cNvSpPr/>
          <p:nvPr/>
        </p:nvSpPr>
        <p:spPr>
          <a:xfrm>
            <a:off x="1573695" y="4028663"/>
            <a:ext cx="9044607" cy="2620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0E5A258-6E11-BD17-6C18-214552E329D5}"/>
              </a:ext>
            </a:extLst>
          </p:cNvPr>
          <p:cNvSpPr/>
          <p:nvPr/>
        </p:nvSpPr>
        <p:spPr>
          <a:xfrm>
            <a:off x="1573693" y="718929"/>
            <a:ext cx="2143542" cy="33296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期待される事業効果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26E10DB-1EEA-6E1A-04DE-A8F4707A435D}"/>
              </a:ext>
            </a:extLst>
          </p:cNvPr>
          <p:cNvSpPr/>
          <p:nvPr/>
        </p:nvSpPr>
        <p:spPr>
          <a:xfrm>
            <a:off x="1573697" y="1051888"/>
            <a:ext cx="9044607" cy="2377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●●●●●●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7962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Office PowerPoint</Application>
  <PresentationFormat>ワイド画面</PresentationFormat>
  <Paragraphs>39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佐々木　幸士</dc:creator>
  <cp:lastModifiedBy>佐々木　幸士</cp:lastModifiedBy>
  <cp:revision>1</cp:revision>
  <dcterms:created xsi:type="dcterms:W3CDTF">2026-03-31T01:53:48Z</dcterms:created>
  <dcterms:modified xsi:type="dcterms:W3CDTF">2026-03-31T01:54:06Z</dcterms:modified>
</cp:coreProperties>
</file>