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0" r:id="rId1"/>
  </p:sldMasterIdLst>
  <p:notesMasterIdLst>
    <p:notesMasterId r:id="rId4"/>
  </p:notesMasterIdLst>
  <p:handoutMasterIdLst>
    <p:handoutMasterId r:id="rId5"/>
  </p:handoutMasterIdLst>
  <p:sldIdLst>
    <p:sldId id="261" r:id="rId2"/>
    <p:sldId id="256" r:id="rId3"/>
  </p:sldIdLst>
  <p:sldSz cx="7775575" cy="10907713"/>
  <p:notesSz cx="6735763" cy="9866313"/>
  <p:custDataLst>
    <p:tags r:id="rId6"/>
  </p:custDataLst>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6">
          <p15:clr>
            <a:srgbClr val="A4A3A4"/>
          </p15:clr>
        </p15:guide>
        <p15:guide id="2" pos="2449">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66FF66"/>
    <a:srgbClr val="33CC33"/>
    <a:srgbClr val="FF66FF"/>
    <a:srgbClr val="0000FF"/>
    <a:srgbClr val="FF6600"/>
    <a:srgbClr val="FFFF66"/>
    <a:srgbClr val="FFF200"/>
    <a:srgbClr val="50422A"/>
    <a:srgbClr val="FB5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rgbClr val="00000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56"/>
    <p:restoredTop sz="99699" autoAdjust="0"/>
  </p:normalViewPr>
  <p:slideViewPr>
    <p:cSldViewPr snapToGrid="0">
      <p:cViewPr>
        <p:scale>
          <a:sx n="100" d="100"/>
          <a:sy n="100" d="100"/>
        </p:scale>
        <p:origin x="846" y="72"/>
      </p:cViewPr>
      <p:guideLst>
        <p:guide orient="horz" pos="3436"/>
        <p:guide pos="2449"/>
      </p:guideLst>
    </p:cSldViewPr>
  </p:slideViewPr>
  <p:notesTextViewPr>
    <p:cViewPr>
      <p:scale>
        <a:sx n="1" d="1"/>
        <a:sy n="1" d="1"/>
      </p:scale>
      <p:origin x="0" y="0"/>
    </p:cViewPr>
  </p:notesTextViewPr>
  <p:notesViewPr>
    <p:cSldViewPr snapToGrid="0">
      <p:cViewPr varScale="1">
        <p:scale>
          <a:sx n="70" d="100"/>
          <a:sy n="70" d="100"/>
        </p:scale>
        <p:origin x="-2148" y="-108"/>
      </p:cViewPr>
      <p:guideLst>
        <p:guide orient="horz" pos="3108"/>
        <p:guide pos="2123"/>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viewProps" Target="viewProps.xml" />
  <Relationship Id="rId3" Type="http://schemas.openxmlformats.org/officeDocument/2006/relationships/slide" Target="slides/slide2.xml" />
  <Relationship Id="rId7" Type="http://schemas.openxmlformats.org/officeDocument/2006/relationships/presProps" Target="pres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ags" Target="tags/tag1.xml" />
  <Relationship Id="rId5" Type="http://schemas.openxmlformats.org/officeDocument/2006/relationships/handoutMaster" Target="handoutMasters/handoutMaster1.xml" />
  <Relationship Id="rId10" Type="http://schemas.openxmlformats.org/officeDocument/2006/relationships/tableStyles" Target="tableStyles.xml" />
  <Relationship Id="rId4" Type="http://schemas.openxmlformats.org/officeDocument/2006/relationships/notesMaster" Target="notesMasters/notesMaster1.xml" />
  <Relationship Id="rId9" Type="http://schemas.openxmlformats.org/officeDocument/2006/relationships/theme" Target="theme/theme1.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3" name="ヘッダー プレースホルダー 1"/>
          <p:cNvSpPr>
            <a:spLocks noGrp="1"/>
          </p:cNvSpPr>
          <p:nvPr>
            <p:ph type="hdr" sz="quarter"/>
          </p:nvPr>
        </p:nvSpPr>
        <p:spPr>
          <a:xfrm>
            <a:off x="7" y="5"/>
            <a:ext cx="2919317" cy="493091"/>
          </a:xfrm>
          <a:prstGeom prst="rect">
            <a:avLst/>
          </a:prstGeom>
        </p:spPr>
        <p:txBody>
          <a:bodyPr vert="horz" lIns="85356" tIns="42677" rIns="85356" bIns="42677" rtlCol="0"/>
          <a:lstStyle>
            <a:lvl1pPr algn="l">
              <a:defRPr sz="1000"/>
            </a:lvl1pPr>
          </a:lstStyle>
          <a:p>
            <a:endParaRPr kumimoji="1" lang="ja-JP" altLang="en-US" dirty="0"/>
          </a:p>
        </p:txBody>
      </p:sp>
      <p:sp>
        <p:nvSpPr>
          <p:cNvPr id="1124" name="日付プレースホルダー 2"/>
          <p:cNvSpPr>
            <a:spLocks noGrp="1"/>
          </p:cNvSpPr>
          <p:nvPr>
            <p:ph type="dt" sz="quarter" idx="1"/>
          </p:nvPr>
        </p:nvSpPr>
        <p:spPr>
          <a:xfrm>
            <a:off x="3814991" y="5"/>
            <a:ext cx="2919317" cy="493091"/>
          </a:xfrm>
          <a:prstGeom prst="rect">
            <a:avLst/>
          </a:prstGeom>
        </p:spPr>
        <p:txBody>
          <a:bodyPr vert="horz" lIns="85356" tIns="42677" rIns="85356" bIns="42677" rtlCol="0"/>
          <a:lstStyle>
            <a:lvl1pPr algn="r">
              <a:defRPr sz="1000"/>
            </a:lvl1pPr>
          </a:lstStyle>
          <a:p>
            <a:fld id="{EA4C0380-2DE9-498B-B68D-60B46204BA80}" type="datetimeFigureOut">
              <a:rPr kumimoji="1" lang="ja-JP" altLang="en-US" smtClean="0"/>
              <a:t>2024/4/5</a:t>
            </a:fld>
            <a:endParaRPr kumimoji="1" lang="ja-JP" altLang="en-US" dirty="0"/>
          </a:p>
        </p:txBody>
      </p:sp>
      <p:sp>
        <p:nvSpPr>
          <p:cNvPr id="1125" name="フッター プレースホルダー 3"/>
          <p:cNvSpPr>
            <a:spLocks noGrp="1"/>
          </p:cNvSpPr>
          <p:nvPr>
            <p:ph type="ftr" sz="quarter" idx="2"/>
          </p:nvPr>
        </p:nvSpPr>
        <p:spPr>
          <a:xfrm>
            <a:off x="7" y="9371728"/>
            <a:ext cx="2919317" cy="493090"/>
          </a:xfrm>
          <a:prstGeom prst="rect">
            <a:avLst/>
          </a:prstGeom>
        </p:spPr>
        <p:txBody>
          <a:bodyPr vert="horz" lIns="85356" tIns="42677" rIns="85356" bIns="42677" rtlCol="0" anchor="b"/>
          <a:lstStyle>
            <a:lvl1pPr algn="l">
              <a:defRPr sz="1000"/>
            </a:lvl1pPr>
          </a:lstStyle>
          <a:p>
            <a:endParaRPr kumimoji="1" lang="ja-JP" altLang="en-US" dirty="0"/>
          </a:p>
        </p:txBody>
      </p:sp>
      <p:sp>
        <p:nvSpPr>
          <p:cNvPr id="1126" name="スライド番号プレースホルダー 4"/>
          <p:cNvSpPr>
            <a:spLocks noGrp="1"/>
          </p:cNvSpPr>
          <p:nvPr>
            <p:ph type="sldNum" sz="quarter" idx="3"/>
          </p:nvPr>
        </p:nvSpPr>
        <p:spPr>
          <a:xfrm>
            <a:off x="3814991" y="9371728"/>
            <a:ext cx="2919317" cy="493090"/>
          </a:xfrm>
          <a:prstGeom prst="rect">
            <a:avLst/>
          </a:prstGeom>
        </p:spPr>
        <p:txBody>
          <a:bodyPr vert="horz" lIns="85356" tIns="42677" rIns="85356" bIns="42677" rtlCol="0" anchor="b"/>
          <a:lstStyle>
            <a:lvl1pPr algn="r">
              <a:defRPr sz="1000"/>
            </a:lvl1pPr>
          </a:lstStyle>
          <a:p>
            <a:fld id="{78A262EF-70DF-4926-8929-0A60A2E81DC8}" type="slidenum">
              <a:rPr kumimoji="1" lang="ja-JP" altLang="en-US" smtClean="0"/>
              <a:t>‹#›</a:t>
            </a:fld>
            <a:endParaRPr kumimoji="1" lang="ja-JP" altLang="en-US" dirty="0"/>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16" name="ヘッダー プレースホルダー 1"/>
          <p:cNvSpPr>
            <a:spLocks noGrp="1"/>
          </p:cNvSpPr>
          <p:nvPr>
            <p:ph type="hdr" sz="quarter"/>
          </p:nvPr>
        </p:nvSpPr>
        <p:spPr>
          <a:xfrm>
            <a:off x="6" y="2"/>
            <a:ext cx="2918831" cy="495028"/>
          </a:xfrm>
          <a:prstGeom prst="rect">
            <a:avLst/>
          </a:prstGeom>
        </p:spPr>
        <p:txBody>
          <a:bodyPr vert="horz" lIns="90701" tIns="45350" rIns="90701" bIns="45350" rtlCol="0"/>
          <a:lstStyle>
            <a:lvl1pPr algn="l">
              <a:defRPr sz="1000"/>
            </a:lvl1pPr>
          </a:lstStyle>
          <a:p>
            <a:endParaRPr kumimoji="1" lang="ja-JP" altLang="en-US" dirty="0"/>
          </a:p>
        </p:txBody>
      </p:sp>
      <p:sp>
        <p:nvSpPr>
          <p:cNvPr id="1117" name="日付プレースホルダー 2"/>
          <p:cNvSpPr>
            <a:spLocks noGrp="1"/>
          </p:cNvSpPr>
          <p:nvPr>
            <p:ph type="dt" idx="1"/>
          </p:nvPr>
        </p:nvSpPr>
        <p:spPr>
          <a:xfrm>
            <a:off x="3815383" y="2"/>
            <a:ext cx="2918831" cy="495028"/>
          </a:xfrm>
          <a:prstGeom prst="rect">
            <a:avLst/>
          </a:prstGeom>
        </p:spPr>
        <p:txBody>
          <a:bodyPr vert="horz" lIns="90701" tIns="45350" rIns="90701" bIns="45350" rtlCol="0"/>
          <a:lstStyle>
            <a:lvl1pPr algn="r">
              <a:defRPr sz="1000"/>
            </a:lvl1pPr>
          </a:lstStyle>
          <a:p>
            <a:fld id="{70F99883-74AE-4A2C-81B7-5B86A08198C0}" type="datetimeFigureOut">
              <a:rPr kumimoji="1" lang="ja-JP" altLang="en-US" smtClean="0"/>
              <a:t>2024/4/5</a:t>
            </a:fld>
            <a:endParaRPr kumimoji="1" lang="ja-JP" altLang="en-US" dirty="0"/>
          </a:p>
        </p:txBody>
      </p:sp>
      <p:sp>
        <p:nvSpPr>
          <p:cNvPr id="1118"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01" tIns="45350" rIns="90701" bIns="45350" rtlCol="0" anchor="ctr"/>
          <a:lstStyle/>
          <a:p>
            <a:endParaRPr lang="ja-JP" altLang="en-US" dirty="0"/>
          </a:p>
        </p:txBody>
      </p:sp>
      <p:sp>
        <p:nvSpPr>
          <p:cNvPr id="1119" name="ノート プレースホルダー 4"/>
          <p:cNvSpPr>
            <a:spLocks noGrp="1"/>
          </p:cNvSpPr>
          <p:nvPr>
            <p:ph type="body" sz="quarter" idx="3"/>
          </p:nvPr>
        </p:nvSpPr>
        <p:spPr>
          <a:xfrm>
            <a:off x="673577" y="4748170"/>
            <a:ext cx="5388610" cy="3884860"/>
          </a:xfrm>
          <a:prstGeom prst="rect">
            <a:avLst/>
          </a:prstGeom>
        </p:spPr>
        <p:txBody>
          <a:bodyPr vert="horz" lIns="90701" tIns="45350" rIns="90701" bIns="4535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20" name="フッター プレースホルダー 5"/>
          <p:cNvSpPr>
            <a:spLocks noGrp="1"/>
          </p:cNvSpPr>
          <p:nvPr>
            <p:ph type="ftr" sz="quarter" idx="4"/>
          </p:nvPr>
        </p:nvSpPr>
        <p:spPr>
          <a:xfrm>
            <a:off x="6" y="9371295"/>
            <a:ext cx="2918831" cy="495027"/>
          </a:xfrm>
          <a:prstGeom prst="rect">
            <a:avLst/>
          </a:prstGeom>
        </p:spPr>
        <p:txBody>
          <a:bodyPr vert="horz" lIns="90701" tIns="45350" rIns="90701" bIns="45350" rtlCol="0" anchor="b"/>
          <a:lstStyle>
            <a:lvl1pPr algn="l">
              <a:defRPr sz="1000"/>
            </a:lvl1pPr>
          </a:lstStyle>
          <a:p>
            <a:endParaRPr kumimoji="1" lang="ja-JP" altLang="en-US" dirty="0"/>
          </a:p>
        </p:txBody>
      </p:sp>
      <p:sp>
        <p:nvSpPr>
          <p:cNvPr id="1121" name="スライド番号プレースホルダー 6"/>
          <p:cNvSpPr>
            <a:spLocks noGrp="1"/>
          </p:cNvSpPr>
          <p:nvPr>
            <p:ph type="sldNum" sz="quarter" idx="5"/>
          </p:nvPr>
        </p:nvSpPr>
        <p:spPr>
          <a:xfrm>
            <a:off x="3815383" y="9371295"/>
            <a:ext cx="2918831" cy="495027"/>
          </a:xfrm>
          <a:prstGeom prst="rect">
            <a:avLst/>
          </a:prstGeom>
        </p:spPr>
        <p:txBody>
          <a:bodyPr vert="horz" lIns="90701" tIns="45350" rIns="90701" bIns="45350" rtlCol="0" anchor="b"/>
          <a:lstStyle>
            <a:lvl1pPr algn="r">
              <a:defRPr sz="1000"/>
            </a:lvl1pPr>
          </a:lstStyle>
          <a:p>
            <a:fld id="{ACD93CC5-A9B8-46A1-B8C3-70AA73E05DA2}" type="slidenum">
              <a:rPr kumimoji="1" lang="ja-JP" altLang="en-US" smtClean="0"/>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2" name="スライド イメージ プレースホルダー 1"/>
          <p:cNvSpPr>
            <a:spLocks noGrp="1" noRot="1" noChangeAspect="1"/>
          </p:cNvSpPr>
          <p:nvPr>
            <p:ph type="sldImg"/>
          </p:nvPr>
        </p:nvSpPr>
        <p:spPr>
          <a:xfrm>
            <a:off x="2051050" y="739775"/>
            <a:ext cx="2635250" cy="3698875"/>
          </a:xfrm>
        </p:spPr>
      </p:sp>
      <p:sp>
        <p:nvSpPr>
          <p:cNvPr id="1163" name="ノート プレースホルダー 2"/>
          <p:cNvSpPr>
            <a:spLocks noGrp="1"/>
          </p:cNvSpPr>
          <p:nvPr>
            <p:ph type="body" idx="1"/>
          </p:nvPr>
        </p:nvSpPr>
        <p:spPr/>
        <p:txBody>
          <a:bodyPr/>
          <a:lstStyle/>
          <a:p>
            <a:endParaRPr kumimoji="1" lang="ja-JP" altLang="en-US" dirty="0"/>
          </a:p>
        </p:txBody>
      </p:sp>
      <p:sp>
        <p:nvSpPr>
          <p:cNvPr id="1164" name="スライド番号プレースホルダー 3"/>
          <p:cNvSpPr>
            <a:spLocks noGrp="1"/>
          </p:cNvSpPr>
          <p:nvPr>
            <p:ph type="sldNum" sz="quarter" idx="10"/>
          </p:nvPr>
        </p:nvSpPr>
        <p:spPr/>
        <p:txBody>
          <a:bodyPr/>
          <a:lstStyle/>
          <a:p>
            <a:fld id="{24F2F773-1E4C-4164-8BC1-79D5CCC40DD2}" type="slidenum">
              <a:rPr kumimoji="1" lang="ja-JP" altLang="en-US" smtClean="0"/>
              <a:t>2</a:t>
            </a:fld>
            <a:endParaRPr kumimoji="1" lang="ja-JP" altLang="en-US"/>
          </a:p>
        </p:txBody>
      </p:sp>
    </p:spTree>
    <p:extLst>
      <p:ext uri="{BB962C8B-B14F-4D97-AF65-F5344CB8AC3E}">
        <p14:creationId xmlns:p14="http://schemas.microsoft.com/office/powerpoint/2010/main" val="363540147"/>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タイトル 7"/>
          <p:cNvSpPr>
            <a:spLocks noGrp="1"/>
          </p:cNvSpPr>
          <p:nvPr>
            <p:ph type="ctrTitle"/>
          </p:nvPr>
        </p:nvSpPr>
        <p:spPr>
          <a:xfrm>
            <a:off x="1036743" y="6181037"/>
            <a:ext cx="5831681" cy="1575559"/>
          </a:xfrm>
        </p:spPr>
        <p:txBody>
          <a:bodyPr anchor="t" anchorCtr="0"/>
          <a:lstStyle>
            <a:lvl1pPr algn="r">
              <a:defRPr sz="3200">
                <a:solidFill>
                  <a:schemeClr val="tx1"/>
                </a:solidFill>
              </a:defRPr>
            </a:lvl1pPr>
          </a:lstStyle>
          <a:p>
            <a:r>
              <a:rPr kumimoji="0" lang="ja-JP" altLang="en-US"/>
              <a:t>マスター タイトルの書式設定</a:t>
            </a:r>
            <a:endParaRPr kumimoji="0" lang="en-US"/>
          </a:p>
        </p:txBody>
      </p:sp>
      <p:sp>
        <p:nvSpPr>
          <p:cNvPr id="1032" name="サブタイトル 8"/>
          <p:cNvSpPr>
            <a:spLocks noGrp="1"/>
          </p:cNvSpPr>
          <p:nvPr>
            <p:ph type="subTitle" idx="1"/>
          </p:nvPr>
        </p:nvSpPr>
        <p:spPr>
          <a:xfrm>
            <a:off x="1036743" y="8150485"/>
            <a:ext cx="5831681" cy="848378"/>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マスター サブタイトルの書式設定</a:t>
            </a:r>
            <a:endParaRPr kumimoji="0" lang="en-US"/>
          </a:p>
        </p:txBody>
      </p:sp>
      <p:sp>
        <p:nvSpPr>
          <p:cNvPr id="1033" name="日付プレースホルダー 27"/>
          <p:cNvSpPr>
            <a:spLocks noGrp="1"/>
          </p:cNvSpPr>
          <p:nvPr>
            <p:ph type="dt" sz="half" idx="10"/>
          </p:nvPr>
        </p:nvSpPr>
        <p:spPr>
          <a:xfrm>
            <a:off x="5442902" y="10107814"/>
            <a:ext cx="1943894" cy="581745"/>
          </a:xfrm>
        </p:spPr>
        <p:txBody>
          <a:bodyPr/>
          <a:lstStyle>
            <a:lvl1pPr>
              <a:defRPr sz="1400"/>
            </a:lvl1pPr>
          </a:lstStyle>
          <a:p>
            <a:pPr>
              <a:defRPr/>
            </a:pPr>
            <a:fld id="{694A3B7E-DD21-4048-88F3-59665D8E8CDB}" type="datetimeFigureOut">
              <a:rPr lang="en-US" smtClean="0">
                <a:solidFill>
                  <a:prstClr val="black">
                    <a:tint val="75000"/>
                  </a:prstClr>
                </a:solidFill>
              </a:rPr>
              <a:pPr>
                <a:defRPr/>
              </a:pPr>
              <a:t>4/5/2024</a:t>
            </a:fld>
            <a:endParaRPr lang="en-US" dirty="0">
              <a:solidFill>
                <a:prstClr val="black">
                  <a:tint val="75000"/>
                </a:prstClr>
              </a:solidFill>
            </a:endParaRPr>
          </a:p>
        </p:txBody>
      </p:sp>
      <p:sp>
        <p:nvSpPr>
          <p:cNvPr id="1034" name="フッター プレースホルダー 16"/>
          <p:cNvSpPr>
            <a:spLocks noGrp="1"/>
          </p:cNvSpPr>
          <p:nvPr>
            <p:ph type="ftr" sz="quarter" idx="11"/>
          </p:nvPr>
        </p:nvSpPr>
        <p:spPr>
          <a:xfrm>
            <a:off x="2464857" y="10107814"/>
            <a:ext cx="2954719" cy="581745"/>
          </a:xfrm>
        </p:spPr>
        <p:txBody>
          <a:bodyPr/>
          <a:lstStyle/>
          <a:p>
            <a:pPr>
              <a:defRPr/>
            </a:pPr>
            <a:endParaRPr lang="en-US" dirty="0">
              <a:solidFill>
                <a:prstClr val="black">
                  <a:tint val="75000"/>
                </a:prstClr>
              </a:solidFill>
            </a:endParaRPr>
          </a:p>
        </p:txBody>
      </p:sp>
      <p:sp>
        <p:nvSpPr>
          <p:cNvPr id="1035" name="スライド番号プレースホルダー 28"/>
          <p:cNvSpPr>
            <a:spLocks noGrp="1"/>
          </p:cNvSpPr>
          <p:nvPr>
            <p:ph type="sldNum" sz="quarter" idx="12"/>
          </p:nvPr>
        </p:nvSpPr>
        <p:spPr>
          <a:xfrm>
            <a:off x="1034152" y="10107814"/>
            <a:ext cx="1036743" cy="581745"/>
          </a:xfrm>
        </p:spPr>
        <p:txBody>
          <a:bodyPr/>
          <a:lstStyle/>
          <a:p>
            <a:pPr>
              <a:defRPr/>
            </a:pPr>
            <a:fld id="{84903F17-9641-4B84-A974-7D55D06F1897}" type="slidenum">
              <a:rPr lang="en-US" smtClean="0">
                <a:solidFill>
                  <a:prstClr val="black">
                    <a:tint val="75000"/>
                  </a:prstClr>
                </a:solidFill>
              </a:rPr>
              <a:pPr>
                <a:defRPr/>
              </a:pPr>
              <a:t>‹#›</a:t>
            </a:fld>
            <a:endParaRPr lang="en-US" dirty="0">
              <a:solidFill>
                <a:prstClr val="black">
                  <a:tint val="75000"/>
                </a:prstClr>
              </a:solidFill>
            </a:endParaRPr>
          </a:p>
        </p:txBody>
      </p:sp>
      <p:sp>
        <p:nvSpPr>
          <p:cNvPr id="1036" name="正方形/長方形 20"/>
          <p:cNvSpPr/>
          <p:nvPr/>
        </p:nvSpPr>
        <p:spPr>
          <a:xfrm>
            <a:off x="769458" y="5802298"/>
            <a:ext cx="6220460" cy="2036106"/>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37" name="正方形/長方形 32"/>
          <p:cNvSpPr/>
          <p:nvPr/>
        </p:nvSpPr>
        <p:spPr>
          <a:xfrm>
            <a:off x="777558" y="8029289"/>
            <a:ext cx="6220460" cy="1090771"/>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38" name="正方形/長方形 21"/>
          <p:cNvSpPr/>
          <p:nvPr/>
        </p:nvSpPr>
        <p:spPr>
          <a:xfrm>
            <a:off x="769458" y="5802298"/>
            <a:ext cx="194389" cy="2036106"/>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39" name="正方形/長方形 31"/>
          <p:cNvSpPr/>
          <p:nvPr/>
        </p:nvSpPr>
        <p:spPr>
          <a:xfrm>
            <a:off x="777558" y="8029289"/>
            <a:ext cx="194389" cy="1090771"/>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100" name="タイトル 1"/>
          <p:cNvSpPr>
            <a:spLocks noGrp="1"/>
          </p:cNvSpPr>
          <p:nvPr>
            <p:ph type="title"/>
          </p:nvPr>
        </p:nvSpPr>
        <p:spPr/>
        <p:txBody>
          <a:bodyPr/>
          <a:lstStyle/>
          <a:p>
            <a:r>
              <a:rPr kumimoji="0" lang="ja-JP" altLang="en-US"/>
              <a:t>マスター タイトルの書式設定</a:t>
            </a:r>
            <a:endParaRPr kumimoji="0" lang="en-US"/>
          </a:p>
        </p:txBody>
      </p:sp>
      <p:sp>
        <p:nvSpPr>
          <p:cNvPr id="1101" name="縦書きテキスト プレースホルダー 2"/>
          <p:cNvSpPr>
            <a:spLocks noGrp="1"/>
          </p:cNvSpPr>
          <p:nvPr>
            <p:ph type="body" orient="vert" idx="1"/>
          </p:nvPr>
        </p:nvSpPr>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102" name="日付プレースホルダー 3"/>
          <p:cNvSpPr>
            <a:spLocks noGrp="1"/>
          </p:cNvSpPr>
          <p:nvPr>
            <p:ph type="dt" sz="half" idx="10"/>
          </p:nvPr>
        </p:nvSpPr>
        <p:spPr/>
        <p:txBody>
          <a:bodyPr/>
          <a:lstStyle/>
          <a:p>
            <a:pPr>
              <a:defRPr/>
            </a:pPr>
            <a:fld id="{57294DBB-917B-4186-A703-7409F7CF8E54}" type="datetimeFigureOut">
              <a:rPr lang="en-US" smtClean="0">
                <a:solidFill>
                  <a:prstClr val="black">
                    <a:tint val="75000"/>
                  </a:prstClr>
                </a:solidFill>
              </a:rPr>
              <a:pPr>
                <a:defRPr/>
              </a:pPr>
              <a:t>4/5/2024</a:t>
            </a:fld>
            <a:endParaRPr lang="en-US" dirty="0">
              <a:solidFill>
                <a:prstClr val="black">
                  <a:tint val="75000"/>
                </a:prstClr>
              </a:solidFill>
            </a:endParaRPr>
          </a:p>
        </p:txBody>
      </p:sp>
      <p:sp>
        <p:nvSpPr>
          <p:cNvPr id="1103" name="フッター プレースホルダー 4"/>
          <p:cNvSpPr>
            <a:spLocks noGrp="1"/>
          </p:cNvSpPr>
          <p:nvPr>
            <p:ph type="ftr" sz="quarter" idx="11"/>
          </p:nvPr>
        </p:nvSpPr>
        <p:spPr/>
        <p:txBody>
          <a:bodyPr/>
          <a:lstStyle/>
          <a:p>
            <a:pPr>
              <a:defRPr/>
            </a:pPr>
            <a:endParaRPr lang="en-US" dirty="0">
              <a:solidFill>
                <a:prstClr val="black">
                  <a:tint val="75000"/>
                </a:prstClr>
              </a:solidFill>
            </a:endParaRPr>
          </a:p>
        </p:txBody>
      </p:sp>
      <p:sp>
        <p:nvSpPr>
          <p:cNvPr id="1104" name="スライド番号プレースホルダー 5"/>
          <p:cNvSpPr>
            <a:spLocks noGrp="1"/>
          </p:cNvSpPr>
          <p:nvPr>
            <p:ph type="sldNum" sz="quarter" idx="12"/>
          </p:nvPr>
        </p:nvSpPr>
        <p:spPr/>
        <p:txBody>
          <a:bodyPr/>
          <a:lstStyle/>
          <a:p>
            <a:pPr>
              <a:defRPr/>
            </a:pPr>
            <a:fld id="{552B72EE-4B45-425F-B500-026DA88CB77F}"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1106" name="縦書きタイトル 1"/>
          <p:cNvSpPr>
            <a:spLocks noGrp="1"/>
          </p:cNvSpPr>
          <p:nvPr>
            <p:ph type="title" orient="vert"/>
          </p:nvPr>
        </p:nvSpPr>
        <p:spPr>
          <a:xfrm>
            <a:off x="5637292" y="436815"/>
            <a:ext cx="1749504" cy="9306905"/>
          </a:xfrm>
        </p:spPr>
        <p:txBody>
          <a:bodyPr vert="eaVert"/>
          <a:lstStyle/>
          <a:p>
            <a:r>
              <a:rPr kumimoji="0" lang="ja-JP" altLang="en-US"/>
              <a:t>マスター タイトルの書式設定</a:t>
            </a:r>
            <a:endParaRPr kumimoji="0" lang="en-US"/>
          </a:p>
        </p:txBody>
      </p:sp>
      <p:sp>
        <p:nvSpPr>
          <p:cNvPr id="1107" name="縦書きテキスト プレースホルダー 2"/>
          <p:cNvSpPr>
            <a:spLocks noGrp="1"/>
          </p:cNvSpPr>
          <p:nvPr>
            <p:ph type="body" orient="vert" idx="1"/>
          </p:nvPr>
        </p:nvSpPr>
        <p:spPr>
          <a:xfrm>
            <a:off x="388779" y="436815"/>
            <a:ext cx="5118920" cy="9306905"/>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108" name="日付プレースホルダー 3"/>
          <p:cNvSpPr>
            <a:spLocks noGrp="1"/>
          </p:cNvSpPr>
          <p:nvPr>
            <p:ph type="dt" sz="half" idx="10"/>
          </p:nvPr>
        </p:nvSpPr>
        <p:spPr/>
        <p:txBody>
          <a:bodyPr/>
          <a:lstStyle/>
          <a:p>
            <a:pPr>
              <a:defRPr/>
            </a:pPr>
            <a:fld id="{C64D20DD-EE55-4DDE-BB8B-8D151B9371C9}" type="datetimeFigureOut">
              <a:rPr lang="en-US" smtClean="0">
                <a:solidFill>
                  <a:prstClr val="black">
                    <a:tint val="75000"/>
                  </a:prstClr>
                </a:solidFill>
              </a:rPr>
              <a:pPr>
                <a:defRPr/>
              </a:pPr>
              <a:t>4/5/2024</a:t>
            </a:fld>
            <a:endParaRPr lang="en-US" dirty="0">
              <a:solidFill>
                <a:prstClr val="black">
                  <a:tint val="75000"/>
                </a:prstClr>
              </a:solidFill>
            </a:endParaRPr>
          </a:p>
        </p:txBody>
      </p:sp>
      <p:sp>
        <p:nvSpPr>
          <p:cNvPr id="1109" name="フッター プレースホルダー 4"/>
          <p:cNvSpPr>
            <a:spLocks noGrp="1"/>
          </p:cNvSpPr>
          <p:nvPr>
            <p:ph type="ftr" sz="quarter" idx="11"/>
          </p:nvPr>
        </p:nvSpPr>
        <p:spPr/>
        <p:txBody>
          <a:bodyPr/>
          <a:lstStyle/>
          <a:p>
            <a:pPr>
              <a:defRPr/>
            </a:pPr>
            <a:endParaRPr lang="en-US" dirty="0">
              <a:solidFill>
                <a:prstClr val="black">
                  <a:tint val="75000"/>
                </a:prstClr>
              </a:solidFill>
            </a:endParaRPr>
          </a:p>
        </p:txBody>
      </p:sp>
      <p:sp>
        <p:nvSpPr>
          <p:cNvPr id="1110" name="スライド番号プレースホルダー 5"/>
          <p:cNvSpPr>
            <a:spLocks noGrp="1"/>
          </p:cNvSpPr>
          <p:nvPr>
            <p:ph type="sldNum" sz="quarter" idx="12"/>
          </p:nvPr>
        </p:nvSpPr>
        <p:spPr/>
        <p:txBody>
          <a:bodyPr/>
          <a:lstStyle/>
          <a:p>
            <a:pPr>
              <a:defRPr/>
            </a:pPr>
            <a:fld id="{EF60586A-009D-4946-86B1-6BEB0D580BF8}" type="slidenum">
              <a:rPr lang="en-US" smtClean="0">
                <a:solidFill>
                  <a:prstClr val="black">
                    <a:tint val="75000"/>
                  </a:prstClr>
                </a:solidFill>
              </a:rPr>
              <a:pPr>
                <a:defRPr/>
              </a:pPr>
              <a:t>‹#›</a:t>
            </a:fld>
            <a:endParaRPr lang="en-US" dirty="0">
              <a:solidFill>
                <a:prstClr val="black">
                  <a:tint val="75000"/>
                </a:prstClr>
              </a:solidFill>
            </a:endParaRPr>
          </a:p>
        </p:txBody>
      </p:sp>
      <p:sp>
        <p:nvSpPr>
          <p:cNvPr id="1111" name="直線コネクタ 6"/>
          <p:cNvSpPr>
            <a:spLocks noChangeShapeType="1"/>
          </p:cNvSpPr>
          <p:nvPr/>
        </p:nvSpPr>
        <p:spPr>
          <a:xfrm>
            <a:off x="388779" y="10104784"/>
            <a:ext cx="6998018"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112" name="二等辺三角形 7"/>
          <p:cNvSpPr>
            <a:spLocks noChangeAspect="1"/>
          </p:cNvSpPr>
          <p:nvPr/>
        </p:nvSpPr>
        <p:spPr>
          <a:xfrm rot="5400000">
            <a:off x="285751" y="10331105"/>
            <a:ext cx="303547" cy="10230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13" name="直線コネクタ 8"/>
          <p:cNvSpPr>
            <a:spLocks noChangeShapeType="1"/>
          </p:cNvSpPr>
          <p:nvPr/>
        </p:nvSpPr>
        <p:spPr>
          <a:xfrm rot="5400000">
            <a:off x="920653" y="5092735"/>
            <a:ext cx="9307915"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1" name="タイトル 1"/>
          <p:cNvSpPr>
            <a:spLocks noGrp="1"/>
          </p:cNvSpPr>
          <p:nvPr>
            <p:ph type="title"/>
          </p:nvPr>
        </p:nvSpPr>
        <p:spPr/>
        <p:txBody>
          <a:bodyPr/>
          <a:lstStyle/>
          <a:p>
            <a:r>
              <a:rPr kumimoji="0" lang="ja-JP" altLang="en-US"/>
              <a:t>マスター タイトルの書式設定</a:t>
            </a:r>
            <a:endParaRPr kumimoji="0" lang="en-US"/>
          </a:p>
        </p:txBody>
      </p:sp>
      <p:sp>
        <p:nvSpPr>
          <p:cNvPr id="1042" name="日付プレースホルダー 3"/>
          <p:cNvSpPr>
            <a:spLocks noGrp="1"/>
          </p:cNvSpPr>
          <p:nvPr>
            <p:ph type="dt" sz="half" idx="10"/>
          </p:nvPr>
        </p:nvSpPr>
        <p:spPr/>
        <p:txBody>
          <a:bodyPr/>
          <a:lstStyle/>
          <a:p>
            <a:pPr>
              <a:defRPr/>
            </a:pPr>
            <a:fld id="{6AE7DE13-46BE-4B37-9FBB-8FA2A87D7224}" type="datetimeFigureOut">
              <a:rPr lang="en-US" smtClean="0">
                <a:solidFill>
                  <a:prstClr val="black">
                    <a:tint val="75000"/>
                  </a:prstClr>
                </a:solidFill>
              </a:rPr>
              <a:pPr>
                <a:defRPr/>
              </a:pPr>
              <a:t>4/5/2024</a:t>
            </a:fld>
            <a:endParaRPr lang="en-US" dirty="0">
              <a:solidFill>
                <a:prstClr val="black">
                  <a:tint val="75000"/>
                </a:prstClr>
              </a:solidFill>
            </a:endParaRPr>
          </a:p>
        </p:txBody>
      </p:sp>
      <p:sp>
        <p:nvSpPr>
          <p:cNvPr id="1043" name="フッター プレースホルダー 4"/>
          <p:cNvSpPr>
            <a:spLocks noGrp="1"/>
          </p:cNvSpPr>
          <p:nvPr>
            <p:ph type="ftr" sz="quarter" idx="11"/>
          </p:nvPr>
        </p:nvSpPr>
        <p:spPr/>
        <p:txBody>
          <a:bodyPr/>
          <a:lstStyle/>
          <a:p>
            <a:pPr>
              <a:defRPr/>
            </a:pPr>
            <a:endParaRPr lang="en-US" dirty="0">
              <a:solidFill>
                <a:prstClr val="black">
                  <a:tint val="75000"/>
                </a:prstClr>
              </a:solidFill>
            </a:endParaRPr>
          </a:p>
        </p:txBody>
      </p:sp>
      <p:sp>
        <p:nvSpPr>
          <p:cNvPr id="1044" name="スライド番号プレースホルダー 5"/>
          <p:cNvSpPr>
            <a:spLocks noGrp="1"/>
          </p:cNvSpPr>
          <p:nvPr>
            <p:ph type="sldNum" sz="quarter" idx="12"/>
          </p:nvPr>
        </p:nvSpPr>
        <p:spPr/>
        <p:txBody>
          <a:bodyPr/>
          <a:lstStyle/>
          <a:p>
            <a:pPr>
              <a:defRPr/>
            </a:pPr>
            <a:fld id="{9A7FC707-0A99-4B85-9C38-B64E72987C1E}" type="slidenum">
              <a:rPr lang="en-US" smtClean="0">
                <a:solidFill>
                  <a:prstClr val="black">
                    <a:tint val="75000"/>
                  </a:prstClr>
                </a:solidFill>
              </a:rPr>
              <a:pPr>
                <a:defRPr/>
              </a:pPr>
              <a:t>‹#›</a:t>
            </a:fld>
            <a:endParaRPr lang="en-US" dirty="0">
              <a:solidFill>
                <a:prstClr val="black">
                  <a:tint val="75000"/>
                </a:prstClr>
              </a:solidFill>
            </a:endParaRPr>
          </a:p>
        </p:txBody>
      </p:sp>
      <p:sp>
        <p:nvSpPr>
          <p:cNvPr id="1045" name="コンテンツ プレースホルダー 7"/>
          <p:cNvSpPr>
            <a:spLocks noGrp="1"/>
          </p:cNvSpPr>
          <p:nvPr>
            <p:ph sz="quarter" idx="1"/>
          </p:nvPr>
        </p:nvSpPr>
        <p:spPr>
          <a:xfrm>
            <a:off x="388779" y="1939149"/>
            <a:ext cx="6998018" cy="7853553"/>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1047" name="タイトル 1"/>
          <p:cNvSpPr>
            <a:spLocks noGrp="1"/>
          </p:cNvSpPr>
          <p:nvPr>
            <p:ph type="title"/>
          </p:nvPr>
        </p:nvSpPr>
        <p:spPr>
          <a:xfrm>
            <a:off x="1036743" y="4726676"/>
            <a:ext cx="5831681" cy="1696755"/>
          </a:xfrm>
        </p:spPr>
        <p:txBody>
          <a:bodyPr anchor="t" anchorCtr="0"/>
          <a:lstStyle>
            <a:lvl1pPr algn="r">
              <a:buNone/>
              <a:defRPr sz="3200" b="0" cap="none" baseline="0"/>
            </a:lvl1pPr>
          </a:lstStyle>
          <a:p>
            <a:r>
              <a:rPr kumimoji="0" lang="ja-JP" altLang="en-US"/>
              <a:t>マスター タイトルの書式設定</a:t>
            </a:r>
            <a:endParaRPr kumimoji="0" lang="en-US"/>
          </a:p>
        </p:txBody>
      </p:sp>
      <p:sp>
        <p:nvSpPr>
          <p:cNvPr id="1048" name="テキスト プレースホルダー 2"/>
          <p:cNvSpPr>
            <a:spLocks noGrp="1"/>
          </p:cNvSpPr>
          <p:nvPr>
            <p:ph type="body" idx="1"/>
          </p:nvPr>
        </p:nvSpPr>
        <p:spPr>
          <a:xfrm>
            <a:off x="1101540" y="6787022"/>
            <a:ext cx="5766885" cy="1817952"/>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マスター テキストの書式設定</a:t>
            </a:r>
          </a:p>
        </p:txBody>
      </p:sp>
      <p:sp>
        <p:nvSpPr>
          <p:cNvPr id="1049" name="日付プレースホルダー 3"/>
          <p:cNvSpPr>
            <a:spLocks noGrp="1"/>
          </p:cNvSpPr>
          <p:nvPr>
            <p:ph type="dt" sz="half" idx="10"/>
          </p:nvPr>
        </p:nvSpPr>
        <p:spPr>
          <a:xfrm>
            <a:off x="5442902" y="10107814"/>
            <a:ext cx="1943894" cy="581745"/>
          </a:xfrm>
        </p:spPr>
        <p:txBody>
          <a:bodyPr/>
          <a:lstStyle/>
          <a:p>
            <a:pPr>
              <a:defRPr/>
            </a:pPr>
            <a:fld id="{8184D596-71CB-401C-BE2A-FF96587D8E95}" type="datetimeFigureOut">
              <a:rPr lang="en-US" smtClean="0">
                <a:solidFill>
                  <a:prstClr val="black">
                    <a:tint val="75000"/>
                  </a:prstClr>
                </a:solidFill>
              </a:rPr>
              <a:pPr>
                <a:defRPr/>
              </a:pPr>
              <a:t>4/5/2024</a:t>
            </a:fld>
            <a:endParaRPr lang="en-US" dirty="0">
              <a:solidFill>
                <a:prstClr val="black">
                  <a:tint val="75000"/>
                </a:prstClr>
              </a:solidFill>
            </a:endParaRPr>
          </a:p>
        </p:txBody>
      </p:sp>
      <p:sp>
        <p:nvSpPr>
          <p:cNvPr id="1050" name="フッター プレースホルダー 4"/>
          <p:cNvSpPr>
            <a:spLocks noGrp="1"/>
          </p:cNvSpPr>
          <p:nvPr>
            <p:ph type="ftr" sz="quarter" idx="11"/>
          </p:nvPr>
        </p:nvSpPr>
        <p:spPr>
          <a:xfrm>
            <a:off x="2464857" y="10107814"/>
            <a:ext cx="2954719" cy="581745"/>
          </a:xfrm>
        </p:spPr>
        <p:txBody>
          <a:bodyPr/>
          <a:lstStyle/>
          <a:p>
            <a:pPr>
              <a:defRPr/>
            </a:pPr>
            <a:endParaRPr lang="en-US" dirty="0">
              <a:solidFill>
                <a:prstClr val="black">
                  <a:tint val="75000"/>
                </a:prstClr>
              </a:solidFill>
            </a:endParaRPr>
          </a:p>
        </p:txBody>
      </p:sp>
      <p:sp>
        <p:nvSpPr>
          <p:cNvPr id="1051" name="スライド番号プレースホルダー 5"/>
          <p:cNvSpPr>
            <a:spLocks noGrp="1"/>
          </p:cNvSpPr>
          <p:nvPr>
            <p:ph type="sldNum" sz="quarter" idx="12"/>
          </p:nvPr>
        </p:nvSpPr>
        <p:spPr>
          <a:xfrm>
            <a:off x="909742" y="10107814"/>
            <a:ext cx="1293337" cy="581745"/>
          </a:xfrm>
        </p:spPr>
        <p:txBody>
          <a:bodyPr/>
          <a:lstStyle/>
          <a:p>
            <a:pPr>
              <a:defRPr/>
            </a:pPr>
            <a:fld id="{3D9CCBC2-8C21-4C9A-A2A0-C4F7CFD13B61}" type="slidenum">
              <a:rPr lang="en-US" smtClean="0">
                <a:solidFill>
                  <a:prstClr val="black">
                    <a:tint val="75000"/>
                  </a:prstClr>
                </a:solidFill>
              </a:rPr>
              <a:pPr>
                <a:defRPr/>
              </a:pPr>
              <a:t>‹#›</a:t>
            </a:fld>
            <a:endParaRPr lang="en-US" dirty="0">
              <a:solidFill>
                <a:prstClr val="black">
                  <a:tint val="75000"/>
                </a:prstClr>
              </a:solidFill>
            </a:endParaRPr>
          </a:p>
        </p:txBody>
      </p:sp>
      <p:sp>
        <p:nvSpPr>
          <p:cNvPr id="1052" name="正方形/長方形 6"/>
          <p:cNvSpPr/>
          <p:nvPr/>
        </p:nvSpPr>
        <p:spPr>
          <a:xfrm>
            <a:off x="777558" y="4484282"/>
            <a:ext cx="6220460" cy="2036106"/>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53" name="正方形/長方形 7"/>
          <p:cNvSpPr/>
          <p:nvPr/>
        </p:nvSpPr>
        <p:spPr>
          <a:xfrm>
            <a:off x="777558" y="4484282"/>
            <a:ext cx="194389" cy="2036106"/>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5" name="タイトル 1"/>
          <p:cNvSpPr>
            <a:spLocks noGrp="1"/>
          </p:cNvSpPr>
          <p:nvPr>
            <p:ph type="title"/>
          </p:nvPr>
        </p:nvSpPr>
        <p:spPr>
          <a:xfrm>
            <a:off x="388779" y="363590"/>
            <a:ext cx="6998018" cy="1454362"/>
          </a:xfrm>
        </p:spPr>
        <p:txBody>
          <a:bodyPr/>
          <a:lstStyle/>
          <a:p>
            <a:r>
              <a:rPr kumimoji="0" lang="ja-JP" altLang="en-US"/>
              <a:t>マスター タイトルの書式設定</a:t>
            </a:r>
            <a:endParaRPr kumimoji="0" lang="en-US"/>
          </a:p>
        </p:txBody>
      </p:sp>
      <p:sp>
        <p:nvSpPr>
          <p:cNvPr id="1056" name="日付プレースホルダー 4"/>
          <p:cNvSpPr>
            <a:spLocks noGrp="1"/>
          </p:cNvSpPr>
          <p:nvPr>
            <p:ph type="dt" sz="half" idx="10"/>
          </p:nvPr>
        </p:nvSpPr>
        <p:spPr/>
        <p:txBody>
          <a:bodyPr/>
          <a:lstStyle/>
          <a:p>
            <a:pPr>
              <a:defRPr/>
            </a:pPr>
            <a:fld id="{B73FDC24-657B-46BD-9F76-F6EB56EE60B7}" type="datetimeFigureOut">
              <a:rPr lang="en-US" smtClean="0">
                <a:solidFill>
                  <a:prstClr val="black">
                    <a:tint val="75000"/>
                  </a:prstClr>
                </a:solidFill>
              </a:rPr>
              <a:pPr>
                <a:defRPr/>
              </a:pPr>
              <a:t>4/5/2024</a:t>
            </a:fld>
            <a:endParaRPr lang="en-US" dirty="0">
              <a:solidFill>
                <a:prstClr val="black">
                  <a:tint val="75000"/>
                </a:prstClr>
              </a:solidFill>
            </a:endParaRPr>
          </a:p>
        </p:txBody>
      </p:sp>
      <p:sp>
        <p:nvSpPr>
          <p:cNvPr id="1057" name="フッター プレースホルダー 5"/>
          <p:cNvSpPr>
            <a:spLocks noGrp="1"/>
          </p:cNvSpPr>
          <p:nvPr>
            <p:ph type="ftr" sz="quarter" idx="11"/>
          </p:nvPr>
        </p:nvSpPr>
        <p:spPr/>
        <p:txBody>
          <a:bodyPr/>
          <a:lstStyle/>
          <a:p>
            <a:pPr>
              <a:defRPr/>
            </a:pPr>
            <a:endParaRPr lang="en-US" dirty="0">
              <a:solidFill>
                <a:prstClr val="black">
                  <a:tint val="75000"/>
                </a:prstClr>
              </a:solidFill>
            </a:endParaRPr>
          </a:p>
        </p:txBody>
      </p:sp>
      <p:sp>
        <p:nvSpPr>
          <p:cNvPr id="1058" name="スライド番号プレースホルダー 6"/>
          <p:cNvSpPr>
            <a:spLocks noGrp="1"/>
          </p:cNvSpPr>
          <p:nvPr>
            <p:ph type="sldNum" sz="quarter" idx="12"/>
          </p:nvPr>
        </p:nvSpPr>
        <p:spPr/>
        <p:txBody>
          <a:bodyPr/>
          <a:lstStyle/>
          <a:p>
            <a:pPr>
              <a:defRPr/>
            </a:pPr>
            <a:fld id="{0B8B99DA-1B7B-4D03-B44C-EA0B6BFD2A82}" type="slidenum">
              <a:rPr lang="en-US" smtClean="0">
                <a:solidFill>
                  <a:prstClr val="black">
                    <a:tint val="75000"/>
                  </a:prstClr>
                </a:solidFill>
              </a:rPr>
              <a:pPr>
                <a:defRPr/>
              </a:pPr>
              <a:t>‹#›</a:t>
            </a:fld>
            <a:endParaRPr lang="en-US" dirty="0">
              <a:solidFill>
                <a:prstClr val="black">
                  <a:tint val="75000"/>
                </a:prstClr>
              </a:solidFill>
            </a:endParaRPr>
          </a:p>
        </p:txBody>
      </p:sp>
      <p:sp>
        <p:nvSpPr>
          <p:cNvPr id="1059" name="コンテンツ プレースホルダー 8"/>
          <p:cNvSpPr>
            <a:spLocks noGrp="1"/>
          </p:cNvSpPr>
          <p:nvPr>
            <p:ph sz="quarter" idx="1"/>
          </p:nvPr>
        </p:nvSpPr>
        <p:spPr>
          <a:xfrm>
            <a:off x="388779" y="1939149"/>
            <a:ext cx="3436804" cy="7853553"/>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060" name="コンテンツ プレースホルダー 10"/>
          <p:cNvSpPr>
            <a:spLocks noGrp="1"/>
          </p:cNvSpPr>
          <p:nvPr>
            <p:ph sz="quarter" idx="2"/>
          </p:nvPr>
        </p:nvSpPr>
        <p:spPr>
          <a:xfrm>
            <a:off x="3938977" y="1934301"/>
            <a:ext cx="3436804" cy="7853553"/>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2" name="タイトル 1"/>
          <p:cNvSpPr>
            <a:spLocks noGrp="1"/>
          </p:cNvSpPr>
          <p:nvPr>
            <p:ph type="title"/>
          </p:nvPr>
        </p:nvSpPr>
        <p:spPr>
          <a:xfrm>
            <a:off x="388779" y="363590"/>
            <a:ext cx="6998018" cy="1454362"/>
          </a:xfrm>
        </p:spPr>
        <p:txBody>
          <a:bodyPr anchor="ctr"/>
          <a:lstStyle>
            <a:lvl1pPr>
              <a:defRPr/>
            </a:lvl1pPr>
          </a:lstStyle>
          <a:p>
            <a:r>
              <a:rPr kumimoji="0" lang="ja-JP" altLang="en-US"/>
              <a:t>マスター タイトルの書式設定</a:t>
            </a:r>
            <a:endParaRPr kumimoji="0" lang="en-US"/>
          </a:p>
        </p:txBody>
      </p:sp>
      <p:sp>
        <p:nvSpPr>
          <p:cNvPr id="1063" name="テキスト プレースホルダー 2"/>
          <p:cNvSpPr>
            <a:spLocks noGrp="1"/>
          </p:cNvSpPr>
          <p:nvPr>
            <p:ph type="body" idx="1"/>
          </p:nvPr>
        </p:nvSpPr>
        <p:spPr>
          <a:xfrm>
            <a:off x="388779" y="2045196"/>
            <a:ext cx="3435563" cy="1090771"/>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1064" name="テキスト プレースホルダー 3"/>
          <p:cNvSpPr>
            <a:spLocks noGrp="1"/>
          </p:cNvSpPr>
          <p:nvPr>
            <p:ph type="body" sz="half" idx="3"/>
          </p:nvPr>
        </p:nvSpPr>
        <p:spPr>
          <a:xfrm>
            <a:off x="3952584" y="2060346"/>
            <a:ext cx="3436912" cy="1090771"/>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1065" name="日付プレースホルダー 6"/>
          <p:cNvSpPr>
            <a:spLocks noGrp="1"/>
          </p:cNvSpPr>
          <p:nvPr>
            <p:ph type="dt" sz="half" idx="10"/>
          </p:nvPr>
        </p:nvSpPr>
        <p:spPr/>
        <p:txBody>
          <a:bodyPr/>
          <a:lstStyle/>
          <a:p>
            <a:pPr>
              <a:defRPr/>
            </a:pPr>
            <a:fld id="{23244564-11C5-49CA-A6C6-0EFA5B9EEF59}" type="datetimeFigureOut">
              <a:rPr lang="en-US" smtClean="0">
                <a:solidFill>
                  <a:prstClr val="black">
                    <a:tint val="75000"/>
                  </a:prstClr>
                </a:solidFill>
              </a:rPr>
              <a:pPr>
                <a:defRPr/>
              </a:pPr>
              <a:t>4/5/2024</a:t>
            </a:fld>
            <a:endParaRPr lang="en-US" dirty="0">
              <a:solidFill>
                <a:prstClr val="black">
                  <a:tint val="75000"/>
                </a:prstClr>
              </a:solidFill>
            </a:endParaRPr>
          </a:p>
        </p:txBody>
      </p:sp>
      <p:sp>
        <p:nvSpPr>
          <p:cNvPr id="1066" name="フッター プレースホルダー 7"/>
          <p:cNvSpPr>
            <a:spLocks noGrp="1"/>
          </p:cNvSpPr>
          <p:nvPr>
            <p:ph type="ftr" sz="quarter" idx="11"/>
          </p:nvPr>
        </p:nvSpPr>
        <p:spPr/>
        <p:txBody>
          <a:bodyPr/>
          <a:lstStyle/>
          <a:p>
            <a:pPr>
              <a:defRPr/>
            </a:pPr>
            <a:endParaRPr lang="en-US" dirty="0">
              <a:solidFill>
                <a:prstClr val="black">
                  <a:tint val="75000"/>
                </a:prstClr>
              </a:solidFill>
            </a:endParaRPr>
          </a:p>
        </p:txBody>
      </p:sp>
      <p:sp>
        <p:nvSpPr>
          <p:cNvPr id="1067" name="スライド番号プレースホルダー 8"/>
          <p:cNvSpPr>
            <a:spLocks noGrp="1"/>
          </p:cNvSpPr>
          <p:nvPr>
            <p:ph type="sldNum" sz="quarter" idx="12"/>
          </p:nvPr>
        </p:nvSpPr>
        <p:spPr/>
        <p:txBody>
          <a:bodyPr/>
          <a:lstStyle/>
          <a:p>
            <a:pPr>
              <a:defRPr/>
            </a:pPr>
            <a:fld id="{A10FB411-F8C4-4E71-AA2F-EFB8BA585732}" type="slidenum">
              <a:rPr lang="en-US" smtClean="0">
                <a:solidFill>
                  <a:prstClr val="black">
                    <a:tint val="75000"/>
                  </a:prstClr>
                </a:solidFill>
              </a:rPr>
              <a:pPr>
                <a:defRPr/>
              </a:pPr>
              <a:t>‹#›</a:t>
            </a:fld>
            <a:endParaRPr lang="en-US" dirty="0">
              <a:solidFill>
                <a:prstClr val="black">
                  <a:tint val="75000"/>
                </a:prstClr>
              </a:solidFill>
            </a:endParaRPr>
          </a:p>
        </p:txBody>
      </p:sp>
      <p:sp>
        <p:nvSpPr>
          <p:cNvPr id="1068" name="コンテンツ プレースホルダー 10"/>
          <p:cNvSpPr>
            <a:spLocks noGrp="1"/>
          </p:cNvSpPr>
          <p:nvPr>
            <p:ph sz="quarter" idx="2"/>
          </p:nvPr>
        </p:nvSpPr>
        <p:spPr>
          <a:xfrm>
            <a:off x="388779" y="3393511"/>
            <a:ext cx="3434212" cy="6423431"/>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069" name="コンテンツ プレースホルダー 12"/>
          <p:cNvSpPr>
            <a:spLocks noGrp="1"/>
          </p:cNvSpPr>
          <p:nvPr>
            <p:ph sz="quarter" idx="4"/>
          </p:nvPr>
        </p:nvSpPr>
        <p:spPr>
          <a:xfrm>
            <a:off x="3952584" y="3393511"/>
            <a:ext cx="3434212" cy="6423431"/>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1" name="タイトル 1"/>
          <p:cNvSpPr>
            <a:spLocks noGrp="1"/>
          </p:cNvSpPr>
          <p:nvPr>
            <p:ph type="title"/>
          </p:nvPr>
        </p:nvSpPr>
        <p:spPr>
          <a:xfrm>
            <a:off x="388779" y="363590"/>
            <a:ext cx="6998018" cy="1454362"/>
          </a:xfrm>
        </p:spPr>
        <p:txBody>
          <a:bodyPr/>
          <a:lstStyle/>
          <a:p>
            <a:r>
              <a:rPr kumimoji="0" lang="ja-JP" altLang="en-US"/>
              <a:t>マスター タイトルの書式設定</a:t>
            </a:r>
            <a:endParaRPr kumimoji="0" lang="en-US"/>
          </a:p>
        </p:txBody>
      </p:sp>
      <p:sp>
        <p:nvSpPr>
          <p:cNvPr id="1072" name="日付プレースホルダー 2"/>
          <p:cNvSpPr>
            <a:spLocks noGrp="1"/>
          </p:cNvSpPr>
          <p:nvPr>
            <p:ph type="dt" sz="half" idx="10"/>
          </p:nvPr>
        </p:nvSpPr>
        <p:spPr/>
        <p:txBody>
          <a:bodyPr/>
          <a:lstStyle/>
          <a:p>
            <a:pPr>
              <a:defRPr/>
            </a:pPr>
            <a:fld id="{1E3C5F0A-E814-4F5B-8509-4826EF6EAFAD}" type="datetimeFigureOut">
              <a:rPr lang="en-US" smtClean="0">
                <a:solidFill>
                  <a:prstClr val="black">
                    <a:tint val="75000"/>
                  </a:prstClr>
                </a:solidFill>
              </a:rPr>
              <a:pPr>
                <a:defRPr/>
              </a:pPr>
              <a:t>4/5/2024</a:t>
            </a:fld>
            <a:endParaRPr lang="en-US" dirty="0">
              <a:solidFill>
                <a:prstClr val="black">
                  <a:tint val="75000"/>
                </a:prstClr>
              </a:solidFill>
            </a:endParaRPr>
          </a:p>
        </p:txBody>
      </p:sp>
      <p:sp>
        <p:nvSpPr>
          <p:cNvPr id="1073" name="フッター プレースホルダー 3"/>
          <p:cNvSpPr>
            <a:spLocks noGrp="1"/>
          </p:cNvSpPr>
          <p:nvPr>
            <p:ph type="ftr" sz="quarter" idx="11"/>
          </p:nvPr>
        </p:nvSpPr>
        <p:spPr/>
        <p:txBody>
          <a:bodyPr/>
          <a:lstStyle/>
          <a:p>
            <a:pPr>
              <a:defRPr/>
            </a:pPr>
            <a:endParaRPr lang="en-US" dirty="0">
              <a:solidFill>
                <a:prstClr val="black">
                  <a:tint val="75000"/>
                </a:prstClr>
              </a:solidFill>
            </a:endParaRPr>
          </a:p>
        </p:txBody>
      </p:sp>
      <p:sp>
        <p:nvSpPr>
          <p:cNvPr id="1074" name="スライド番号プレースホルダー 4"/>
          <p:cNvSpPr>
            <a:spLocks noGrp="1"/>
          </p:cNvSpPr>
          <p:nvPr>
            <p:ph type="sldNum" sz="quarter" idx="12"/>
          </p:nvPr>
        </p:nvSpPr>
        <p:spPr/>
        <p:txBody>
          <a:bodyPr/>
          <a:lstStyle/>
          <a:p>
            <a:pPr>
              <a:defRPr/>
            </a:pPr>
            <a:fld id="{F8C3135D-753B-4641-9B40-F5C756AB03B8}" type="slidenum">
              <a:rPr lang="en-US" smtClean="0">
                <a:solidFill>
                  <a:prstClr val="black">
                    <a:tint val="75000"/>
                  </a:prstClr>
                </a:solidFill>
              </a:rPr>
              <a:pPr>
                <a:defRPr/>
              </a:pPr>
              <a:t>‹#›</a:t>
            </a:fld>
            <a:endParaRPr lang="en-US" dirty="0">
              <a:solidFill>
                <a:prstClr val="black">
                  <a:tint val="75000"/>
                </a:prstClr>
              </a:solidFill>
            </a:endParaRPr>
          </a:p>
        </p:txBody>
      </p:sp>
      <p:sp>
        <p:nvSpPr>
          <p:cNvPr id="1075" name="二等辺三角形 5"/>
          <p:cNvSpPr>
            <a:spLocks noChangeAspect="1"/>
          </p:cNvSpPr>
          <p:nvPr/>
        </p:nvSpPr>
        <p:spPr>
          <a:xfrm rot="5400000">
            <a:off x="285751" y="10331105"/>
            <a:ext cx="303547" cy="10230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077" name="日付プレースホルダー 1"/>
          <p:cNvSpPr>
            <a:spLocks noGrp="1"/>
          </p:cNvSpPr>
          <p:nvPr>
            <p:ph type="dt" sz="half" idx="10"/>
          </p:nvPr>
        </p:nvSpPr>
        <p:spPr/>
        <p:txBody>
          <a:bodyPr/>
          <a:lstStyle/>
          <a:p>
            <a:pPr>
              <a:defRPr/>
            </a:pPr>
            <a:fld id="{6449F838-D727-4C3D-981F-C91357BA9725}" type="datetimeFigureOut">
              <a:rPr lang="en-US" smtClean="0">
                <a:solidFill>
                  <a:prstClr val="black">
                    <a:tint val="75000"/>
                  </a:prstClr>
                </a:solidFill>
              </a:rPr>
              <a:pPr>
                <a:defRPr/>
              </a:pPr>
              <a:t>4/5/2024</a:t>
            </a:fld>
            <a:endParaRPr lang="en-US" dirty="0">
              <a:solidFill>
                <a:prstClr val="black">
                  <a:tint val="75000"/>
                </a:prstClr>
              </a:solidFill>
            </a:endParaRPr>
          </a:p>
        </p:txBody>
      </p:sp>
      <p:sp>
        <p:nvSpPr>
          <p:cNvPr id="1078" name="フッター プレースホルダー 2"/>
          <p:cNvSpPr>
            <a:spLocks noGrp="1"/>
          </p:cNvSpPr>
          <p:nvPr>
            <p:ph type="ftr" sz="quarter" idx="11"/>
          </p:nvPr>
        </p:nvSpPr>
        <p:spPr/>
        <p:txBody>
          <a:bodyPr/>
          <a:lstStyle/>
          <a:p>
            <a:pPr>
              <a:defRPr/>
            </a:pPr>
            <a:endParaRPr lang="en-US" dirty="0">
              <a:solidFill>
                <a:prstClr val="black">
                  <a:tint val="75000"/>
                </a:prstClr>
              </a:solidFill>
            </a:endParaRPr>
          </a:p>
        </p:txBody>
      </p:sp>
      <p:sp>
        <p:nvSpPr>
          <p:cNvPr id="1079" name="スライド番号プレースホルダー 3"/>
          <p:cNvSpPr>
            <a:spLocks noGrp="1"/>
          </p:cNvSpPr>
          <p:nvPr>
            <p:ph type="sldNum" sz="quarter" idx="12"/>
          </p:nvPr>
        </p:nvSpPr>
        <p:spPr/>
        <p:txBody>
          <a:bodyPr/>
          <a:lstStyle/>
          <a:p>
            <a:pPr>
              <a:defRPr/>
            </a:pPr>
            <a:fld id="{2E37CFDE-7B0F-4037-894D-A6CABA6358C6}" type="slidenum">
              <a:rPr lang="en-US" smtClean="0">
                <a:solidFill>
                  <a:prstClr val="black">
                    <a:tint val="75000"/>
                  </a:prstClr>
                </a:solidFill>
              </a:rPr>
              <a:pPr>
                <a:defRPr/>
              </a:pPr>
              <a:t>‹#›</a:t>
            </a:fld>
            <a:endParaRPr lang="en-US" dirty="0">
              <a:solidFill>
                <a:prstClr val="black">
                  <a:tint val="75000"/>
                </a:prstClr>
              </a:solidFill>
            </a:endParaRPr>
          </a:p>
        </p:txBody>
      </p:sp>
      <p:sp>
        <p:nvSpPr>
          <p:cNvPr id="1080" name="直線コネクタ 4"/>
          <p:cNvSpPr>
            <a:spLocks noChangeShapeType="1"/>
          </p:cNvSpPr>
          <p:nvPr/>
        </p:nvSpPr>
        <p:spPr>
          <a:xfrm>
            <a:off x="388779" y="10104784"/>
            <a:ext cx="6998018"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81" name="二等辺三角形 5"/>
          <p:cNvSpPr>
            <a:spLocks noChangeAspect="1"/>
          </p:cNvSpPr>
          <p:nvPr/>
        </p:nvSpPr>
        <p:spPr>
          <a:xfrm rot="5400000">
            <a:off x="285751" y="10331105"/>
            <a:ext cx="303547" cy="10230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083" name="タイトル 1"/>
          <p:cNvSpPr>
            <a:spLocks noGrp="1"/>
          </p:cNvSpPr>
          <p:nvPr>
            <p:ph type="title"/>
          </p:nvPr>
        </p:nvSpPr>
        <p:spPr>
          <a:xfrm>
            <a:off x="5378106" y="484787"/>
            <a:ext cx="2138283" cy="1333165"/>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a:t>マスター タイトルの書式設定</a:t>
            </a:r>
            <a:endParaRPr kumimoji="0" lang="en-US"/>
          </a:p>
        </p:txBody>
      </p:sp>
      <p:sp>
        <p:nvSpPr>
          <p:cNvPr id="1084" name="テキスト プレースホルダー 2"/>
          <p:cNvSpPr>
            <a:spLocks noGrp="1"/>
          </p:cNvSpPr>
          <p:nvPr>
            <p:ph type="body" idx="2"/>
          </p:nvPr>
        </p:nvSpPr>
        <p:spPr>
          <a:xfrm>
            <a:off x="5378106" y="1939150"/>
            <a:ext cx="2138283" cy="770357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マスター テキストの書式設定</a:t>
            </a:r>
          </a:p>
        </p:txBody>
      </p:sp>
      <p:sp>
        <p:nvSpPr>
          <p:cNvPr id="1085" name="日付プレースホルダー 4"/>
          <p:cNvSpPr>
            <a:spLocks noGrp="1"/>
          </p:cNvSpPr>
          <p:nvPr>
            <p:ph type="dt" sz="half" idx="10"/>
          </p:nvPr>
        </p:nvSpPr>
        <p:spPr/>
        <p:txBody>
          <a:bodyPr/>
          <a:lstStyle/>
          <a:p>
            <a:pPr>
              <a:defRPr/>
            </a:pPr>
            <a:fld id="{61578700-CC02-43A7-8D67-617F0C9B34C3}" type="datetimeFigureOut">
              <a:rPr lang="en-US" smtClean="0">
                <a:solidFill>
                  <a:prstClr val="black">
                    <a:tint val="75000"/>
                  </a:prstClr>
                </a:solidFill>
              </a:rPr>
              <a:pPr>
                <a:defRPr/>
              </a:pPr>
              <a:t>4/5/2024</a:t>
            </a:fld>
            <a:endParaRPr lang="en-US" dirty="0">
              <a:solidFill>
                <a:prstClr val="black">
                  <a:tint val="75000"/>
                </a:prstClr>
              </a:solidFill>
            </a:endParaRPr>
          </a:p>
        </p:txBody>
      </p:sp>
      <p:sp>
        <p:nvSpPr>
          <p:cNvPr id="1086" name="フッター プレースホルダー 5"/>
          <p:cNvSpPr>
            <a:spLocks noGrp="1"/>
          </p:cNvSpPr>
          <p:nvPr>
            <p:ph type="ftr" sz="quarter" idx="11"/>
          </p:nvPr>
        </p:nvSpPr>
        <p:spPr/>
        <p:txBody>
          <a:bodyPr/>
          <a:lstStyle/>
          <a:p>
            <a:pPr>
              <a:defRPr/>
            </a:pPr>
            <a:endParaRPr lang="en-US" dirty="0">
              <a:solidFill>
                <a:prstClr val="black">
                  <a:tint val="75000"/>
                </a:prstClr>
              </a:solidFill>
            </a:endParaRPr>
          </a:p>
        </p:txBody>
      </p:sp>
      <p:sp>
        <p:nvSpPr>
          <p:cNvPr id="1087" name="スライド番号プレースホルダー 6"/>
          <p:cNvSpPr>
            <a:spLocks noGrp="1"/>
          </p:cNvSpPr>
          <p:nvPr>
            <p:ph type="sldNum" sz="quarter" idx="12"/>
          </p:nvPr>
        </p:nvSpPr>
        <p:spPr/>
        <p:txBody>
          <a:bodyPr/>
          <a:lstStyle/>
          <a:p>
            <a:pPr>
              <a:defRPr/>
            </a:pPr>
            <a:fld id="{717CBD56-090A-4AA6-BB18-0A87B6BE4240}" type="slidenum">
              <a:rPr lang="en-US" smtClean="0">
                <a:solidFill>
                  <a:prstClr val="black">
                    <a:tint val="75000"/>
                  </a:prstClr>
                </a:solidFill>
              </a:rPr>
              <a:pPr>
                <a:defRPr/>
              </a:pPr>
              <a:t>‹#›</a:t>
            </a:fld>
            <a:endParaRPr lang="en-US" dirty="0">
              <a:solidFill>
                <a:prstClr val="black">
                  <a:tint val="75000"/>
                </a:prstClr>
              </a:solidFill>
            </a:endParaRPr>
          </a:p>
        </p:txBody>
      </p:sp>
      <p:sp>
        <p:nvSpPr>
          <p:cNvPr id="1088" name="コンテンツ プレースホルダー 11"/>
          <p:cNvSpPr>
            <a:spLocks noGrp="1"/>
          </p:cNvSpPr>
          <p:nvPr>
            <p:ph sz="quarter" idx="1"/>
          </p:nvPr>
        </p:nvSpPr>
        <p:spPr>
          <a:xfrm>
            <a:off x="259186" y="484787"/>
            <a:ext cx="4859734" cy="9089761"/>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1090" name="タイトル 1"/>
          <p:cNvSpPr>
            <a:spLocks noGrp="1"/>
          </p:cNvSpPr>
          <p:nvPr>
            <p:ph type="title"/>
          </p:nvPr>
        </p:nvSpPr>
        <p:spPr>
          <a:xfrm>
            <a:off x="388779" y="796616"/>
            <a:ext cx="6998018" cy="1073098"/>
          </a:xfrm>
          <a:ln>
            <a:solidFill>
              <a:schemeClr val="accent1"/>
            </a:solidFill>
          </a:ln>
        </p:spPr>
        <p:txBody>
          <a:bodyPr lIns="274320" anchor="ctr"/>
          <a:lstStyle>
            <a:lvl1pPr algn="r">
              <a:buNone/>
              <a:defRPr sz="2000" b="0">
                <a:solidFill>
                  <a:schemeClr val="tx1"/>
                </a:solidFill>
              </a:defRPr>
            </a:lvl1pPr>
          </a:lstStyle>
          <a:p>
            <a:r>
              <a:rPr kumimoji="0" lang="ja-JP" altLang="en-US"/>
              <a:t>マスター タイトルの書式設定</a:t>
            </a:r>
            <a:endParaRPr kumimoji="0" lang="en-US"/>
          </a:p>
        </p:txBody>
      </p:sp>
      <p:sp>
        <p:nvSpPr>
          <p:cNvPr id="1091" name="図プレースホルダー 2"/>
          <p:cNvSpPr>
            <a:spLocks noGrp="1"/>
          </p:cNvSpPr>
          <p:nvPr>
            <p:ph type="pic" idx="1"/>
          </p:nvPr>
        </p:nvSpPr>
        <p:spPr>
          <a:xfrm>
            <a:off x="388779" y="3029920"/>
            <a:ext cx="6998018" cy="6791869"/>
          </a:xfrm>
          <a:solidFill>
            <a:schemeClr val="tx1">
              <a:shade val="50000"/>
            </a:schemeClr>
          </a:solidFill>
          <a:ln>
            <a:noFill/>
          </a:ln>
          <a:effectLst/>
        </p:spPr>
        <p:txBody>
          <a:bodyPr/>
          <a:lstStyle>
            <a:lvl1pPr marL="0" indent="0">
              <a:spcBef>
                <a:spcPts val="600"/>
              </a:spcBef>
              <a:buNone/>
              <a:defRPr sz="3200"/>
            </a:lvl1pPr>
          </a:lstStyle>
          <a:p>
            <a:r>
              <a:rPr kumimoji="0" lang="ja-JP" altLang="en-US"/>
              <a:t>アイコンをクリックして図を追加</a:t>
            </a:r>
            <a:endParaRPr kumimoji="0" lang="en-US" dirty="0"/>
          </a:p>
        </p:txBody>
      </p:sp>
      <p:sp>
        <p:nvSpPr>
          <p:cNvPr id="1092" name="テキスト プレースホルダー 3"/>
          <p:cNvSpPr>
            <a:spLocks noGrp="1"/>
          </p:cNvSpPr>
          <p:nvPr>
            <p:ph type="body" sz="half" idx="2"/>
          </p:nvPr>
        </p:nvSpPr>
        <p:spPr>
          <a:xfrm>
            <a:off x="388779" y="1939149"/>
            <a:ext cx="6998018" cy="848378"/>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a:t>マスター テキストの書式設定</a:t>
            </a:r>
          </a:p>
        </p:txBody>
      </p:sp>
      <p:sp>
        <p:nvSpPr>
          <p:cNvPr id="1093" name="日付プレースホルダー 4"/>
          <p:cNvSpPr>
            <a:spLocks noGrp="1"/>
          </p:cNvSpPr>
          <p:nvPr>
            <p:ph type="dt" sz="half" idx="10"/>
          </p:nvPr>
        </p:nvSpPr>
        <p:spPr/>
        <p:txBody>
          <a:bodyPr/>
          <a:lstStyle/>
          <a:p>
            <a:pPr>
              <a:defRPr/>
            </a:pPr>
            <a:fld id="{D7CF08AA-2110-42CD-8773-E3A4EF59A3C2}" type="datetimeFigureOut">
              <a:rPr lang="en-US" smtClean="0">
                <a:solidFill>
                  <a:prstClr val="black">
                    <a:tint val="75000"/>
                  </a:prstClr>
                </a:solidFill>
              </a:rPr>
              <a:pPr>
                <a:defRPr/>
              </a:pPr>
              <a:t>4/5/2024</a:t>
            </a:fld>
            <a:endParaRPr lang="en-US" dirty="0">
              <a:solidFill>
                <a:prstClr val="black">
                  <a:tint val="75000"/>
                </a:prstClr>
              </a:solidFill>
            </a:endParaRPr>
          </a:p>
        </p:txBody>
      </p:sp>
      <p:sp>
        <p:nvSpPr>
          <p:cNvPr id="1094" name="フッター プレースホルダー 5"/>
          <p:cNvSpPr>
            <a:spLocks noGrp="1"/>
          </p:cNvSpPr>
          <p:nvPr>
            <p:ph type="ftr" sz="quarter" idx="11"/>
          </p:nvPr>
        </p:nvSpPr>
        <p:spPr/>
        <p:txBody>
          <a:bodyPr/>
          <a:lstStyle/>
          <a:p>
            <a:pPr>
              <a:defRPr/>
            </a:pPr>
            <a:endParaRPr lang="en-US" dirty="0">
              <a:solidFill>
                <a:prstClr val="black">
                  <a:tint val="75000"/>
                </a:prstClr>
              </a:solidFill>
            </a:endParaRPr>
          </a:p>
        </p:txBody>
      </p:sp>
      <p:sp>
        <p:nvSpPr>
          <p:cNvPr id="1095" name="スライド番号プレースホルダー 6"/>
          <p:cNvSpPr>
            <a:spLocks noGrp="1"/>
          </p:cNvSpPr>
          <p:nvPr>
            <p:ph type="sldNum" sz="quarter" idx="12"/>
          </p:nvPr>
        </p:nvSpPr>
        <p:spPr/>
        <p:txBody>
          <a:bodyPr/>
          <a:lstStyle/>
          <a:p>
            <a:pPr>
              <a:defRPr/>
            </a:pPr>
            <a:fld id="{5D69A334-02AD-4810-8742-6DB93C5EA25A}" type="slidenum">
              <a:rPr lang="en-US" smtClean="0">
                <a:solidFill>
                  <a:prstClr val="black">
                    <a:tint val="75000"/>
                  </a:prstClr>
                </a:solidFill>
              </a:rPr>
              <a:pPr>
                <a:defRPr/>
              </a:pPr>
              <a:t>‹#›</a:t>
            </a:fld>
            <a:endParaRPr lang="en-US" dirty="0">
              <a:solidFill>
                <a:prstClr val="black">
                  <a:tint val="75000"/>
                </a:prstClr>
              </a:solidFill>
            </a:endParaRPr>
          </a:p>
        </p:txBody>
      </p:sp>
      <p:sp>
        <p:nvSpPr>
          <p:cNvPr id="1096" name="直線コネクタ 7"/>
          <p:cNvSpPr>
            <a:spLocks noChangeShapeType="1"/>
          </p:cNvSpPr>
          <p:nvPr/>
        </p:nvSpPr>
        <p:spPr>
          <a:xfrm>
            <a:off x="388779" y="10104784"/>
            <a:ext cx="6998018"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97" name="二等辺三角形 8"/>
          <p:cNvSpPr>
            <a:spLocks noChangeAspect="1"/>
          </p:cNvSpPr>
          <p:nvPr/>
        </p:nvSpPr>
        <p:spPr>
          <a:xfrm rot="5400000">
            <a:off x="285751" y="10331105"/>
            <a:ext cx="303547" cy="10230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98" name="正方形/長方形 9"/>
          <p:cNvSpPr/>
          <p:nvPr/>
        </p:nvSpPr>
        <p:spPr>
          <a:xfrm>
            <a:off x="388779" y="796616"/>
            <a:ext cx="155512" cy="1090771"/>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theme" Target="../theme/theme1.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ー 21"/>
          <p:cNvSpPr>
            <a:spLocks noGrp="1"/>
          </p:cNvSpPr>
          <p:nvPr>
            <p:ph type="title"/>
          </p:nvPr>
        </p:nvSpPr>
        <p:spPr>
          <a:xfrm>
            <a:off x="388779" y="242393"/>
            <a:ext cx="6998018" cy="1575559"/>
          </a:xfrm>
          <a:prstGeom prst="rect">
            <a:avLst/>
          </a:prstGeom>
        </p:spPr>
        <p:txBody>
          <a:bodyPr vert="horz" anchor="b" anchorCtr="0">
            <a:normAutofit/>
          </a:bodyPr>
          <a:lstStyle/>
          <a:p>
            <a:r>
              <a:rPr kumimoji="0" lang="ja-JP" altLang="en-US"/>
              <a:t>マスター タイトルの書式設定</a:t>
            </a:r>
            <a:endParaRPr kumimoji="0" lang="en-US"/>
          </a:p>
        </p:txBody>
      </p:sp>
      <p:sp>
        <p:nvSpPr>
          <p:cNvPr id="1026" name="テキスト プレースホルダー 12"/>
          <p:cNvSpPr>
            <a:spLocks noGrp="1"/>
          </p:cNvSpPr>
          <p:nvPr>
            <p:ph type="body" idx="1"/>
          </p:nvPr>
        </p:nvSpPr>
        <p:spPr>
          <a:xfrm>
            <a:off x="388779" y="1939149"/>
            <a:ext cx="6998018" cy="7809923"/>
          </a:xfrm>
          <a:prstGeom prst="rect">
            <a:avLst/>
          </a:prstGeom>
        </p:spPr>
        <p:txBody>
          <a:bodyPr vert="horz">
            <a:normAutofit/>
          </a:bodyPr>
          <a:lstStyle/>
          <a:p>
            <a:pPr lvl="0" eaLnBrk="1" latinLnBrk="0" hangingPunct="1"/>
            <a:r>
              <a:rPr kumimoji="0" lang="ja-JP" altLang="en-US"/>
              <a:t>マスター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027" name="日付プレースホルダー 13"/>
          <p:cNvSpPr>
            <a:spLocks noGrp="1"/>
          </p:cNvSpPr>
          <p:nvPr>
            <p:ph type="dt" sz="half" idx="2"/>
          </p:nvPr>
        </p:nvSpPr>
        <p:spPr>
          <a:xfrm>
            <a:off x="5442902" y="10109834"/>
            <a:ext cx="1946486" cy="581745"/>
          </a:xfrm>
          <a:prstGeom prst="rect">
            <a:avLst/>
          </a:prstGeom>
        </p:spPr>
        <p:txBody>
          <a:bodyPr vert="horz"/>
          <a:lstStyle>
            <a:lvl1pPr algn="l" eaLnBrk="1" latinLnBrk="0" hangingPunct="1">
              <a:defRPr kumimoji="0" sz="1400">
                <a:solidFill>
                  <a:schemeClr val="tx2"/>
                </a:solidFill>
              </a:defRPr>
            </a:lvl1pPr>
          </a:lstStyle>
          <a:p>
            <a:fld id="{2CCF157F-24BC-4F96-B15A-CB12A1589C2E}" type="datetimeFigureOut">
              <a:rPr kumimoji="1" lang="ja-JP" altLang="en-US" smtClean="0"/>
              <a:t>2024/4/5</a:t>
            </a:fld>
            <a:endParaRPr kumimoji="1" lang="ja-JP" altLang="en-US"/>
          </a:p>
        </p:txBody>
      </p:sp>
      <p:sp>
        <p:nvSpPr>
          <p:cNvPr id="1028" name="フッター プレースホルダー 2"/>
          <p:cNvSpPr>
            <a:spLocks noGrp="1"/>
          </p:cNvSpPr>
          <p:nvPr>
            <p:ph type="ftr" sz="quarter" idx="3"/>
          </p:nvPr>
        </p:nvSpPr>
        <p:spPr>
          <a:xfrm>
            <a:off x="2464857" y="10109834"/>
            <a:ext cx="2980637" cy="581745"/>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1029" name="スライド番号プレースホルダー 22"/>
          <p:cNvSpPr>
            <a:spLocks noGrp="1"/>
          </p:cNvSpPr>
          <p:nvPr>
            <p:ph type="sldNum" sz="quarter" idx="4"/>
          </p:nvPr>
        </p:nvSpPr>
        <p:spPr>
          <a:xfrm>
            <a:off x="520963" y="10109834"/>
            <a:ext cx="1684708" cy="581745"/>
          </a:xfrm>
          <a:prstGeom prst="rect">
            <a:avLst/>
          </a:prstGeom>
        </p:spPr>
        <p:txBody>
          <a:bodyPr vert="horz"/>
          <a:lstStyle>
            <a:lvl1pPr algn="l" eaLnBrk="1" latinLnBrk="0" hangingPunct="1">
              <a:defRPr kumimoji="0" sz="1400">
                <a:solidFill>
                  <a:schemeClr val="tx2"/>
                </a:solidFill>
              </a:defRPr>
            </a:lvl1pPr>
          </a:lstStyle>
          <a:p>
            <a:fld id="{B4D5CA2B-0AE5-48CB-81EF-2EB246D4FA26}"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3.png" />
  <Relationship Id="rId7" Type="http://schemas.openxmlformats.org/officeDocument/2006/relationships/image" Target="../media/image7.png" />
  <Relationship Id="rId2" Type="http://schemas.openxmlformats.org/officeDocument/2006/relationships/image" Target="../media/image2.png" />
  <Relationship Id="rId1" Type="http://schemas.openxmlformats.org/officeDocument/2006/relationships/slideLayout" Target="../slideLayouts/slideLayout12.xml" />
  <Relationship Id="rId6" Type="http://schemas.openxmlformats.org/officeDocument/2006/relationships/image" Target="../media/image6.png" />
  <Relationship Id="rId5" Type="http://schemas.openxmlformats.org/officeDocument/2006/relationships/image" Target="../media/image5.png" />
  <Relationship Id="rId4" Type="http://schemas.openxmlformats.org/officeDocument/2006/relationships/image" Target="../media/image4.png"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2.xml" />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128" name="正方形/長方形 48"/>
          <p:cNvSpPr/>
          <p:nvPr/>
        </p:nvSpPr>
        <p:spPr>
          <a:xfrm>
            <a:off x="388937" y="9884559"/>
            <a:ext cx="7221766" cy="338554"/>
          </a:xfrm>
          <a:prstGeom prst="rect">
            <a:avLst/>
          </a:prstGeom>
        </p:spPr>
        <p:txBody>
          <a:bodyPr wrap="square" lIns="0" tIns="0" rIns="0" bIns="0">
            <a:spAutoFit/>
          </a:bodyPr>
          <a:lstStyle/>
          <a:p>
            <a:r>
              <a:rPr lang="ja-JP" altLang="en-US" sz="1400" dirty="0">
                <a:solidFill>
                  <a:srgbClr val="FF0000"/>
                </a:solidFill>
                <a:latin typeface="HGP創英角ｺﾞｼｯｸUB" panose="020B0900000000000000" pitchFamily="50" charset="-128"/>
                <a:ea typeface="HGP創英角ｺﾞｼｯｸUB" panose="020B0900000000000000" pitchFamily="50" charset="-128"/>
              </a:rPr>
              <a:t>公益財団法人</a:t>
            </a:r>
            <a:r>
              <a:rPr lang="ja-JP" altLang="en-US" sz="2200" dirty="0">
                <a:solidFill>
                  <a:srgbClr val="FF0000"/>
                </a:solidFill>
                <a:latin typeface="HGP創英角ｺﾞｼｯｸUB" panose="020B0900000000000000" pitchFamily="50" charset="-128"/>
                <a:ea typeface="HGP創英角ｺﾞｼｯｸUB" panose="020B0900000000000000" pitchFamily="50" charset="-128"/>
              </a:rPr>
              <a:t> </a:t>
            </a:r>
            <a:r>
              <a:rPr lang="ja-JP" altLang="en-US" sz="1800" dirty="0">
                <a:solidFill>
                  <a:srgbClr val="FF0000"/>
                </a:solidFill>
                <a:latin typeface="HGP創英角ｺﾞｼｯｸUB" panose="020B0900000000000000" pitchFamily="50" charset="-128"/>
                <a:ea typeface="HGP創英角ｺﾞｼｯｸUB" panose="020B0900000000000000" pitchFamily="50" charset="-128"/>
              </a:rPr>
              <a:t>介護労働安定センター 秋田支部</a:t>
            </a:r>
            <a:r>
              <a:rPr lang="ja-JP" altLang="en-US" sz="1000" dirty="0">
                <a:latin typeface="HGP創英角ｺﾞｼｯｸUB" panose="020B0900000000000000" pitchFamily="50" charset="-128"/>
                <a:ea typeface="HGP創英角ｺﾞｼｯｸUB" panose="020B0900000000000000" pitchFamily="50" charset="-128"/>
              </a:rPr>
              <a:t>（秋田市御所野下堤</a:t>
            </a:r>
            <a:r>
              <a:rPr lang="en-US" altLang="ja-JP" sz="1000" dirty="0">
                <a:latin typeface="HGP創英角ｺﾞｼｯｸUB" panose="020B0900000000000000" pitchFamily="50" charset="-128"/>
                <a:ea typeface="HGP創英角ｺﾞｼｯｸUB" panose="020B0900000000000000" pitchFamily="50" charset="-128"/>
              </a:rPr>
              <a:t>5-1-1</a:t>
            </a:r>
            <a:r>
              <a:rPr lang="ja-JP" altLang="en-US" sz="1000" dirty="0">
                <a:latin typeface="HGP創英角ｺﾞｼｯｸUB" panose="020B0900000000000000" pitchFamily="50" charset="-128"/>
                <a:ea typeface="HGP創英角ｺﾞｼｯｸUB" panose="020B0900000000000000" pitchFamily="50" charset="-128"/>
              </a:rPr>
              <a:t>県中央シルバーエリア内）　</a:t>
            </a:r>
            <a:endParaRPr lang="en-US" altLang="ja-JP" sz="1000" dirty="0">
              <a:latin typeface="HGP創英角ｺﾞｼｯｸUB" panose="020B0900000000000000" pitchFamily="50" charset="-128"/>
              <a:ea typeface="HGP創英角ｺﾞｼｯｸUB" panose="020B0900000000000000" pitchFamily="50" charset="-128"/>
            </a:endParaRPr>
          </a:p>
        </p:txBody>
      </p:sp>
      <p:sp>
        <p:nvSpPr>
          <p:cNvPr id="1129" name="正方形/長方形 50"/>
          <p:cNvSpPr/>
          <p:nvPr/>
        </p:nvSpPr>
        <p:spPr>
          <a:xfrm>
            <a:off x="893281" y="10231814"/>
            <a:ext cx="6643461" cy="230832"/>
          </a:xfrm>
          <a:prstGeom prst="rect">
            <a:avLst/>
          </a:prstGeom>
        </p:spPr>
        <p:txBody>
          <a:bodyPr wrap="square" lIns="0" tIns="0" rIns="0" bIns="0">
            <a:spAutoFit/>
          </a:bodyPr>
          <a:lstStyle/>
          <a:p>
            <a:r>
              <a:rPr lang="en-US" altLang="ja-JP" sz="1500" u="sng" dirty="0">
                <a:latin typeface="HGSｺﾞｼｯｸE" panose="020B0900000000000000" pitchFamily="50" charset="-128"/>
                <a:ea typeface="HGSｺﾞｼｯｸE" panose="020B0900000000000000" pitchFamily="50" charset="-128"/>
              </a:rPr>
              <a:t>TEL:018-853-5177</a:t>
            </a:r>
            <a:r>
              <a:rPr lang="ja-JP" altLang="en-US" sz="1500" dirty="0">
                <a:latin typeface="HGSｺﾞｼｯｸE" panose="020B0900000000000000" pitchFamily="50" charset="-128"/>
                <a:ea typeface="HGSｺﾞｼｯｸE" panose="020B0900000000000000" pitchFamily="50" charset="-128"/>
              </a:rPr>
              <a:t>　</a:t>
            </a:r>
            <a:r>
              <a:rPr lang="en-US" altLang="ja-JP" sz="1500" u="sng" dirty="0">
                <a:latin typeface="HGSｺﾞｼｯｸE" panose="020B0900000000000000" pitchFamily="50" charset="-128"/>
                <a:ea typeface="HGSｺﾞｼｯｸE" panose="020B0900000000000000" pitchFamily="50" charset="-128"/>
              </a:rPr>
              <a:t>FAX:018-853-5178</a:t>
            </a:r>
            <a:r>
              <a:rPr lang="ja-JP" altLang="en-US" sz="1500" dirty="0">
                <a:latin typeface="HGSｺﾞｼｯｸE" panose="020B0900000000000000" pitchFamily="50" charset="-128"/>
                <a:ea typeface="HGSｺﾞｼｯｸE" panose="020B0900000000000000" pitchFamily="50" charset="-128"/>
              </a:rPr>
              <a:t>　</a:t>
            </a:r>
            <a:r>
              <a:rPr lang="en-US" altLang="ja-JP" sz="1500" u="sng" dirty="0">
                <a:latin typeface="HGSｺﾞｼｯｸE" panose="020B0900000000000000" pitchFamily="50" charset="-128"/>
                <a:ea typeface="HGSｺﾞｼｯｸE" panose="020B0900000000000000" pitchFamily="50" charset="-128"/>
              </a:rPr>
              <a:t>E-mail:</a:t>
            </a:r>
            <a:r>
              <a:rPr lang="ja-JP" altLang="en-US" sz="1500" u="sng" dirty="0">
                <a:latin typeface="HGSｺﾞｼｯｸE" panose="020B0900000000000000" pitchFamily="50" charset="-128"/>
                <a:ea typeface="HGSｺﾞｼｯｸE" panose="020B0900000000000000" pitchFamily="50" charset="-128"/>
              </a:rPr>
              <a:t>　</a:t>
            </a:r>
            <a:r>
              <a:rPr lang="en-US" altLang="ja-JP" sz="1500" u="sng" dirty="0">
                <a:latin typeface="HGSｺﾞｼｯｸE" panose="020B0900000000000000" pitchFamily="50" charset="-128"/>
                <a:ea typeface="HGSｺﾞｼｯｸE" panose="020B0900000000000000" pitchFamily="50" charset="-128"/>
              </a:rPr>
              <a:t>akita@kaigo-center.or.jp</a:t>
            </a:r>
            <a:endParaRPr lang="ja-JP" altLang="en-US" sz="1500" u="sng" dirty="0">
              <a:latin typeface="HGSｺﾞｼｯｸE" panose="020B0900000000000000" pitchFamily="50" charset="-128"/>
              <a:ea typeface="HGSｺﾞｼｯｸE" panose="020B0900000000000000" pitchFamily="50" charset="-128"/>
            </a:endParaRPr>
          </a:p>
        </p:txBody>
      </p:sp>
      <p:sp>
        <p:nvSpPr>
          <p:cNvPr id="1130" name="正方形/長方形 49"/>
          <p:cNvSpPr/>
          <p:nvPr/>
        </p:nvSpPr>
        <p:spPr>
          <a:xfrm>
            <a:off x="287514" y="9673065"/>
            <a:ext cx="2556790" cy="276999"/>
          </a:xfrm>
          <a:prstGeom prst="rect">
            <a:avLst/>
          </a:prstGeom>
          <a:ln>
            <a:noFill/>
          </a:ln>
        </p:spPr>
        <p:txBody>
          <a:bodyPr wrap="none" lIns="0" tIns="0" rIns="0" bIns="0">
            <a:spAutoFit/>
          </a:bodyPr>
          <a:lstStyle/>
          <a:p>
            <a:r>
              <a:rPr lang="ja-JP" altLang="en-US" sz="1800" b="1" u="sng" dirty="0">
                <a:solidFill>
                  <a:srgbClr val="33CC33"/>
                </a:solidFill>
                <a:effectLst>
                  <a:outerShdw blurRad="38100" dist="38100" dir="2700000" algn="tl">
                    <a:srgbClr val="000000">
                      <a:alpha val="43137"/>
                    </a:srgbClr>
                  </a:outerShdw>
                </a:effectLst>
                <a:latin typeface="HGｺﾞｼｯｸE" panose="020B0909000000000000" pitchFamily="49" charset="-128"/>
                <a:ea typeface="HGｺﾞｼｯｸE" panose="020B0909000000000000" pitchFamily="49" charset="-128"/>
              </a:rPr>
              <a:t>お申込み・お問い合わせ</a:t>
            </a:r>
            <a:endParaRPr lang="en-US" altLang="ja-JP" sz="1800" dirty="0">
              <a:solidFill>
                <a:srgbClr val="33CC33"/>
              </a:solidFill>
              <a:effectLst>
                <a:outerShdw blurRad="38100" dist="38100" dir="2700000" algn="tl">
                  <a:srgbClr val="000000">
                    <a:alpha val="43137"/>
                  </a:srgbClr>
                </a:outerShdw>
              </a:effectLst>
              <a:latin typeface="HGｺﾞｼｯｸE" panose="020B0909000000000000" pitchFamily="49" charset="-128"/>
              <a:ea typeface="HGｺﾞｼｯｸE" panose="020B0909000000000000" pitchFamily="49" charset="-128"/>
            </a:endParaRPr>
          </a:p>
        </p:txBody>
      </p:sp>
      <p:sp>
        <p:nvSpPr>
          <p:cNvPr id="1131" name="正方形/長方形 55"/>
          <p:cNvSpPr/>
          <p:nvPr/>
        </p:nvSpPr>
        <p:spPr>
          <a:xfrm>
            <a:off x="196411" y="140138"/>
            <a:ext cx="7299476" cy="2377574"/>
          </a:xfrm>
          <a:prstGeom prst="rect">
            <a:avLst/>
          </a:prstGeom>
          <a:solidFill>
            <a:srgbClr val="99FF99"/>
          </a:solidFill>
          <a:ln cap="rnd">
            <a:solidFill>
              <a:srgbClr val="FF6600"/>
            </a:solidFill>
          </a:ln>
        </p:spPr>
        <p:txBody>
          <a:bodyPr wrap="square" lIns="0" tIns="0" rIns="0" bIns="0" anchor="t" anchorCtr="0">
            <a:spAutoFit/>
          </a:bodyPr>
          <a:lstStyle/>
          <a:p>
            <a:pPr algn="ctr">
              <a:lnSpc>
                <a:spcPct val="150000"/>
              </a:lnSpc>
            </a:pPr>
            <a:r>
              <a:rPr lang="ja-JP" altLang="en-US" sz="4200" dirty="0">
                <a:ln w="12700">
                  <a:noFill/>
                  <a:prstDash val="solid"/>
                </a:ln>
                <a:latin typeface="HGP創英角ｺﾞｼｯｸUB" panose="020B0900000000000000" pitchFamily="50" charset="-128"/>
                <a:ea typeface="HGP創英角ｺﾞｼｯｸUB" panose="020B0900000000000000" pitchFamily="50" charset="-128"/>
              </a:rPr>
              <a:t>「介護ロボット」体験・学習会</a:t>
            </a:r>
          </a:p>
          <a:p>
            <a:pPr algn="ctr">
              <a:lnSpc>
                <a:spcPct val="150000"/>
              </a:lnSpc>
            </a:pPr>
            <a:r>
              <a:rPr lang="en-US" altLang="ja-JP" sz="3200" dirty="0">
                <a:ln w="12700">
                  <a:noFill/>
                  <a:prstDash val="solid"/>
                </a:ln>
                <a:latin typeface="HGP創英角ｺﾞｼｯｸUB" panose="020B0900000000000000" pitchFamily="50" charset="-128"/>
                <a:ea typeface="HGP創英角ｺﾞｼｯｸUB" panose="020B0900000000000000" pitchFamily="50" charset="-128"/>
              </a:rPr>
              <a:t>【</a:t>
            </a:r>
            <a:r>
              <a:rPr lang="ja-JP" altLang="en-US" sz="3200" dirty="0">
                <a:ln w="12700">
                  <a:noFill/>
                  <a:prstDash val="solid"/>
                </a:ln>
                <a:latin typeface="HGP創英角ｺﾞｼｯｸUB" panose="020B0900000000000000" pitchFamily="50" charset="-128"/>
                <a:ea typeface="HGP創英角ｺﾞｼｯｸUB" panose="020B0900000000000000" pitchFamily="50" charset="-128"/>
              </a:rPr>
              <a:t>秋田県事業のご案内</a:t>
            </a:r>
            <a:r>
              <a:rPr lang="en-US" altLang="ja-JP" sz="3200" dirty="0">
                <a:ln w="12700">
                  <a:noFill/>
                  <a:prstDash val="solid"/>
                </a:ln>
                <a:latin typeface="HGP創英角ｺﾞｼｯｸUB" panose="020B0900000000000000" pitchFamily="50" charset="-128"/>
                <a:ea typeface="HGP創英角ｺﾞｼｯｸUB" panose="020B0900000000000000" pitchFamily="50" charset="-128"/>
              </a:rPr>
              <a:t>】</a:t>
            </a:r>
          </a:p>
          <a:p>
            <a:pPr algn="ctr">
              <a:lnSpc>
                <a:spcPct val="150000"/>
              </a:lnSpc>
            </a:pPr>
            <a:endParaRPr lang="en-US" altLang="ja-JP" sz="3200" dirty="0">
              <a:ln w="12700">
                <a:noFill/>
                <a:prstDash val="solid"/>
              </a:ln>
              <a:latin typeface="HGP創英角ｺﾞｼｯｸUB" panose="020B0900000000000000" pitchFamily="50" charset="-128"/>
              <a:ea typeface="HGP創英角ｺﾞｼｯｸUB" panose="020B0900000000000000" pitchFamily="50" charset="-128"/>
            </a:endParaRPr>
          </a:p>
        </p:txBody>
      </p:sp>
      <p:sp>
        <p:nvSpPr>
          <p:cNvPr id="1132" name="正方形/長方形 36"/>
          <p:cNvSpPr/>
          <p:nvPr/>
        </p:nvSpPr>
        <p:spPr>
          <a:xfrm>
            <a:off x="187817" y="3026796"/>
            <a:ext cx="7399940" cy="1908215"/>
          </a:xfrm>
          <a:prstGeom prst="rect">
            <a:avLst/>
          </a:prstGeom>
        </p:spPr>
        <p:txBody>
          <a:bodyPr wrap="square" lIns="0" tIns="0" rIns="0" bIns="0">
            <a:spAutoFit/>
          </a:bodyPr>
          <a:lstStyle/>
          <a:p>
            <a:r>
              <a:rPr lang="ja-JP" altLang="en-US" sz="1800" dirty="0">
                <a:latin typeface="HGP創英角ｺﾞｼｯｸUB" panose="020B0900000000000000" pitchFamily="50" charset="-128"/>
                <a:ea typeface="HGP創英角ｺﾞｼｯｸUB" panose="020B0900000000000000" pitchFamily="50" charset="-128"/>
              </a:rPr>
              <a:t>　２　対　　　象</a:t>
            </a:r>
            <a:r>
              <a:rPr lang="ja-JP" altLang="en-US" sz="2000" dirty="0">
                <a:latin typeface="HGP創英角ｺﾞｼｯｸUB" panose="020B0900000000000000" pitchFamily="50" charset="-128"/>
                <a:ea typeface="HGP創英角ｺﾞｼｯｸUB" panose="020B0900000000000000" pitchFamily="50" charset="-128"/>
              </a:rPr>
              <a:t>　</a:t>
            </a:r>
            <a:r>
              <a:rPr lang="ja-JP" altLang="ja-JP" sz="14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県内中学校・義務教育学校・特別支援学校・高等学校の生徒、教員等</a:t>
            </a:r>
            <a:endParaRPr lang="en-US" altLang="ja-JP" sz="14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endParaRPr>
          </a:p>
          <a:p>
            <a:r>
              <a:rPr lang="ja-JP" altLang="en-US" sz="1800" dirty="0">
                <a:latin typeface="HGP創英角ｺﾞｼｯｸUB" panose="020B0900000000000000" pitchFamily="50" charset="-128"/>
                <a:ea typeface="HGP創英角ｺﾞｼｯｸUB" panose="020B0900000000000000" pitchFamily="50" charset="-128"/>
              </a:rPr>
              <a:t>　３　実施期間　</a:t>
            </a:r>
            <a:r>
              <a:rPr lang="ja-JP" altLang="ja-JP" sz="18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令和</a:t>
            </a:r>
            <a:r>
              <a:rPr lang="ja-JP" altLang="en-US" sz="18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６</a:t>
            </a:r>
            <a:r>
              <a:rPr lang="ja-JP" altLang="ja-JP" sz="18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年</a:t>
            </a:r>
            <a:r>
              <a:rPr lang="ja-JP" altLang="en-US" sz="1800" kern="50" dirty="0">
                <a:latin typeface="HGP創英角ｺﾞｼｯｸUB" panose="020B0A00000000000000" pitchFamily="50" charset="-128"/>
                <a:ea typeface="HGP創英角ｺﾞｼｯｸUB" panose="020B0A00000000000000" pitchFamily="50" charset="-128"/>
                <a:cs typeface="Times New Roman" panose="02020603050405020304" pitchFamily="18" charset="0"/>
              </a:rPr>
              <a:t>７</a:t>
            </a:r>
            <a:r>
              <a:rPr lang="ja-JP" altLang="ja-JP" sz="18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月～令和</a:t>
            </a:r>
            <a:r>
              <a:rPr lang="ja-JP" altLang="en-US" sz="18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７</a:t>
            </a:r>
            <a:r>
              <a:rPr lang="ja-JP" altLang="ja-JP" sz="18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年</a:t>
            </a:r>
            <a:r>
              <a:rPr lang="ja-JP" altLang="en-US" sz="1800" kern="50" dirty="0">
                <a:latin typeface="HGP創英角ｺﾞｼｯｸUB" panose="020B0A00000000000000" pitchFamily="50" charset="-128"/>
                <a:ea typeface="HGP創英角ｺﾞｼｯｸUB" panose="020B0A00000000000000" pitchFamily="50" charset="-128"/>
                <a:cs typeface="Times New Roman" panose="02020603050405020304" pitchFamily="18" charset="0"/>
              </a:rPr>
              <a:t>２</a:t>
            </a:r>
            <a:r>
              <a:rPr lang="ja-JP" altLang="ja-JP" sz="18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月</a:t>
            </a:r>
            <a:r>
              <a:rPr lang="ja-JP" altLang="en-US" sz="1400" kern="50" dirty="0">
                <a:solidFill>
                  <a:srgbClr val="FF0000"/>
                </a:solidFill>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a:t>
            </a:r>
            <a:r>
              <a:rPr lang="en-US" altLang="ja-JP" sz="1400" kern="50" dirty="0">
                <a:solidFill>
                  <a:srgbClr val="FF0000"/>
                </a:solidFill>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a:t>
            </a:r>
            <a:r>
              <a:rPr lang="ja-JP" altLang="en-US" sz="1400" kern="50" dirty="0">
                <a:solidFill>
                  <a:srgbClr val="FF0000"/>
                </a:solidFill>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冬季は午後の実施に限定）</a:t>
            </a:r>
            <a:endParaRPr lang="en-US" altLang="ja-JP" sz="1400" kern="50" dirty="0">
              <a:solidFill>
                <a:srgbClr val="FF0000"/>
              </a:solidFill>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endParaRPr>
          </a:p>
          <a:p>
            <a:r>
              <a:rPr lang="ja-JP" altLang="en-US" sz="1800" dirty="0">
                <a:latin typeface="HGP創英角ｺﾞｼｯｸUB" panose="020B0900000000000000" pitchFamily="50" charset="-128"/>
                <a:ea typeface="HGP創英角ｺﾞｼｯｸUB" panose="020B0900000000000000" pitchFamily="50" charset="-128"/>
              </a:rPr>
              <a:t>　４　募集期間　</a:t>
            </a:r>
            <a:r>
              <a:rPr lang="ja-JP" altLang="en-US" sz="1800" kern="50" dirty="0">
                <a:latin typeface="HGP創英角ｺﾞｼｯｸUB" panose="020B0A00000000000000" pitchFamily="50" charset="-128"/>
                <a:ea typeface="HGP創英角ｺﾞｼｯｸUB" panose="020B0A00000000000000" pitchFamily="50" charset="-128"/>
                <a:cs typeface="Times New Roman" panose="02020603050405020304" pitchFamily="18" charset="0"/>
              </a:rPr>
              <a:t>令和６年４月１５日（月）～５月１０日（金）</a:t>
            </a:r>
            <a:endParaRPr lang="ja-JP" altLang="en-US" sz="14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endParaRPr>
          </a:p>
          <a:p>
            <a:r>
              <a:rPr lang="ja-JP" altLang="en-US" sz="1400" kern="50" dirty="0">
                <a:solidFill>
                  <a:srgbClr val="FF0000"/>
                </a:solidFill>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　　　　　　　　　　　　　 （</a:t>
            </a:r>
            <a:r>
              <a:rPr lang="ja-JP" altLang="en-US" sz="1400" u="sng" kern="50" dirty="0">
                <a:solidFill>
                  <a:srgbClr val="FF0000"/>
                </a:solidFill>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原則、２０校</a:t>
            </a:r>
            <a:r>
              <a:rPr lang="ja-JP" altLang="en-US" sz="1400" kern="50" dirty="0">
                <a:solidFill>
                  <a:srgbClr val="FF0000"/>
                </a:solidFill>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に到達した時点で募集受付終了）</a:t>
            </a:r>
          </a:p>
          <a:p>
            <a:r>
              <a:rPr lang="ja-JP" altLang="en-US" sz="1800" dirty="0">
                <a:latin typeface="HGP創英角ｺﾞｼｯｸUB" panose="020B0900000000000000" pitchFamily="50" charset="-128"/>
                <a:ea typeface="HGP創英角ｺﾞｼｯｸUB" panose="020B0900000000000000" pitchFamily="50" charset="-128"/>
              </a:rPr>
              <a:t>　５　参加人員　</a:t>
            </a:r>
            <a:r>
              <a:rPr lang="ja-JP" altLang="en-US" sz="1400" dirty="0">
                <a:latin typeface="HGP創英角ｺﾞｼｯｸUB" panose="020B0900000000000000" pitchFamily="50" charset="-128"/>
                <a:ea typeface="HGP創英角ｺﾞｼｯｸUB" panose="020B0900000000000000" pitchFamily="50" charset="-128"/>
              </a:rPr>
              <a:t>１５人～５０人程度</a:t>
            </a:r>
            <a:r>
              <a:rPr lang="ja-JP" altLang="en-US" sz="1300" dirty="0">
                <a:latin typeface="HGP創英角ｺﾞｼｯｸUB" panose="020B0900000000000000" pitchFamily="50" charset="-128"/>
                <a:ea typeface="HGP創英角ｺﾞｼｯｸUB" panose="020B0900000000000000" pitchFamily="50" charset="-128"/>
              </a:rPr>
              <a:t>（</a:t>
            </a:r>
            <a:r>
              <a:rPr lang="en-US" altLang="ja-JP" sz="1300" dirty="0">
                <a:latin typeface="HGP創英角ｺﾞｼｯｸUB" panose="020B0900000000000000" pitchFamily="50" charset="-128"/>
                <a:ea typeface="HGP創英角ｺﾞｼｯｸUB" panose="020B0900000000000000" pitchFamily="50" charset="-128"/>
              </a:rPr>
              <a:t>※</a:t>
            </a:r>
            <a:r>
              <a:rPr lang="ja-JP" altLang="en-US" sz="1300" dirty="0">
                <a:latin typeface="HGP創英角ｺﾞｼｯｸUB" panose="020B0900000000000000" pitchFamily="50" charset="-128"/>
                <a:ea typeface="HGP創英角ｺﾞｼｯｸUB" panose="020B0900000000000000" pitchFamily="50" charset="-128"/>
              </a:rPr>
              <a:t>多い場合は要相談）</a:t>
            </a:r>
            <a:endParaRPr kumimoji="1" lang="ja-JP" altLang="en-US" sz="1300" dirty="0">
              <a:latin typeface="HGP創英角ｺﾞｼｯｸUB" panose="020B0A00000000000000" pitchFamily="50" charset="-128"/>
              <a:ea typeface="HGP創英角ｺﾞｼｯｸUB" panose="020B0A00000000000000" pitchFamily="50" charset="-128"/>
            </a:endParaRPr>
          </a:p>
          <a:p>
            <a:r>
              <a:rPr lang="ja-JP" altLang="en-US" sz="1800" dirty="0">
                <a:latin typeface="HGP創英角ｺﾞｼｯｸUB" panose="020B0900000000000000" pitchFamily="50" charset="-128"/>
                <a:ea typeface="HGP創英角ｺﾞｼｯｸUB" panose="020B0900000000000000" pitchFamily="50" charset="-128"/>
              </a:rPr>
              <a:t>　６　実施時間　</a:t>
            </a:r>
            <a:r>
              <a:rPr lang="ja-JP" altLang="en-US" sz="1400" dirty="0">
                <a:latin typeface="HGP創英角ｺﾞｼｯｸUB" panose="020B0900000000000000" pitchFamily="50" charset="-128"/>
                <a:ea typeface="HGP創英角ｺﾞｼｯｸUB" panose="020B0900000000000000" pitchFamily="50" charset="-128"/>
              </a:rPr>
              <a:t>準備時間も含め、</a:t>
            </a:r>
            <a:r>
              <a:rPr lang="en-US" altLang="ja-JP" sz="1400" dirty="0">
                <a:latin typeface="HGP創英角ｺﾞｼｯｸUB" panose="020B0900000000000000" pitchFamily="50" charset="-128"/>
                <a:ea typeface="HGP創英角ｺﾞｼｯｸUB" panose="020B0900000000000000" pitchFamily="50" charset="-128"/>
              </a:rPr>
              <a:t>2</a:t>
            </a:r>
            <a:r>
              <a:rPr lang="ja-JP" altLang="en-US" sz="1400" dirty="0">
                <a:latin typeface="HGP創英角ｺﾞｼｯｸUB" panose="020B0900000000000000" pitchFamily="50" charset="-128"/>
                <a:ea typeface="HGP創英角ｺﾞｼｯｸUB" panose="020B0900000000000000" pitchFamily="50" charset="-128"/>
              </a:rPr>
              <a:t>時間</a:t>
            </a:r>
            <a:r>
              <a:rPr lang="en-US" altLang="ja-JP" sz="1400" dirty="0">
                <a:latin typeface="HGP創英角ｺﾞｼｯｸUB" panose="020B0900000000000000" pitchFamily="50" charset="-128"/>
                <a:ea typeface="HGP創英角ｺﾞｼｯｸUB" panose="020B0900000000000000" pitchFamily="50" charset="-128"/>
              </a:rPr>
              <a:t>30</a:t>
            </a:r>
            <a:r>
              <a:rPr lang="ja-JP" altLang="en-US" sz="1400" dirty="0">
                <a:latin typeface="HGP創英角ｺﾞｼｯｸUB" panose="020B0900000000000000" pitchFamily="50" charset="-128"/>
                <a:ea typeface="HGP創英角ｺﾞｼｯｸUB" panose="020B0900000000000000" pitchFamily="50" charset="-128"/>
              </a:rPr>
              <a:t>分程度必要</a:t>
            </a:r>
            <a:r>
              <a:rPr lang="ja-JP" altLang="en-US" sz="1300" dirty="0">
                <a:latin typeface="HGP創英角ｺﾞｼｯｸUB" panose="020B0900000000000000" pitchFamily="50" charset="-128"/>
                <a:ea typeface="HGP創英角ｺﾞｼｯｸUB" panose="020B0900000000000000" pitchFamily="50" charset="-128"/>
              </a:rPr>
              <a:t>（ご協力お願いします。）</a:t>
            </a:r>
            <a:endParaRPr lang="en-US" altLang="ja-JP" sz="1300" dirty="0">
              <a:latin typeface="HGP創英角ｺﾞｼｯｸUB" panose="020B0900000000000000" pitchFamily="50" charset="-128"/>
              <a:ea typeface="HGP創英角ｺﾞｼｯｸUB" panose="020B0900000000000000" pitchFamily="50" charset="-128"/>
            </a:endParaRPr>
          </a:p>
          <a:p>
            <a:r>
              <a:rPr lang="ja-JP" altLang="en-US" sz="1800" dirty="0">
                <a:latin typeface="HGP創英角ｺﾞｼｯｸUB" panose="020B0900000000000000" pitchFamily="50" charset="-128"/>
                <a:ea typeface="HGP創英角ｺﾞｼｯｸUB" panose="020B0900000000000000" pitchFamily="50" charset="-128"/>
              </a:rPr>
              <a:t>　７　申込回数　</a:t>
            </a:r>
            <a:r>
              <a:rPr lang="ja-JP" altLang="en-US" sz="1400" dirty="0">
                <a:latin typeface="HGP創英角ｺﾞｼｯｸUB" panose="020B0900000000000000" pitchFamily="50" charset="-128"/>
                <a:ea typeface="HGP創英角ｺﾞｼｯｸUB" panose="020B0900000000000000" pitchFamily="50" charset="-128"/>
              </a:rPr>
              <a:t>１学校につき１申込でお願いします。</a:t>
            </a:r>
            <a:endParaRPr lang="ja-JP" altLang="en-US" sz="2000" dirty="0">
              <a:latin typeface="HGP創英角ｺﾞｼｯｸUB" panose="020B0900000000000000" pitchFamily="50" charset="-128"/>
              <a:ea typeface="HGP創英角ｺﾞｼｯｸUB" panose="020B0900000000000000" pitchFamily="50" charset="-128"/>
            </a:endParaRPr>
          </a:p>
        </p:txBody>
      </p:sp>
      <p:sp>
        <p:nvSpPr>
          <p:cNvPr id="1133" name="四角形: 角を丸くする 20"/>
          <p:cNvSpPr/>
          <p:nvPr/>
        </p:nvSpPr>
        <p:spPr>
          <a:xfrm>
            <a:off x="196411" y="1922031"/>
            <a:ext cx="7299476" cy="1038189"/>
          </a:xfrm>
          <a:prstGeom prst="roundRect">
            <a:avLst>
              <a:gd name="adj" fmla="val 12868"/>
            </a:avLst>
          </a:prstGeom>
          <a:solidFill>
            <a:schemeClr val="bg1"/>
          </a:solidFill>
          <a:ln w="38100" cap="flat" cmpd="sng" algn="ctr">
            <a:solidFill>
              <a:schemeClr val="accent2"/>
            </a:solidFill>
            <a:prstDash val="solid"/>
            <a:round/>
            <a:headEnd type="none" w="med" len="med"/>
            <a:tailEnd type="none" w="med" len="med"/>
          </a:ln>
        </p:spPr>
        <p:style>
          <a:lnRef idx="0">
            <a:srgbClr val="000000"/>
          </a:lnRef>
          <a:fillRef idx="0">
            <a:srgbClr val="000000"/>
          </a:fillRef>
          <a:effectRef idx="0">
            <a:srgbClr val="000000"/>
          </a:effectRef>
          <a:fontRef idx="minor">
            <a:schemeClr val="accent2"/>
          </a:fontRef>
        </p:style>
        <p:txBody>
          <a:bodyPr rtlCol="0" anchor="ctr"/>
          <a:lstStyle/>
          <a:p>
            <a:pPr algn="ctr"/>
            <a:endParaRPr kumimoji="1" lang="ja-JP" altLang="en-US" dirty="0"/>
          </a:p>
        </p:txBody>
      </p:sp>
      <p:sp>
        <p:nvSpPr>
          <p:cNvPr id="1134" name="四角形: 角を丸くする 30"/>
          <p:cNvSpPr/>
          <p:nvPr/>
        </p:nvSpPr>
        <p:spPr>
          <a:xfrm>
            <a:off x="187817" y="1806128"/>
            <a:ext cx="1747762" cy="33127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dirty="0">
              <a:solidFill>
                <a:srgbClr val="FB5B00"/>
              </a:solidFill>
            </a:endParaRPr>
          </a:p>
        </p:txBody>
      </p:sp>
      <p:sp>
        <p:nvSpPr>
          <p:cNvPr id="1135" name="テキスト ボックス 23"/>
          <p:cNvSpPr txBox="1"/>
          <p:nvPr/>
        </p:nvSpPr>
        <p:spPr>
          <a:xfrm>
            <a:off x="234025" y="1770328"/>
            <a:ext cx="1281120" cy="369332"/>
          </a:xfrm>
          <a:prstGeom prst="rect">
            <a:avLst/>
          </a:prstGeom>
          <a:noFill/>
        </p:spPr>
        <p:txBody>
          <a:bodyPr wrap="square" rtlCol="0">
            <a:spAutoFit/>
          </a:bodyPr>
          <a:lstStyle/>
          <a:p>
            <a:r>
              <a:rPr lang="ja-JP" altLang="en-US" sz="1800" b="1" dirty="0">
                <a:solidFill>
                  <a:schemeClr val="bg1"/>
                </a:solidFill>
                <a:latin typeface="HGP創英角ｺﾞｼｯｸUB" panose="020B0A00000000000000" pitchFamily="50" charset="-128"/>
                <a:ea typeface="HGP創英角ｺﾞｼｯｸUB" panose="020B0A00000000000000" pitchFamily="50" charset="-128"/>
              </a:rPr>
              <a:t>１　目　　的</a:t>
            </a:r>
            <a:endParaRPr kumimoji="1" lang="ja-JP" altLang="en-US" sz="1800" b="1" dirty="0">
              <a:solidFill>
                <a:schemeClr val="bg1"/>
              </a:solidFill>
              <a:latin typeface="HGP創英角ｺﾞｼｯｸUB" panose="020B0A00000000000000" pitchFamily="50" charset="-128"/>
              <a:ea typeface="HGP創英角ｺﾞｼｯｸUB" panose="020B0A00000000000000" pitchFamily="50" charset="-128"/>
            </a:endParaRPr>
          </a:p>
        </p:txBody>
      </p:sp>
      <p:sp>
        <p:nvSpPr>
          <p:cNvPr id="1136" name="四角形: 角を丸くする 82"/>
          <p:cNvSpPr/>
          <p:nvPr/>
        </p:nvSpPr>
        <p:spPr>
          <a:xfrm>
            <a:off x="241060" y="5057249"/>
            <a:ext cx="7238267" cy="1175127"/>
          </a:xfrm>
          <a:prstGeom prst="roundRect">
            <a:avLst>
              <a:gd name="adj" fmla="val 12868"/>
            </a:avLst>
          </a:prstGeom>
          <a:solidFill>
            <a:schemeClr val="bg1"/>
          </a:solidFill>
          <a:ln w="38100" cap="flat" cmpd="sng" algn="ctr">
            <a:solidFill>
              <a:srgbClr val="92D050"/>
            </a:solidFill>
            <a:prstDash val="solid"/>
            <a:round/>
            <a:headEnd type="none" w="med" len="med"/>
            <a:tailEnd type="none" w="med" len="med"/>
          </a:ln>
        </p:spPr>
        <p:style>
          <a:lnRef idx="0">
            <a:srgbClr val="000000"/>
          </a:lnRef>
          <a:fillRef idx="0">
            <a:srgbClr val="000000"/>
          </a:fillRef>
          <a:effectRef idx="0">
            <a:srgbClr val="000000"/>
          </a:effectRef>
          <a:fontRef idx="minor">
            <a:schemeClr val="accent2"/>
          </a:fontRef>
        </p:style>
        <p:txBody>
          <a:bodyPr rtlCol="0" anchor="ctr"/>
          <a:lstStyle/>
          <a:p>
            <a:pPr algn="ctr"/>
            <a:endParaRPr kumimoji="1" lang="ja-JP" altLang="en-US" dirty="0"/>
          </a:p>
        </p:txBody>
      </p:sp>
      <p:sp>
        <p:nvSpPr>
          <p:cNvPr id="1137" name="四角形: 角を丸くする 84"/>
          <p:cNvSpPr/>
          <p:nvPr/>
        </p:nvSpPr>
        <p:spPr>
          <a:xfrm>
            <a:off x="224501" y="5016112"/>
            <a:ext cx="1390939" cy="329892"/>
          </a:xfrm>
          <a:prstGeom prst="roundRect">
            <a:avLst/>
          </a:prstGeom>
          <a:solidFill>
            <a:srgbClr val="66FF66"/>
          </a:solidFill>
          <a:ln>
            <a:solidFill>
              <a:srgbClr val="92D050"/>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dirty="0">
              <a:solidFill>
                <a:srgbClr val="FB5B00"/>
              </a:solidFill>
            </a:endParaRPr>
          </a:p>
        </p:txBody>
      </p:sp>
      <p:sp>
        <p:nvSpPr>
          <p:cNvPr id="1138" name="テキスト ボックス 85"/>
          <p:cNvSpPr txBox="1"/>
          <p:nvPr/>
        </p:nvSpPr>
        <p:spPr>
          <a:xfrm>
            <a:off x="196411" y="4967971"/>
            <a:ext cx="1617149" cy="369332"/>
          </a:xfrm>
          <a:prstGeom prst="rect">
            <a:avLst/>
          </a:prstGeom>
          <a:noFill/>
        </p:spPr>
        <p:txBody>
          <a:bodyPr wrap="square" rtlCol="0">
            <a:spAutoFit/>
          </a:bodyPr>
          <a:lstStyle/>
          <a:p>
            <a:r>
              <a:rPr lang="ja-JP" altLang="en-US" sz="1800" b="1" dirty="0">
                <a:solidFill>
                  <a:schemeClr val="bg1"/>
                </a:solidFill>
                <a:latin typeface="HGP創英角ｺﾞｼｯｸUB" panose="020B0A00000000000000" pitchFamily="50" charset="-128"/>
                <a:ea typeface="HGP創英角ｺﾞｼｯｸUB" panose="020B0A00000000000000" pitchFamily="50" charset="-128"/>
              </a:rPr>
              <a:t>８　実施概要</a:t>
            </a:r>
            <a:endParaRPr kumimoji="1" lang="ja-JP" altLang="en-US" sz="1800" b="1" dirty="0">
              <a:solidFill>
                <a:schemeClr val="bg1"/>
              </a:solidFill>
              <a:latin typeface="HGP創英角ｺﾞｼｯｸUB" panose="020B0A00000000000000" pitchFamily="50" charset="-128"/>
              <a:ea typeface="HGP創英角ｺﾞｼｯｸUB" panose="020B0A00000000000000" pitchFamily="50" charset="-128"/>
            </a:endParaRPr>
          </a:p>
        </p:txBody>
      </p:sp>
      <p:sp>
        <p:nvSpPr>
          <p:cNvPr id="1139" name="四角形: 角を丸くする 93"/>
          <p:cNvSpPr/>
          <p:nvPr/>
        </p:nvSpPr>
        <p:spPr>
          <a:xfrm>
            <a:off x="287514" y="6317669"/>
            <a:ext cx="7182677" cy="2148918"/>
          </a:xfrm>
          <a:prstGeom prst="roundRect">
            <a:avLst>
              <a:gd name="adj" fmla="val 12868"/>
            </a:avLst>
          </a:prstGeom>
          <a:solidFill>
            <a:schemeClr val="bg1"/>
          </a:solidFill>
          <a:ln w="38100" cap="flat" cmpd="sng" algn="ctr">
            <a:solidFill>
              <a:schemeClr val="accent6"/>
            </a:solidFill>
            <a:prstDash val="solid"/>
            <a:round/>
            <a:headEnd type="none" w="med" len="med"/>
            <a:tailEnd type="none" w="med" len="med"/>
          </a:ln>
        </p:spPr>
        <p:style>
          <a:lnRef idx="0">
            <a:srgbClr val="000000"/>
          </a:lnRef>
          <a:fillRef idx="0">
            <a:srgbClr val="000000"/>
          </a:fillRef>
          <a:effectRef idx="0">
            <a:srgbClr val="000000"/>
          </a:effectRef>
          <a:fontRef idx="minor">
            <a:schemeClr val="accent2"/>
          </a:fontRef>
        </p:style>
        <p:txBody>
          <a:bodyPr rtlCol="0" anchor="ctr"/>
          <a:lstStyle/>
          <a:p>
            <a:pPr marL="0" marR="0" lvl="0" indent="0" algn="just" defTabSz="914400" rtl="0" eaLnBrk="1" fontAlgn="auto" latinLnBrk="0" hangingPunct="1">
              <a:lnSpc>
                <a:spcPts val="2000"/>
              </a:lnSpc>
              <a:spcBef>
                <a:spcPts val="0"/>
              </a:spcBef>
              <a:spcAft>
                <a:spcPts val="0"/>
              </a:spcAft>
              <a:buClrTx/>
              <a:buSzTx/>
              <a:buFontTx/>
              <a:buNone/>
              <a:tabLst/>
              <a:defRPr/>
            </a:pPr>
            <a:r>
              <a:rPr kumimoji="1" lang="en-US" altLang="ja-JP" sz="14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 </a:t>
            </a:r>
            <a:r>
              <a:rPr kumimoji="1" lang="ja-JP" altLang="en-US" sz="14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　　　　　　　　　　　　　　　　　　　（</a:t>
            </a:r>
            <a:r>
              <a:rPr kumimoji="1" lang="en-US" altLang="ja-JP" sz="14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10</a:t>
            </a:r>
            <a:r>
              <a:rPr kumimoji="1" lang="ja-JP" altLang="en-US" sz="14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分）①オリエンテーション</a:t>
            </a:r>
          </a:p>
          <a:p>
            <a:pPr marL="0" marR="0" lvl="0" indent="0" algn="just" defTabSz="914400" rtl="0" eaLnBrk="1" fontAlgn="auto" latinLnBrk="0" hangingPunct="1">
              <a:lnSpc>
                <a:spcPts val="2000"/>
              </a:lnSpc>
              <a:spcBef>
                <a:spcPts val="0"/>
              </a:spcBef>
              <a:spcAft>
                <a:spcPts val="0"/>
              </a:spcAft>
              <a:buClrTx/>
              <a:buSzTx/>
              <a:buFontTx/>
              <a:buNone/>
              <a:tabLst/>
              <a:defRPr/>
            </a:pPr>
            <a:r>
              <a:rPr kumimoji="1" lang="en-US" altLang="ja-JP" sz="14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                                 </a:t>
            </a:r>
            <a:r>
              <a:rPr kumimoji="1" lang="ja-JP" altLang="en-US" sz="14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　　</a:t>
            </a:r>
            <a:r>
              <a:rPr kumimoji="1" lang="en-US" altLang="ja-JP" sz="14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  </a:t>
            </a:r>
            <a:r>
              <a:rPr kumimoji="1" lang="ja-JP" altLang="en-US" sz="14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a:t>
            </a:r>
            <a:r>
              <a:rPr kumimoji="1" lang="en-US" altLang="ja-JP" sz="14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25</a:t>
            </a:r>
            <a:r>
              <a:rPr kumimoji="1" lang="ja-JP" altLang="en-US" sz="14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分）②介護の仕事説明・介護ロボットの導入事例発表等</a:t>
            </a:r>
          </a:p>
          <a:p>
            <a:pPr marL="0" marR="0" lvl="0" indent="0" algn="just" defTabSz="914400" rtl="0" eaLnBrk="1" fontAlgn="auto" latinLnBrk="0" hangingPunct="1">
              <a:lnSpc>
                <a:spcPts val="2000"/>
              </a:lnSpc>
              <a:spcBef>
                <a:spcPts val="0"/>
              </a:spcBef>
              <a:spcAft>
                <a:spcPts val="0"/>
              </a:spcAft>
              <a:buClrTx/>
              <a:buSzTx/>
              <a:buFontTx/>
              <a:buNone/>
              <a:tabLst/>
              <a:defRPr/>
            </a:pPr>
            <a:r>
              <a:rPr kumimoji="1" lang="en-US" altLang="ja-JP" sz="1400" b="0" i="0"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                                 </a:t>
            </a:r>
            <a:r>
              <a:rPr kumimoji="1" lang="ja-JP" altLang="en-US" sz="1400" b="0" i="0"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　　</a:t>
            </a:r>
            <a:r>
              <a:rPr kumimoji="1" lang="en-US" altLang="ja-JP" sz="1400" b="0" i="0"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  </a:t>
            </a:r>
            <a:r>
              <a:rPr kumimoji="1" lang="ja-JP" altLang="en-US" sz="1400" b="0" i="0"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a:t>
            </a:r>
            <a:r>
              <a:rPr kumimoji="1" lang="en-US" altLang="ja-JP" sz="1400" b="0" i="0"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45</a:t>
            </a:r>
            <a:r>
              <a:rPr kumimoji="1" lang="ja-JP" altLang="en-US" sz="1400" b="0" i="0"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分）③介護ロボットの見学・体験</a:t>
            </a:r>
            <a:r>
              <a:rPr kumimoji="1" lang="ja-JP" altLang="en-US" sz="1050" b="0" i="0"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（３ブース</a:t>
            </a:r>
            <a:r>
              <a:rPr lang="ja-JP" altLang="en-US" sz="1050" kern="50" dirty="0">
                <a:solidFill>
                  <a:srgbClr val="000000"/>
                </a:solidFill>
                <a:latin typeface="HGP創英角ｺﾞｼｯｸUB" panose="020B0A00000000000000" pitchFamily="50" charset="-128"/>
                <a:ea typeface="HGP創英角ｺﾞｼｯｸUB" panose="020B0A00000000000000" pitchFamily="50" charset="-128"/>
              </a:rPr>
              <a:t>：</a:t>
            </a:r>
            <a:r>
              <a:rPr kumimoji="1" lang="en-US" altLang="ja-JP" sz="1050" b="0" i="0"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4</a:t>
            </a:r>
            <a:r>
              <a:rPr kumimoji="1" lang="ja-JP" altLang="en-US" sz="1050" b="0" i="0"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ブースの場合は</a:t>
            </a:r>
            <a:r>
              <a:rPr kumimoji="1" lang="en-US" altLang="ja-JP" sz="1050" b="0" i="0"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60</a:t>
            </a:r>
            <a:r>
              <a:rPr kumimoji="1" lang="ja-JP" altLang="en-US" sz="1050" b="0" i="0"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分）</a:t>
            </a:r>
          </a:p>
          <a:p>
            <a:pPr marL="0" marR="0" lvl="0" indent="0" algn="just" defTabSz="914400" rtl="0" eaLnBrk="1" fontAlgn="auto" latinLnBrk="0" hangingPunct="1">
              <a:lnSpc>
                <a:spcPts val="2000"/>
              </a:lnSpc>
              <a:spcBef>
                <a:spcPts val="0"/>
              </a:spcBef>
              <a:spcAft>
                <a:spcPts val="0"/>
              </a:spcAft>
              <a:buClrTx/>
              <a:buSzTx/>
              <a:buFontTx/>
              <a:buNone/>
              <a:tabLst/>
              <a:defRPr/>
            </a:pPr>
            <a:r>
              <a:rPr kumimoji="1" lang="en-US" altLang="ja-JP" sz="14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                                 </a:t>
            </a:r>
            <a:r>
              <a:rPr kumimoji="1" lang="ja-JP" altLang="en-US" sz="14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　　</a:t>
            </a:r>
            <a:r>
              <a:rPr kumimoji="1" lang="en-US" altLang="ja-JP" sz="14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  </a:t>
            </a:r>
            <a:r>
              <a:rPr kumimoji="1" lang="ja-JP" altLang="en-US" sz="14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a:t>
            </a:r>
            <a:r>
              <a:rPr kumimoji="1" lang="en-US" altLang="ja-JP" sz="14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  5</a:t>
            </a:r>
            <a:r>
              <a:rPr kumimoji="1" lang="ja-JP" altLang="en-US" sz="14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分）④生徒からの体験発表・質疑</a:t>
            </a:r>
            <a:endParaRPr kumimoji="1" lang="en-US" altLang="ja-JP" sz="14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endParaRPr>
          </a:p>
          <a:p>
            <a:pPr marL="0" marR="0" lvl="0" indent="0" algn="just" defTabSz="914400" rtl="0" eaLnBrk="1" fontAlgn="auto" latinLnBrk="0" hangingPunct="1">
              <a:lnSpc>
                <a:spcPts val="2000"/>
              </a:lnSpc>
              <a:spcBef>
                <a:spcPts val="0"/>
              </a:spcBef>
              <a:spcAft>
                <a:spcPts val="0"/>
              </a:spcAft>
              <a:buClrTx/>
              <a:buSzTx/>
              <a:buFontTx/>
              <a:buNone/>
              <a:tabLst/>
              <a:defRPr/>
            </a:pPr>
            <a:r>
              <a:rPr kumimoji="1" lang="en-US" altLang="ja-JP" sz="11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※1</a:t>
            </a:r>
            <a:r>
              <a:rPr kumimoji="1" lang="ja-JP" altLang="en-US" sz="11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．開会前に介護ロボットの準備を終える想定です。（開会時間の</a:t>
            </a:r>
            <a:r>
              <a:rPr kumimoji="1" lang="en-US" altLang="ja-JP" sz="11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50</a:t>
            </a:r>
            <a:r>
              <a:rPr kumimoji="1" lang="ja-JP" altLang="en-US" sz="11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分程度前に会場に入ります。）</a:t>
            </a:r>
            <a:endParaRPr kumimoji="1" lang="en-US" altLang="ja-JP" sz="11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endParaRPr>
          </a:p>
          <a:p>
            <a:pPr marL="0" marR="0" lvl="0" indent="0" algn="just" defTabSz="914400" rtl="0" eaLnBrk="1" fontAlgn="auto" latinLnBrk="0" hangingPunct="1">
              <a:spcBef>
                <a:spcPts val="0"/>
              </a:spcBef>
              <a:spcAft>
                <a:spcPts val="0"/>
              </a:spcAft>
              <a:buClrTx/>
              <a:buSzTx/>
              <a:buFontTx/>
              <a:buNone/>
              <a:tabLst/>
              <a:defRPr/>
            </a:pPr>
            <a:r>
              <a:rPr kumimoji="1" lang="en-US" altLang="ja-JP" sz="11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※2</a:t>
            </a:r>
            <a:r>
              <a:rPr kumimoji="1" lang="ja-JP" altLang="en-US" sz="11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．タイムスケジュールは、事前打ち合せ時に調整・対応します。</a:t>
            </a:r>
            <a:endParaRPr kumimoji="1" lang="en-US" altLang="ja-JP" sz="11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endParaRPr>
          </a:p>
          <a:p>
            <a:pPr marL="0" marR="0" lvl="0" indent="0" algn="just" defTabSz="914400" rtl="0" eaLnBrk="1" fontAlgn="auto" latinLnBrk="0" hangingPunct="1">
              <a:spcBef>
                <a:spcPts val="0"/>
              </a:spcBef>
              <a:spcAft>
                <a:spcPts val="0"/>
              </a:spcAft>
              <a:buClrTx/>
              <a:buSzTx/>
              <a:buFontTx/>
              <a:buNone/>
              <a:tabLst/>
              <a:defRPr/>
            </a:pPr>
            <a:r>
              <a:rPr kumimoji="1" lang="ja-JP" altLang="en-US" sz="11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　　　（昨年度に実施済みの場合は、電話・メールでの打合せの場合が有り）</a:t>
            </a:r>
            <a:endParaRPr kumimoji="1" lang="en-US" altLang="ja-JP" sz="11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endParaRPr>
          </a:p>
          <a:p>
            <a:pPr marL="0" marR="0" lvl="0" indent="0" algn="just" defTabSz="914400" rtl="0" eaLnBrk="1" fontAlgn="auto" latinLnBrk="0" hangingPunct="1">
              <a:lnSpc>
                <a:spcPts val="2000"/>
              </a:lnSpc>
              <a:spcBef>
                <a:spcPts val="0"/>
              </a:spcBef>
              <a:spcAft>
                <a:spcPts val="0"/>
              </a:spcAft>
              <a:buClrTx/>
              <a:buSzTx/>
              <a:buFontTx/>
              <a:buNone/>
              <a:tabLst/>
              <a:defRPr/>
            </a:pPr>
            <a:r>
              <a:rPr lang="en-US" altLang="ja-JP" sz="1100" kern="50" dirty="0">
                <a:solidFill>
                  <a:srgbClr val="000000"/>
                </a:solidFill>
                <a:latin typeface="HGP創英角ｺﾞｼｯｸUB" panose="020B0A00000000000000" pitchFamily="50" charset="-128"/>
                <a:ea typeface="HGP創英角ｺﾞｼｯｸUB" panose="020B0A00000000000000" pitchFamily="50" charset="-128"/>
              </a:rPr>
              <a:t>※3</a:t>
            </a:r>
            <a:r>
              <a:rPr lang="ja-JP" altLang="en-US" sz="1100" kern="50" dirty="0">
                <a:solidFill>
                  <a:srgbClr val="000000"/>
                </a:solidFill>
                <a:latin typeface="HGP創英角ｺﾞｼｯｸUB" panose="020B0A00000000000000" pitchFamily="50" charset="-128"/>
                <a:ea typeface="HGP創英角ｺﾞｼｯｸUB" panose="020B0A00000000000000" pitchFamily="50" charset="-128"/>
              </a:rPr>
              <a:t>．</a:t>
            </a:r>
            <a:r>
              <a:rPr kumimoji="1" lang="ja-JP" altLang="en-US" sz="1100" b="0" i="0" u="none" strike="noStrike" kern="50" cap="none" spc="0" normalizeH="0" baseline="0" noProof="0" dirty="0">
                <a:ln>
                  <a:noFill/>
                </a:ln>
                <a:solidFill>
                  <a:srgbClr val="000000"/>
                </a:solidFill>
                <a:effectLst/>
                <a:uLnTx/>
                <a:uFillTx/>
                <a:latin typeface="HGP創英角ｺﾞｼｯｸUB" panose="020B0A00000000000000" pitchFamily="50" charset="-128"/>
                <a:ea typeface="HGP創英角ｺﾞｼｯｸUB" panose="020B0A00000000000000" pitchFamily="50" charset="-128"/>
                <a:cs typeface="+mn-cs"/>
              </a:rPr>
              <a:t>体育館等の広い会場が望ましいですが、実習室や教室での開催も可能です。</a:t>
            </a:r>
            <a:endParaRPr kumimoji="1" lang="ja-JP" altLang="en-US" sz="1100" dirty="0"/>
          </a:p>
        </p:txBody>
      </p:sp>
      <p:sp>
        <p:nvSpPr>
          <p:cNvPr id="1140" name="四角形: 角を丸くする 95"/>
          <p:cNvSpPr/>
          <p:nvPr/>
        </p:nvSpPr>
        <p:spPr>
          <a:xfrm>
            <a:off x="234025" y="6273060"/>
            <a:ext cx="2184897" cy="30952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dirty="0">
              <a:solidFill>
                <a:srgbClr val="FB5B00"/>
              </a:solidFill>
            </a:endParaRPr>
          </a:p>
        </p:txBody>
      </p:sp>
      <p:sp>
        <p:nvSpPr>
          <p:cNvPr id="1141" name="テキスト ボックス 96"/>
          <p:cNvSpPr txBox="1"/>
          <p:nvPr/>
        </p:nvSpPr>
        <p:spPr>
          <a:xfrm>
            <a:off x="263844" y="6259204"/>
            <a:ext cx="2087958" cy="369332"/>
          </a:xfrm>
          <a:prstGeom prst="rect">
            <a:avLst/>
          </a:prstGeom>
          <a:noFill/>
        </p:spPr>
        <p:txBody>
          <a:bodyPr wrap="square" rtlCol="0">
            <a:spAutoFit/>
          </a:bodyPr>
          <a:lstStyle/>
          <a:p>
            <a:r>
              <a:rPr kumimoji="1" lang="ja-JP" altLang="en-US" sz="1800" b="1" dirty="0">
                <a:solidFill>
                  <a:schemeClr val="bg1"/>
                </a:solidFill>
                <a:latin typeface="HGP創英角ｺﾞｼｯｸUB" panose="020B0A00000000000000" pitchFamily="50" charset="-128"/>
                <a:ea typeface="HGP創英角ｺﾞｼｯｸUB" panose="020B0A00000000000000" pitchFamily="50" charset="-128"/>
              </a:rPr>
              <a:t>９　プログラム（例）</a:t>
            </a:r>
          </a:p>
        </p:txBody>
      </p:sp>
      <p:graphicFrame>
        <p:nvGraphicFramePr>
          <p:cNvPr id="1142" name="表 6"/>
          <p:cNvGraphicFramePr>
            <a:graphicFrameLocks noGrp="1"/>
          </p:cNvGraphicFramePr>
          <p:nvPr>
            <p:extLst>
              <p:ext uri="{D42A27DB-BD31-4B8C-83A1-F6EECF244321}">
                <p14:modId xmlns:p14="http://schemas.microsoft.com/office/powerpoint/2010/main" val="788618946"/>
              </p:ext>
            </p:extLst>
          </p:nvPr>
        </p:nvGraphicFramePr>
        <p:xfrm>
          <a:off x="319979" y="2153878"/>
          <a:ext cx="6993921" cy="728536"/>
        </p:xfrm>
        <a:graphic>
          <a:graphicData uri="http://schemas.openxmlformats.org/drawingml/2006/table">
            <a:tbl>
              <a:tblPr>
                <a:tableStyleId>{5C22544A-7EE6-4342-B048-85BDC9FD1C3A}</a:tableStyleId>
              </a:tblPr>
              <a:tblGrid>
                <a:gridCol w="6993921">
                  <a:extLst>
                    <a:ext uri="{9D8B030D-6E8A-4147-A177-3AD203B41FA5}">
                      <a16:colId xmlns:a16="http://schemas.microsoft.com/office/drawing/2014/main" val="20000"/>
                    </a:ext>
                  </a:extLst>
                </a:gridCol>
              </a:tblGrid>
              <a:tr h="0">
                <a:tc>
                  <a:txBody>
                    <a:bodyPr/>
                    <a:lstStyle/>
                    <a:p>
                      <a:pPr algn="just">
                        <a:lnSpc>
                          <a:spcPts val="2000"/>
                        </a:lnSpc>
                      </a:pPr>
                      <a:r>
                        <a:rPr lang="ja-JP" sz="1400" kern="50" dirty="0">
                          <a:effectLst/>
                          <a:latin typeface="HGP創英角ｺﾞｼｯｸUB" panose="020B0A00000000000000" pitchFamily="50" charset="-128"/>
                          <a:ea typeface="HGP創英角ｺﾞｼｯｸUB" panose="020B0A00000000000000" pitchFamily="50" charset="-128"/>
                        </a:rPr>
                        <a:t>各学校で介護ロボット（ＩＣＴ機器を含む）の操作体験学習会を開催することで、生徒に介護の仕事に魅力を感じてもらうとともに、介護職への理解を深めてもらい、生徒のより良い進路選択につなげる一助とします。（学校連携による介護の仕事の魅力発見事業として実施）</a:t>
                      </a:r>
                      <a:endParaRPr lang="ja-JP" sz="14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endParaRPr>
                    </a:p>
                  </a:txBody>
                  <a:tcPr marL="90170" marR="90170" marT="0" marB="0">
                    <a:noFill/>
                  </a:tcPr>
                </a:tc>
                <a:extLst>
                  <a:ext uri="{0D108BD9-81ED-4DB2-BD59-A6C34878D82A}">
                    <a16:rowId xmlns:a16="http://schemas.microsoft.com/office/drawing/2014/main" val="10000"/>
                  </a:ext>
                </a:extLst>
              </a:tr>
            </a:tbl>
          </a:graphicData>
        </a:graphic>
      </p:graphicFrame>
      <p:graphicFrame>
        <p:nvGraphicFramePr>
          <p:cNvPr id="1143" name="表 7"/>
          <p:cNvGraphicFramePr>
            <a:graphicFrameLocks noGrp="1"/>
          </p:cNvGraphicFramePr>
          <p:nvPr>
            <p:extLst>
              <p:ext uri="{D42A27DB-BD31-4B8C-83A1-F6EECF244321}">
                <p14:modId xmlns:p14="http://schemas.microsoft.com/office/powerpoint/2010/main" val="1862421392"/>
              </p:ext>
            </p:extLst>
          </p:nvPr>
        </p:nvGraphicFramePr>
        <p:xfrm>
          <a:off x="377903" y="5398508"/>
          <a:ext cx="6997700" cy="744698"/>
        </p:xfrm>
        <a:graphic>
          <a:graphicData uri="http://schemas.openxmlformats.org/drawingml/2006/table">
            <a:tbl>
              <a:tblPr>
                <a:tableStyleId>{5C22544A-7EE6-4342-B048-85BDC9FD1C3A}</a:tableStyleId>
              </a:tblPr>
              <a:tblGrid>
                <a:gridCol w="6997700">
                  <a:extLst>
                    <a:ext uri="{9D8B030D-6E8A-4147-A177-3AD203B41FA5}">
                      <a16:colId xmlns:a16="http://schemas.microsoft.com/office/drawing/2014/main" val="20000"/>
                    </a:ext>
                  </a:extLst>
                </a:gridCol>
              </a:tblGrid>
              <a:tr h="744698">
                <a:tc>
                  <a:txBody>
                    <a:bodyPr/>
                    <a:lstStyle/>
                    <a:p>
                      <a:pPr algn="just">
                        <a:lnSpc>
                          <a:spcPts val="2000"/>
                        </a:lnSpc>
                      </a:pPr>
                      <a:r>
                        <a:rPr lang="ja-JP" sz="1300" kern="50" dirty="0">
                          <a:effectLst/>
                          <a:latin typeface="HGP創英角ｺﾞｼｯｸUB" panose="020B0A00000000000000" pitchFamily="50" charset="-128"/>
                          <a:ea typeface="HGP創英角ｺﾞｼｯｸUB" panose="020B0A00000000000000" pitchFamily="50" charset="-128"/>
                        </a:rPr>
                        <a:t>申し込みがあった学校に介護ロボットを持ち込み、</a:t>
                      </a:r>
                      <a:r>
                        <a:rPr lang="ja-JP" sz="1300" u="sng" kern="50" dirty="0">
                          <a:effectLst/>
                          <a:latin typeface="HGP創英角ｺﾞｼｯｸUB" panose="020B0A00000000000000" pitchFamily="50" charset="-128"/>
                          <a:ea typeface="HGP創英角ｺﾞｼｯｸUB" panose="020B0A00000000000000" pitchFamily="50" charset="-128"/>
                        </a:rPr>
                        <a:t>ロボットの見学･体験や介護職員の事例発表、質疑応答を通して、生徒の介護の仕事に対する理解を深める機会をつくります。</a:t>
                      </a:r>
                      <a:r>
                        <a:rPr lang="ja-JP" sz="1300" kern="50" dirty="0">
                          <a:effectLst/>
                          <a:latin typeface="HGP創英角ｺﾞｼｯｸUB" panose="020B0A00000000000000" pitchFamily="50" charset="-128"/>
                          <a:ea typeface="HGP創英角ｺﾞｼｯｸUB" panose="020B0A00000000000000" pitchFamily="50" charset="-128"/>
                        </a:rPr>
                        <a:t>実施に当たっては、介護ロボットメーカー等と、介護ロボットを実際に導入している事業者からのご協力を得ながら進めます。</a:t>
                      </a:r>
                      <a:endParaRPr lang="ja-JP" sz="13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endParaRPr>
                    </a:p>
                  </a:txBody>
                  <a:tcPr marL="90170" marR="90170" marT="0" marB="0">
                    <a:noFill/>
                  </a:tcPr>
                </a:tc>
                <a:extLst>
                  <a:ext uri="{0D108BD9-81ED-4DB2-BD59-A6C34878D82A}">
                    <a16:rowId xmlns:a16="http://schemas.microsoft.com/office/drawing/2014/main" val="10000"/>
                  </a:ext>
                </a:extLst>
              </a:tr>
            </a:tbl>
          </a:graphicData>
        </a:graphic>
      </p:graphicFrame>
      <p:pic>
        <p:nvPicPr>
          <p:cNvPr id="1144" name="図 9"/>
          <p:cNvPicPr>
            <a:picLocks noChangeAspect="1"/>
          </p:cNvPicPr>
          <p:nvPr/>
        </p:nvPicPr>
        <p:blipFill>
          <a:blip r:embed="rId2"/>
          <a:stretch>
            <a:fillRect/>
          </a:stretch>
        </p:blipFill>
        <p:spPr>
          <a:xfrm>
            <a:off x="6448705" y="3639683"/>
            <a:ext cx="1189834" cy="1327406"/>
          </a:xfrm>
          <a:prstGeom prst="rect">
            <a:avLst/>
          </a:prstGeom>
        </p:spPr>
      </p:pic>
      <p:sp>
        <p:nvSpPr>
          <p:cNvPr id="1145" name="テキスト ボックス 11"/>
          <p:cNvSpPr txBox="1"/>
          <p:nvPr/>
        </p:nvSpPr>
        <p:spPr>
          <a:xfrm>
            <a:off x="1015426" y="10436427"/>
            <a:ext cx="6121973" cy="362087"/>
          </a:xfrm>
          <a:prstGeom prst="rect">
            <a:avLst/>
          </a:prstGeom>
          <a:noFill/>
        </p:spPr>
        <p:txBody>
          <a:bodyPr wrap="square">
            <a:spAutoFit/>
          </a:bodyPr>
          <a:lstStyle/>
          <a:p>
            <a:pPr marL="66675" algn="l" latinLnBrk="1">
              <a:lnSpc>
                <a:spcPts val="2400"/>
              </a:lnSpc>
            </a:pPr>
            <a:r>
              <a:rPr lang="ja-JP" altLang="en-US" sz="1600" kern="50" dirty="0">
                <a:solidFill>
                  <a:srgbClr val="0000FF"/>
                </a:solidFill>
                <a:latin typeface="HGP創英角ｺﾞｼｯｸUB" panose="020B0A00000000000000" pitchFamily="50" charset="-128"/>
                <a:ea typeface="HGP創英角ｺﾞｼｯｸUB" panose="020B0A00000000000000" pitchFamily="50" charset="-128"/>
                <a:cs typeface="Times New Roman" panose="02020603050405020304" pitchFamily="18" charset="0"/>
              </a:rPr>
              <a:t>委託元：</a:t>
            </a:r>
            <a:r>
              <a:rPr lang="ja-JP" altLang="ja-JP" sz="1600" kern="50" dirty="0">
                <a:solidFill>
                  <a:srgbClr val="0000FF"/>
                </a:solidFill>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秋田県 健康福祉部 長寿社会課</a:t>
            </a:r>
          </a:p>
        </p:txBody>
      </p:sp>
      <p:sp>
        <p:nvSpPr>
          <p:cNvPr id="1146" name="正方形/長方形 12"/>
          <p:cNvSpPr/>
          <p:nvPr/>
        </p:nvSpPr>
        <p:spPr>
          <a:xfrm>
            <a:off x="122770" y="8551879"/>
            <a:ext cx="7549146" cy="1046440"/>
          </a:xfrm>
          <a:prstGeom prst="rect">
            <a:avLst/>
          </a:prstGeom>
        </p:spPr>
        <p:txBody>
          <a:bodyPr wrap="square" lIns="0" tIns="0" rIns="0" bIns="0">
            <a:spAutoFit/>
          </a:bodyPr>
          <a:lstStyle/>
          <a:p>
            <a:r>
              <a:rPr lang="ja-JP" altLang="en-US" sz="1800" dirty="0">
                <a:latin typeface="HGP創英角ｺﾞｼｯｸUB" panose="020B0900000000000000" pitchFamily="50" charset="-128"/>
                <a:ea typeface="HGP創英角ｺﾞｼｯｸUB" panose="020B0900000000000000" pitchFamily="50" charset="-128"/>
              </a:rPr>
              <a:t>　</a:t>
            </a:r>
            <a:r>
              <a:rPr lang="en-US" altLang="ja-JP" sz="1800" dirty="0">
                <a:latin typeface="HGP創英角ｺﾞｼｯｸUB" panose="020B0900000000000000" pitchFamily="50" charset="-128"/>
                <a:ea typeface="HGP創英角ｺﾞｼｯｸUB" panose="020B0900000000000000" pitchFamily="50" charset="-128"/>
              </a:rPr>
              <a:t>10</a:t>
            </a:r>
            <a:r>
              <a:rPr lang="ja-JP" altLang="en-US" sz="1800" dirty="0">
                <a:latin typeface="HGP創英角ｺﾞｼｯｸUB" panose="020B0900000000000000" pitchFamily="50" charset="-128"/>
                <a:ea typeface="HGP創英角ｺﾞｼｯｸUB" panose="020B0900000000000000" pitchFamily="50" charset="-128"/>
              </a:rPr>
              <a:t>　経費負担　</a:t>
            </a:r>
            <a:r>
              <a:rPr lang="ja-JP" altLang="ja-JP" sz="13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学校側の経費負担はありません。</a:t>
            </a:r>
            <a:r>
              <a:rPr lang="ja-JP" altLang="ja-JP" sz="12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※会場の設営、備品の準備にはご協力ください。</a:t>
            </a:r>
            <a:endParaRPr lang="en-US" altLang="ja-JP" sz="12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endParaRPr>
          </a:p>
          <a:p>
            <a:r>
              <a:rPr lang="ja-JP" altLang="en-US" sz="1800" dirty="0">
                <a:latin typeface="HGP創英角ｺﾞｼｯｸUB" panose="020B0900000000000000" pitchFamily="50" charset="-128"/>
                <a:ea typeface="HGP創英角ｺﾞｼｯｸUB" panose="020B0900000000000000" pitchFamily="50" charset="-128"/>
              </a:rPr>
              <a:t>　</a:t>
            </a:r>
            <a:r>
              <a:rPr lang="en-US" altLang="ja-JP" sz="1800" dirty="0">
                <a:latin typeface="HGP創英角ｺﾞｼｯｸUB" panose="020B0900000000000000" pitchFamily="50" charset="-128"/>
                <a:ea typeface="HGP創英角ｺﾞｼｯｸUB" panose="020B0900000000000000" pitchFamily="50" charset="-128"/>
              </a:rPr>
              <a:t>11</a:t>
            </a:r>
            <a:r>
              <a:rPr lang="ja-JP" altLang="en-US" sz="1800" dirty="0">
                <a:latin typeface="HGP創英角ｺﾞｼｯｸUB" panose="020B0900000000000000" pitchFamily="50" charset="-128"/>
                <a:ea typeface="HGP創英角ｺﾞｼｯｸUB" panose="020B0900000000000000" pitchFamily="50" charset="-128"/>
              </a:rPr>
              <a:t>　申込方法　</a:t>
            </a:r>
            <a:r>
              <a:rPr lang="ja-JP" altLang="en-US" sz="1400" dirty="0">
                <a:latin typeface="HGP創英角ｺﾞｼｯｸUB" panose="020B0900000000000000" pitchFamily="50" charset="-128"/>
                <a:ea typeface="HGP創英角ｺﾞｼｯｸUB" panose="020B0900000000000000" pitchFamily="50" charset="-128"/>
              </a:rPr>
              <a:t>裏面</a:t>
            </a:r>
            <a:r>
              <a:rPr lang="ja-JP" altLang="ja-JP" sz="14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申込書に必要事項を記入の上、メール又はＦＡＸでお申し込みください。</a:t>
            </a:r>
            <a:endParaRPr lang="en-US" altLang="ja-JP" sz="14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endParaRPr>
          </a:p>
          <a:p>
            <a:r>
              <a:rPr lang="ja-JP" altLang="en-US" sz="1400" kern="50" dirty="0">
                <a:latin typeface="HGP創英角ｺﾞｼｯｸUB" panose="020B0A00000000000000" pitchFamily="50" charset="-128"/>
                <a:ea typeface="HGP創英角ｺﾞｼｯｸUB" panose="020B0A00000000000000" pitchFamily="50" charset="-128"/>
                <a:cs typeface="Times New Roman" panose="02020603050405020304" pitchFamily="18" charset="0"/>
              </a:rPr>
              <a:t>　　　　　　　　　　　　　  </a:t>
            </a:r>
            <a:r>
              <a:rPr lang="ja-JP" altLang="en-US" sz="1300" kern="50" dirty="0">
                <a:latin typeface="HGP創英角ｺﾞｼｯｸUB" panose="020B0A00000000000000" pitchFamily="50" charset="-128"/>
                <a:ea typeface="HGP創英角ｺﾞｼｯｸUB" panose="020B0A00000000000000" pitchFamily="50" charset="-128"/>
                <a:cs typeface="Times New Roman" panose="02020603050405020304" pitchFamily="18" charset="0"/>
              </a:rPr>
              <a:t>開催決定通知後、担当が事前打合せに伺います。</a:t>
            </a:r>
            <a:r>
              <a:rPr lang="ja-JP" altLang="en-US" sz="1200" kern="50" dirty="0">
                <a:latin typeface="HGP創英角ｺﾞｼｯｸUB" panose="020B0A00000000000000" pitchFamily="50" charset="-128"/>
                <a:ea typeface="HGP創英角ｺﾞｼｯｸUB" panose="020B0A00000000000000" pitchFamily="50" charset="-128"/>
                <a:cs typeface="Times New Roman" panose="02020603050405020304" pitchFamily="18" charset="0"/>
              </a:rPr>
              <a:t>（現地確認有り </a:t>
            </a:r>
            <a:r>
              <a:rPr lang="en-US" altLang="ja-JP" sz="1200" u="sng" kern="50" dirty="0">
                <a:latin typeface="HGP創英角ｺﾞｼｯｸUB" panose="020B0A00000000000000" pitchFamily="50" charset="-128"/>
                <a:ea typeface="HGP創英角ｺﾞｼｯｸUB" panose="020B0A00000000000000" pitchFamily="50" charset="-128"/>
                <a:cs typeface="Times New Roman" panose="02020603050405020304" pitchFamily="18" charset="0"/>
              </a:rPr>
              <a:t>※2</a:t>
            </a:r>
            <a:r>
              <a:rPr lang="ja-JP" altLang="en-US" sz="1200" u="sng" kern="50" dirty="0">
                <a:latin typeface="HGP創英角ｺﾞｼｯｸUB" panose="020B0A00000000000000" pitchFamily="50" charset="-128"/>
                <a:ea typeface="HGP創英角ｺﾞｼｯｸUB" panose="020B0A00000000000000" pitchFamily="50" charset="-128"/>
                <a:cs typeface="Times New Roman" panose="02020603050405020304" pitchFamily="18" charset="0"/>
              </a:rPr>
              <a:t>参照</a:t>
            </a:r>
            <a:r>
              <a:rPr lang="ja-JP" altLang="en-US" sz="1200" kern="50" dirty="0">
                <a:latin typeface="HGP創英角ｺﾞｼｯｸUB" panose="020B0A00000000000000" pitchFamily="50" charset="-128"/>
                <a:ea typeface="HGP創英角ｺﾞｼｯｸUB" panose="020B0A00000000000000" pitchFamily="50" charset="-128"/>
                <a:cs typeface="Times New Roman" panose="02020603050405020304" pitchFamily="18" charset="0"/>
              </a:rPr>
              <a:t>）</a:t>
            </a:r>
            <a:endParaRPr lang="en-US" altLang="ja-JP" sz="12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endParaRPr>
          </a:p>
          <a:p>
            <a:r>
              <a:rPr lang="ja-JP" altLang="en-US" sz="1800" dirty="0">
                <a:latin typeface="HGP創英角ｺﾞｼｯｸUB" panose="020B0900000000000000" pitchFamily="50" charset="-128"/>
                <a:ea typeface="HGP創英角ｺﾞｼｯｸUB" panose="020B0900000000000000" pitchFamily="50" charset="-128"/>
              </a:rPr>
              <a:t>　</a:t>
            </a:r>
            <a:r>
              <a:rPr lang="en-US" altLang="ja-JP" sz="1800" dirty="0">
                <a:latin typeface="HGP創英角ｺﾞｼｯｸUB" panose="020B0900000000000000" pitchFamily="50" charset="-128"/>
                <a:ea typeface="HGP創英角ｺﾞｼｯｸUB" panose="020B0900000000000000" pitchFamily="50" charset="-128"/>
              </a:rPr>
              <a:t>12</a:t>
            </a:r>
            <a:r>
              <a:rPr lang="ja-JP" altLang="en-US" sz="1800" dirty="0">
                <a:latin typeface="HGP創英角ｺﾞｼｯｸUB" panose="020B0900000000000000" pitchFamily="50" charset="-128"/>
                <a:ea typeface="HGP創英角ｺﾞｼｯｸUB" panose="020B0900000000000000" pitchFamily="50" charset="-128"/>
              </a:rPr>
              <a:t>　そ  の  他  </a:t>
            </a:r>
            <a:r>
              <a:rPr lang="ja-JP" altLang="en-US" sz="1300" kern="50" dirty="0">
                <a:latin typeface="HGP創英角ｺﾞｼｯｸUB" panose="020B0A00000000000000" pitchFamily="50" charset="-128"/>
                <a:ea typeface="HGP創英角ｺﾞｼｯｸUB" panose="020B0A00000000000000" pitchFamily="50" charset="-128"/>
                <a:cs typeface="Times New Roman" panose="02020603050405020304" pitchFamily="18" charset="0"/>
              </a:rPr>
              <a:t>自然災害・</a:t>
            </a:r>
            <a:r>
              <a:rPr lang="ja-JP" altLang="ja-JP" sz="13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感染症</a:t>
            </a:r>
            <a:r>
              <a:rPr lang="ja-JP" altLang="en-US" sz="13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等</a:t>
            </a:r>
            <a:r>
              <a:rPr lang="ja-JP" altLang="ja-JP" sz="1300" kern="5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の状況により、開催を中止する場合があります。</a:t>
            </a:r>
            <a:endParaRPr lang="ja-JP" altLang="en-US" sz="1300" dirty="0">
              <a:latin typeface="HGP創英角ｺﾞｼｯｸUB" panose="020B0900000000000000" pitchFamily="50" charset="-128"/>
              <a:ea typeface="HGP創英角ｺﾞｼｯｸUB" panose="020B0900000000000000" pitchFamily="50" charset="-128"/>
            </a:endParaRPr>
          </a:p>
        </p:txBody>
      </p:sp>
      <p:pic>
        <p:nvPicPr>
          <p:cNvPr id="1147" name="図 2"/>
          <p:cNvPicPr>
            <a:picLocks noChangeAspect="1"/>
          </p:cNvPicPr>
          <p:nvPr/>
        </p:nvPicPr>
        <p:blipFill>
          <a:blip r:embed="rId3"/>
          <a:stretch>
            <a:fillRect/>
          </a:stretch>
        </p:blipFill>
        <p:spPr>
          <a:xfrm>
            <a:off x="441346" y="6732340"/>
            <a:ext cx="866477" cy="756817"/>
          </a:xfrm>
          <a:prstGeom prst="rect">
            <a:avLst/>
          </a:prstGeom>
        </p:spPr>
      </p:pic>
      <p:pic>
        <p:nvPicPr>
          <p:cNvPr id="1148" name="図 3"/>
          <p:cNvPicPr>
            <a:picLocks noChangeAspect="1"/>
          </p:cNvPicPr>
          <p:nvPr/>
        </p:nvPicPr>
        <p:blipFill>
          <a:blip r:embed="rId4"/>
          <a:stretch>
            <a:fillRect/>
          </a:stretch>
        </p:blipFill>
        <p:spPr>
          <a:xfrm>
            <a:off x="6950424" y="9127815"/>
            <a:ext cx="702381" cy="859854"/>
          </a:xfrm>
          <a:prstGeom prst="rect">
            <a:avLst/>
          </a:prstGeom>
        </p:spPr>
      </p:pic>
      <p:pic>
        <p:nvPicPr>
          <p:cNvPr id="1149" name="図 5"/>
          <p:cNvPicPr>
            <a:picLocks noChangeAspect="1"/>
          </p:cNvPicPr>
          <p:nvPr/>
        </p:nvPicPr>
        <p:blipFill>
          <a:blip r:embed="rId5"/>
          <a:stretch>
            <a:fillRect/>
          </a:stretch>
        </p:blipFill>
        <p:spPr>
          <a:xfrm>
            <a:off x="287514" y="10254582"/>
            <a:ext cx="492904" cy="578256"/>
          </a:xfrm>
          <a:prstGeom prst="rect">
            <a:avLst/>
          </a:prstGeom>
        </p:spPr>
      </p:pic>
      <p:pic>
        <p:nvPicPr>
          <p:cNvPr id="3" name="図 2">
            <a:extLst>
              <a:ext uri="{FF2B5EF4-FFF2-40B4-BE49-F238E27FC236}">
                <a16:creationId xmlns:a16="http://schemas.microsoft.com/office/drawing/2014/main" id="{6CEDB2C0-6F9D-B8B5-2E4E-894697F2AF41}"/>
              </a:ext>
            </a:extLst>
          </p:cNvPr>
          <p:cNvPicPr>
            <a:picLocks noChangeAspect="1"/>
          </p:cNvPicPr>
          <p:nvPr/>
        </p:nvPicPr>
        <p:blipFill>
          <a:blip r:embed="rId6"/>
          <a:stretch>
            <a:fillRect/>
          </a:stretch>
        </p:blipFill>
        <p:spPr>
          <a:xfrm>
            <a:off x="6258468" y="7481189"/>
            <a:ext cx="1122525" cy="900105"/>
          </a:xfrm>
          <a:prstGeom prst="rect">
            <a:avLst/>
          </a:prstGeom>
        </p:spPr>
      </p:pic>
      <p:pic>
        <p:nvPicPr>
          <p:cNvPr id="4" name="図 3">
            <a:extLst>
              <a:ext uri="{FF2B5EF4-FFF2-40B4-BE49-F238E27FC236}">
                <a16:creationId xmlns:a16="http://schemas.microsoft.com/office/drawing/2014/main" id="{8559C6A4-6528-9C2A-BACF-25CA85F1F7FC}"/>
              </a:ext>
            </a:extLst>
          </p:cNvPr>
          <p:cNvPicPr>
            <a:picLocks noChangeAspect="1"/>
          </p:cNvPicPr>
          <p:nvPr/>
        </p:nvPicPr>
        <p:blipFill>
          <a:blip r:embed="rId7"/>
          <a:stretch>
            <a:fillRect/>
          </a:stretch>
        </p:blipFill>
        <p:spPr>
          <a:xfrm>
            <a:off x="1307823" y="6627012"/>
            <a:ext cx="1061571" cy="740178"/>
          </a:xfrm>
          <a:prstGeom prst="rect">
            <a:avLst/>
          </a:prstGeom>
        </p:spPr>
      </p:pic>
    </p:spTree>
    <p:extLst>
      <p:ext uri="{BB962C8B-B14F-4D97-AF65-F5344CB8AC3E}">
        <p14:creationId xmlns:p14="http://schemas.microsoft.com/office/powerpoint/2010/main" val="463220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1" name="ストライプ矢印 5"/>
          <p:cNvSpPr/>
          <p:nvPr/>
        </p:nvSpPr>
        <p:spPr>
          <a:xfrm rot="16200000">
            <a:off x="3605434" y="-313988"/>
            <a:ext cx="643994" cy="1836013"/>
          </a:xfrm>
          <a:prstGeom prst="stripedRightArrow">
            <a:avLst>
              <a:gd name="adj1" fmla="val 61835"/>
              <a:gd name="adj2" fmla="val 51488"/>
            </a:avLst>
          </a:prstGeom>
        </p:spPr>
        <p:style>
          <a:lnRef idx="2">
            <a:schemeClr val="accent1">
              <a:shade val="50000"/>
            </a:schemeClr>
          </a:lnRef>
          <a:fillRef idx="1">
            <a:schemeClr val="accent1"/>
          </a:fillRef>
          <a:effectRef idx="0">
            <a:schemeClr val="accent1"/>
          </a:effectRef>
          <a:fontRef idx="minor">
            <a:schemeClr val="lt1"/>
          </a:fontRef>
        </p:style>
        <p:txBody>
          <a:bodyPr lIns="100680" tIns="50341" rIns="100680" bIns="50341" rtlCol="0" anchor="ctr"/>
          <a:lstStyle/>
          <a:p>
            <a:pPr algn="ctr"/>
            <a:endParaRPr lang="ja-JP" altLang="en-US" sz="2209" dirty="0"/>
          </a:p>
        </p:txBody>
      </p:sp>
      <p:sp>
        <p:nvSpPr>
          <p:cNvPr id="1152" name="テキスト ボックス 7"/>
          <p:cNvSpPr txBox="1"/>
          <p:nvPr/>
        </p:nvSpPr>
        <p:spPr>
          <a:xfrm>
            <a:off x="3324472" y="427818"/>
            <a:ext cx="1205917" cy="441630"/>
          </a:xfrm>
          <a:prstGeom prst="rect">
            <a:avLst/>
          </a:prstGeom>
          <a:noFill/>
          <a:ln>
            <a:noFill/>
          </a:ln>
        </p:spPr>
        <p:txBody>
          <a:bodyPr wrap="square" lIns="100680" tIns="50341" rIns="100680" bIns="50341" rtlCol="0">
            <a:spAutoFit/>
          </a:bodyPr>
          <a:lstStyle/>
          <a:p>
            <a:pPr algn="ctr"/>
            <a:r>
              <a:rPr lang="ja-JP" altLang="en-US" sz="2209" dirty="0">
                <a:solidFill>
                  <a:schemeClr val="bg1"/>
                </a:solidFill>
                <a:latin typeface="HGP創英角ｺﾞｼｯｸUB" panose="020B0900000000000000" pitchFamily="50" charset="-128"/>
                <a:ea typeface="HGP創英角ｺﾞｼｯｸUB" panose="020B0900000000000000" pitchFamily="50" charset="-128"/>
                <a:cs typeface="源柔ゴシック Heavy" panose="020B0702020203020207" pitchFamily="50" charset="-128"/>
              </a:rPr>
              <a:t>ＦＡＸ</a:t>
            </a:r>
          </a:p>
        </p:txBody>
      </p:sp>
      <p:sp>
        <p:nvSpPr>
          <p:cNvPr id="1153" name="テキスト ボックス 8"/>
          <p:cNvSpPr txBox="1"/>
          <p:nvPr/>
        </p:nvSpPr>
        <p:spPr>
          <a:xfrm>
            <a:off x="1208533" y="961557"/>
            <a:ext cx="5358504" cy="915158"/>
          </a:xfrm>
          <a:prstGeom prst="rect">
            <a:avLst/>
          </a:prstGeom>
          <a:noFill/>
        </p:spPr>
        <p:txBody>
          <a:bodyPr wrap="square" lIns="100680" tIns="50341" rIns="100680" bIns="50341" rtlCol="0">
            <a:spAutoFit/>
          </a:bodyPr>
          <a:lstStyle/>
          <a:p>
            <a:pPr algn="ctr"/>
            <a:r>
              <a:rPr lang="ja-JP" altLang="en-US" sz="1762" dirty="0">
                <a:latin typeface="HGP創英角ｺﾞｼｯｸUB" panose="020B0900000000000000" pitchFamily="50" charset="-128"/>
                <a:ea typeface="HGP創英角ｺﾞｼｯｸUB" panose="020B0900000000000000" pitchFamily="50" charset="-128"/>
                <a:cs typeface="源真ゴシック Heavy" panose="020B0702020203020207" pitchFamily="50" charset="-128"/>
              </a:rPr>
              <a:t>（公財）介護労働安定センター 秋田支部宛</a:t>
            </a:r>
            <a:endParaRPr lang="en-US" altLang="ja-JP" sz="1762" dirty="0">
              <a:latin typeface="HGP創英角ｺﾞｼｯｸUB" panose="020B0900000000000000" pitchFamily="50" charset="-128"/>
              <a:ea typeface="HGP創英角ｺﾞｼｯｸUB" panose="020B0900000000000000" pitchFamily="50" charset="-128"/>
              <a:cs typeface="源真ゴシック Heavy" panose="020B0702020203020207" pitchFamily="50" charset="-128"/>
            </a:endParaRPr>
          </a:p>
          <a:p>
            <a:pPr algn="ctr"/>
            <a:r>
              <a:rPr lang="ja-JP" altLang="en-US" sz="1762" u="sng" dirty="0">
                <a:latin typeface="HGP創英角ｺﾞｼｯｸUB" panose="020B0900000000000000" pitchFamily="50" charset="-128"/>
                <a:ea typeface="HGP創英角ｺﾞｼｯｸUB" panose="020B0900000000000000" pitchFamily="50" charset="-128"/>
                <a:cs typeface="源真ゴシック Heavy" panose="020B0702020203020207" pitchFamily="50" charset="-128"/>
              </a:rPr>
              <a:t>ＦＡＸ　</a:t>
            </a:r>
            <a:r>
              <a:rPr lang="en-US" altLang="ja-JP" sz="1762" u="sng" dirty="0">
                <a:latin typeface="HGP創英角ｺﾞｼｯｸUB" panose="020B0900000000000000" pitchFamily="50" charset="-128"/>
                <a:ea typeface="HGP創英角ｺﾞｼｯｸUB" panose="020B0900000000000000" pitchFamily="50" charset="-128"/>
                <a:cs typeface="源真ゴシック Heavy" panose="020B0702020203020207" pitchFamily="50" charset="-128"/>
              </a:rPr>
              <a:t>018-853-5178</a:t>
            </a:r>
          </a:p>
          <a:p>
            <a:pPr algn="ctr"/>
            <a:r>
              <a:rPr lang="en-US" altLang="ja-JP" sz="1762" u="sng" dirty="0">
                <a:latin typeface="HGP創英角ｺﾞｼｯｸUB" panose="020B0900000000000000" pitchFamily="50" charset="-128"/>
                <a:ea typeface="HGP創英角ｺﾞｼｯｸUB" panose="020B0900000000000000" pitchFamily="50" charset="-128"/>
                <a:cs typeface="源真ゴシック Heavy" panose="020B0702020203020207" pitchFamily="50" charset="-128"/>
              </a:rPr>
              <a:t>E-mail</a:t>
            </a:r>
            <a:r>
              <a:rPr lang="ja-JP" altLang="en-US" sz="1762" u="sng" dirty="0">
                <a:latin typeface="HGP創英角ｺﾞｼｯｸUB" panose="020B0900000000000000" pitchFamily="50" charset="-128"/>
                <a:ea typeface="HGP創英角ｺﾞｼｯｸUB" panose="020B0900000000000000" pitchFamily="50" charset="-128"/>
                <a:cs typeface="源真ゴシック Heavy" panose="020B0702020203020207" pitchFamily="50" charset="-128"/>
              </a:rPr>
              <a:t>　</a:t>
            </a:r>
            <a:r>
              <a:rPr lang="en-US" altLang="ja-JP" sz="1762" u="sng" dirty="0">
                <a:latin typeface="HGP創英角ｺﾞｼｯｸUB" panose="020B0900000000000000" pitchFamily="50" charset="-128"/>
                <a:ea typeface="HGP創英角ｺﾞｼｯｸUB" panose="020B0900000000000000" pitchFamily="50" charset="-128"/>
                <a:cs typeface="源真ゴシック Heavy" panose="020B0702020203020207" pitchFamily="50" charset="-128"/>
              </a:rPr>
              <a:t>akita@kaigo-center.or.jp</a:t>
            </a:r>
            <a:endParaRPr lang="ja-JP" altLang="en-US" sz="1762" u="sng" dirty="0">
              <a:latin typeface="HGP創英角ｺﾞｼｯｸUB" panose="020B0900000000000000" pitchFamily="50" charset="-128"/>
              <a:ea typeface="HGP創英角ｺﾞｼｯｸUB" panose="020B0900000000000000" pitchFamily="50" charset="-128"/>
              <a:cs typeface="源真ゴシック Heavy" panose="020B0702020203020207" pitchFamily="50" charset="-128"/>
            </a:endParaRPr>
          </a:p>
        </p:txBody>
      </p:sp>
      <p:sp>
        <p:nvSpPr>
          <p:cNvPr id="1154" name="テキスト ボックス 12"/>
          <p:cNvSpPr txBox="1"/>
          <p:nvPr/>
        </p:nvSpPr>
        <p:spPr>
          <a:xfrm>
            <a:off x="293546" y="10460592"/>
            <a:ext cx="6937838" cy="240165"/>
          </a:xfrm>
          <a:prstGeom prst="rect">
            <a:avLst/>
          </a:prstGeom>
          <a:noFill/>
        </p:spPr>
        <p:txBody>
          <a:bodyPr wrap="square" lIns="100680" tIns="50341" rIns="100680" bIns="50341" rtlCol="0">
            <a:spAutoFit/>
          </a:bodyPr>
          <a:lstStyle/>
          <a:p>
            <a:r>
              <a:rPr lang="en-US" altLang="ja-JP" sz="900" dirty="0">
                <a:latin typeface="メイリオ" panose="020B0604030504040204" pitchFamily="50" charset="-128"/>
                <a:ea typeface="メイリオ" panose="020B0604030504040204" pitchFamily="50" charset="-128"/>
                <a:cs typeface="源真ゴシック等幅 Normal" panose="020B0209020203020207" pitchFamily="49" charset="-128"/>
              </a:rPr>
              <a:t>※</a:t>
            </a:r>
            <a:r>
              <a:rPr lang="ja-JP" altLang="en-US" sz="900" dirty="0">
                <a:latin typeface="メイリオ" panose="020B0604030504040204" pitchFamily="50" charset="-128"/>
                <a:ea typeface="メイリオ" panose="020B0604030504040204" pitchFamily="50" charset="-128"/>
                <a:cs typeface="源真ゴシック等幅 Normal" panose="020B0209020203020207" pitchFamily="49" charset="-128"/>
              </a:rPr>
              <a:t>申込書に記載された内容については、当センターの個人情報管理規定に従い厳重に管理し、本事業以外には使用しません。</a:t>
            </a:r>
          </a:p>
        </p:txBody>
      </p:sp>
      <p:graphicFrame>
        <p:nvGraphicFramePr>
          <p:cNvPr id="1155" name="表 1"/>
          <p:cNvGraphicFramePr>
            <a:graphicFrameLocks noGrp="1"/>
          </p:cNvGraphicFramePr>
          <p:nvPr>
            <p:extLst>
              <p:ext uri="{D42A27DB-BD31-4B8C-83A1-F6EECF244321}">
                <p14:modId xmlns:p14="http://schemas.microsoft.com/office/powerpoint/2010/main" val="3896545670"/>
              </p:ext>
            </p:extLst>
          </p:nvPr>
        </p:nvGraphicFramePr>
        <p:xfrm>
          <a:off x="495390" y="2590800"/>
          <a:ext cx="6937838" cy="3248649"/>
        </p:xfrm>
        <a:graphic>
          <a:graphicData uri="http://schemas.openxmlformats.org/drawingml/2006/table">
            <a:tbl>
              <a:tblPr firstRow="1" firstCol="1" bandRow="1"/>
              <a:tblGrid>
                <a:gridCol w="1215826">
                  <a:extLst>
                    <a:ext uri="{9D8B030D-6E8A-4147-A177-3AD203B41FA5}">
                      <a16:colId xmlns:a16="http://schemas.microsoft.com/office/drawing/2014/main" val="20000"/>
                    </a:ext>
                  </a:extLst>
                </a:gridCol>
                <a:gridCol w="2296561">
                  <a:extLst>
                    <a:ext uri="{9D8B030D-6E8A-4147-A177-3AD203B41FA5}">
                      <a16:colId xmlns:a16="http://schemas.microsoft.com/office/drawing/2014/main" val="20001"/>
                    </a:ext>
                  </a:extLst>
                </a:gridCol>
                <a:gridCol w="810551">
                  <a:extLst>
                    <a:ext uri="{9D8B030D-6E8A-4147-A177-3AD203B41FA5}">
                      <a16:colId xmlns:a16="http://schemas.microsoft.com/office/drawing/2014/main" val="20002"/>
                    </a:ext>
                  </a:extLst>
                </a:gridCol>
                <a:gridCol w="2614900">
                  <a:extLst>
                    <a:ext uri="{9D8B030D-6E8A-4147-A177-3AD203B41FA5}">
                      <a16:colId xmlns:a16="http://schemas.microsoft.com/office/drawing/2014/main" val="20003"/>
                    </a:ext>
                  </a:extLst>
                </a:gridCol>
              </a:tblGrid>
              <a:tr h="549899">
                <a:tc>
                  <a:txBody>
                    <a:bodyPr/>
                    <a:lstStyle/>
                    <a:p>
                      <a:pPr algn="ctr"/>
                      <a:r>
                        <a:rPr lang="ja-JP" sz="1200" kern="50" spc="1005" dirty="0">
                          <a:effectLst/>
                          <a:latin typeface="Century" panose="02040604050505020304" pitchFamily="18" charset="0"/>
                          <a:ea typeface="HGPｺﾞｼｯｸM" panose="020B0600000000000000" pitchFamily="50" charset="-128"/>
                          <a:cs typeface="Times New Roman" panose="02020603050405020304" pitchFamily="18" charset="0"/>
                        </a:rPr>
                        <a:t>学校名</a:t>
                      </a:r>
                      <a:endParaRPr lang="ja-JP" sz="1050" kern="5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r>
                        <a:rPr lang="en-US" sz="1200" kern="50" dirty="0">
                          <a:effectLst/>
                          <a:latin typeface="HGPｺﾞｼｯｸM" panose="020B0600000000000000" pitchFamily="50" charset="-128"/>
                          <a:ea typeface="ＭＳ 明朝" panose="02020609040205080304" pitchFamily="17" charset="-128"/>
                          <a:cs typeface="Times New Roman" panose="02020603050405020304" pitchFamily="18" charset="0"/>
                        </a:rPr>
                        <a:t> </a:t>
                      </a:r>
                      <a:endParaRPr lang="ja-JP" sz="1050" kern="5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39750">
                <a:tc>
                  <a:txBody>
                    <a:bodyPr/>
                    <a:lstStyle/>
                    <a:p>
                      <a:pPr algn="ctr"/>
                      <a:r>
                        <a:rPr lang="ja-JP" sz="1200" kern="50" spc="200">
                          <a:effectLst/>
                          <a:latin typeface="Century" panose="02040604050505020304" pitchFamily="18" charset="0"/>
                          <a:ea typeface="HGPｺﾞｼｯｸM" panose="020B0600000000000000" pitchFamily="50" charset="-128"/>
                          <a:cs typeface="Times New Roman" panose="02020603050405020304" pitchFamily="18" charset="0"/>
                        </a:rPr>
                        <a:t>代表者氏名</a:t>
                      </a:r>
                      <a:endParaRPr lang="ja-JP" sz="1050" kern="5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r>
                        <a:rPr lang="en-US" sz="1200" kern="50">
                          <a:effectLst/>
                          <a:latin typeface="HGPｺﾞｼｯｸM" panose="020B0600000000000000" pitchFamily="50" charset="-128"/>
                          <a:ea typeface="ＭＳ 明朝" panose="02020609040205080304" pitchFamily="17" charset="-128"/>
                          <a:cs typeface="Times New Roman" panose="02020603050405020304" pitchFamily="18" charset="0"/>
                        </a:rPr>
                        <a:t> </a:t>
                      </a:r>
                      <a:endParaRPr lang="ja-JP" sz="1050" kern="5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539750">
                <a:tc>
                  <a:txBody>
                    <a:bodyPr/>
                    <a:lstStyle/>
                    <a:p>
                      <a:pPr algn="ctr"/>
                      <a:r>
                        <a:rPr lang="ja-JP" sz="1200" kern="50" spc="2610">
                          <a:effectLst/>
                          <a:latin typeface="Century" panose="02040604050505020304" pitchFamily="18" charset="0"/>
                          <a:ea typeface="HGPｺﾞｼｯｸM" panose="020B0600000000000000" pitchFamily="50" charset="-128"/>
                          <a:cs typeface="Times New Roman" panose="02020603050405020304" pitchFamily="18" charset="0"/>
                        </a:rPr>
                        <a:t>住所</a:t>
                      </a:r>
                      <a:endParaRPr lang="ja-JP" sz="1050" kern="5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r>
                        <a:rPr lang="ja-JP" sz="1200" kern="50">
                          <a:effectLst/>
                          <a:latin typeface="Century" panose="02040604050505020304" pitchFamily="18" charset="0"/>
                          <a:ea typeface="HGPｺﾞｼｯｸM" panose="020B0600000000000000" pitchFamily="50" charset="-128"/>
                          <a:cs typeface="Times New Roman" panose="02020603050405020304" pitchFamily="18" charset="0"/>
                        </a:rPr>
                        <a:t>〒</a:t>
                      </a:r>
                      <a:endParaRPr lang="ja-JP" sz="1050" kern="5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sz="1200" kern="50">
                          <a:effectLst/>
                          <a:latin typeface="HGPｺﾞｼｯｸM" panose="020B0600000000000000" pitchFamily="50" charset="-128"/>
                          <a:ea typeface="ＭＳ 明朝" panose="02020609040205080304" pitchFamily="17" charset="-128"/>
                          <a:cs typeface="Times New Roman" panose="02020603050405020304" pitchFamily="18" charset="0"/>
                        </a:rPr>
                        <a:t> </a:t>
                      </a:r>
                      <a:endParaRPr lang="ja-JP" sz="1050" kern="5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539750">
                <a:tc>
                  <a:txBody>
                    <a:bodyPr/>
                    <a:lstStyle/>
                    <a:p>
                      <a:pPr algn="ctr"/>
                      <a:r>
                        <a:rPr lang="ja-JP" sz="1200" kern="50" spc="40">
                          <a:effectLst/>
                          <a:latin typeface="Century" panose="02040604050505020304" pitchFamily="18" charset="0"/>
                          <a:ea typeface="HGPｺﾞｼｯｸM" panose="020B0600000000000000" pitchFamily="50" charset="-128"/>
                          <a:cs typeface="Times New Roman" panose="02020603050405020304" pitchFamily="18" charset="0"/>
                        </a:rPr>
                        <a:t>申込担当者名</a:t>
                      </a:r>
                      <a:endParaRPr lang="ja-JP" sz="1050" kern="5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r>
                        <a:rPr lang="en-US" sz="1200" kern="50" dirty="0">
                          <a:effectLst/>
                          <a:latin typeface="HGPｺﾞｼｯｸM" panose="020B0600000000000000" pitchFamily="50" charset="-128"/>
                          <a:ea typeface="ＭＳ 明朝" panose="02020609040205080304" pitchFamily="17" charset="-128"/>
                          <a:cs typeface="Times New Roman" panose="02020603050405020304" pitchFamily="18" charset="0"/>
                        </a:rPr>
                        <a:t> </a:t>
                      </a:r>
                      <a:endParaRPr lang="ja-JP" sz="1050" kern="5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539750">
                <a:tc>
                  <a:txBody>
                    <a:bodyPr/>
                    <a:lstStyle/>
                    <a:p>
                      <a:pPr algn="ctr"/>
                      <a:r>
                        <a:rPr lang="ja-JP" sz="1200" kern="50" spc="2610">
                          <a:effectLst/>
                          <a:latin typeface="Century" panose="02040604050505020304" pitchFamily="18" charset="0"/>
                          <a:ea typeface="HGPｺﾞｼｯｸM" panose="020B0600000000000000" pitchFamily="50" charset="-128"/>
                          <a:cs typeface="Times New Roman" panose="02020603050405020304" pitchFamily="18" charset="0"/>
                        </a:rPr>
                        <a:t>電話</a:t>
                      </a:r>
                      <a:endParaRPr lang="ja-JP" sz="1050" kern="5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200" kern="50" dirty="0">
                          <a:effectLst/>
                          <a:latin typeface="HGPｺﾞｼｯｸM" panose="020B0600000000000000" pitchFamily="50" charset="-128"/>
                          <a:ea typeface="ＭＳ 明朝" panose="02020609040205080304" pitchFamily="17" charset="-128"/>
                          <a:cs typeface="Times New Roman" panose="02020603050405020304" pitchFamily="18" charset="0"/>
                        </a:rPr>
                        <a:t> </a:t>
                      </a:r>
                      <a:endParaRPr lang="ja-JP" sz="1050" kern="5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1200" kern="50">
                          <a:effectLst/>
                          <a:latin typeface="Century" panose="02040604050505020304" pitchFamily="18" charset="0"/>
                          <a:ea typeface="HGPｺﾞｼｯｸM" panose="020B0600000000000000" pitchFamily="50" charset="-128"/>
                          <a:cs typeface="Times New Roman" panose="02020603050405020304" pitchFamily="18" charset="0"/>
                        </a:rPr>
                        <a:t>ＦＡＸ</a:t>
                      </a:r>
                      <a:endParaRPr lang="ja-JP" sz="1050" kern="5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200" kern="50">
                          <a:effectLst/>
                          <a:latin typeface="HGPｺﾞｼｯｸM" panose="020B0600000000000000" pitchFamily="50" charset="-128"/>
                          <a:ea typeface="ＭＳ 明朝" panose="02020609040205080304" pitchFamily="17" charset="-128"/>
                          <a:cs typeface="Times New Roman" panose="02020603050405020304" pitchFamily="18" charset="0"/>
                        </a:rPr>
                        <a:t> </a:t>
                      </a:r>
                      <a:endParaRPr lang="ja-JP" sz="1050" kern="5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39750">
                <a:tc>
                  <a:txBody>
                    <a:bodyPr/>
                    <a:lstStyle/>
                    <a:p>
                      <a:pPr algn="ctr"/>
                      <a:r>
                        <a:rPr lang="en-US" sz="1200" kern="50" spc="510">
                          <a:effectLst/>
                          <a:latin typeface="HGPｺﾞｼｯｸM" panose="020B0600000000000000" pitchFamily="50" charset="-128"/>
                          <a:ea typeface="ＭＳ 明朝" panose="02020609040205080304" pitchFamily="17" charset="-128"/>
                          <a:cs typeface="Times New Roman" panose="02020603050405020304" pitchFamily="18" charset="0"/>
                        </a:rPr>
                        <a:t>E - mail</a:t>
                      </a:r>
                      <a:endParaRPr lang="ja-JP" sz="1050" kern="5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gn="l"/>
                      <a:r>
                        <a:rPr lang="en-US" sz="1200" kern="50" dirty="0">
                          <a:effectLst/>
                          <a:latin typeface="HGPｺﾞｼｯｸM" panose="020B0600000000000000" pitchFamily="50" charset="-128"/>
                          <a:ea typeface="ＭＳ 明朝" panose="02020609040205080304" pitchFamily="17" charset="-128"/>
                          <a:cs typeface="Times New Roman" panose="02020603050405020304" pitchFamily="18" charset="0"/>
                        </a:rPr>
                        <a:t> </a:t>
                      </a:r>
                      <a:endParaRPr lang="ja-JP" sz="1050" kern="5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bl>
          </a:graphicData>
        </a:graphic>
      </p:graphicFrame>
      <p:graphicFrame>
        <p:nvGraphicFramePr>
          <p:cNvPr id="1156" name="表 2"/>
          <p:cNvGraphicFramePr>
            <a:graphicFrameLocks noGrp="1"/>
          </p:cNvGraphicFramePr>
          <p:nvPr>
            <p:extLst>
              <p:ext uri="{D42A27DB-BD31-4B8C-83A1-F6EECF244321}">
                <p14:modId xmlns:p14="http://schemas.microsoft.com/office/powerpoint/2010/main" val="1413248631"/>
              </p:ext>
            </p:extLst>
          </p:nvPr>
        </p:nvGraphicFramePr>
        <p:xfrm>
          <a:off x="495390" y="6337766"/>
          <a:ext cx="6937838" cy="3803018"/>
        </p:xfrm>
        <a:graphic>
          <a:graphicData uri="http://schemas.openxmlformats.org/drawingml/2006/table">
            <a:tbl>
              <a:tblPr firstRow="1" firstCol="1" bandRow="1"/>
              <a:tblGrid>
                <a:gridCol w="1190535">
                  <a:extLst>
                    <a:ext uri="{9D8B030D-6E8A-4147-A177-3AD203B41FA5}">
                      <a16:colId xmlns:a16="http://schemas.microsoft.com/office/drawing/2014/main" val="20000"/>
                    </a:ext>
                  </a:extLst>
                </a:gridCol>
                <a:gridCol w="981075">
                  <a:extLst>
                    <a:ext uri="{9D8B030D-6E8A-4147-A177-3AD203B41FA5}">
                      <a16:colId xmlns:a16="http://schemas.microsoft.com/office/drawing/2014/main" val="20001"/>
                    </a:ext>
                  </a:extLst>
                </a:gridCol>
                <a:gridCol w="4766228">
                  <a:extLst>
                    <a:ext uri="{9D8B030D-6E8A-4147-A177-3AD203B41FA5}">
                      <a16:colId xmlns:a16="http://schemas.microsoft.com/office/drawing/2014/main" val="20002"/>
                    </a:ext>
                  </a:extLst>
                </a:gridCol>
              </a:tblGrid>
              <a:tr h="758359">
                <a:tc rowSpan="3">
                  <a:txBody>
                    <a:bodyPr/>
                    <a:lstStyle/>
                    <a:p>
                      <a:pPr algn="ctr"/>
                      <a:r>
                        <a:rPr lang="ja-JP" altLang="en-US" sz="1200" kern="50" dirty="0">
                          <a:effectLst/>
                          <a:latin typeface="メイリオ" panose="020B0604030504040204" pitchFamily="50" charset="-128"/>
                          <a:ea typeface="メイリオ" panose="020B0604030504040204" pitchFamily="50" charset="-128"/>
                          <a:cs typeface="Times New Roman" panose="02020603050405020304" pitchFamily="18" charset="0"/>
                        </a:rPr>
                        <a:t>日　　時</a:t>
                      </a:r>
                      <a:endParaRPr lang="ja-JP" sz="12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3000"/>
                        </a:lnSpc>
                      </a:pPr>
                      <a:r>
                        <a:rPr lang="ja-JP" sz="1200" kern="50" dirty="0">
                          <a:effectLst/>
                          <a:latin typeface="Century" panose="02040604050505020304" pitchFamily="18" charset="0"/>
                          <a:ea typeface="メイリオ" panose="020B0604030504040204" pitchFamily="50" charset="-128"/>
                          <a:cs typeface="Times New Roman" panose="02020603050405020304" pitchFamily="18" charset="0"/>
                        </a:rPr>
                        <a:t>第１希望</a:t>
                      </a:r>
                      <a:endParaRPr lang="ja-JP" sz="1200" kern="5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3000"/>
                        </a:lnSpc>
                      </a:pPr>
                      <a:r>
                        <a:rPr lang="ja-JP" sz="1200" kern="50" dirty="0">
                          <a:effectLst/>
                          <a:latin typeface="Century" panose="02040604050505020304" pitchFamily="18" charset="0"/>
                          <a:ea typeface="メイリオ" panose="020B0604030504040204" pitchFamily="50" charset="-128"/>
                          <a:cs typeface="Times New Roman" panose="02020603050405020304" pitchFamily="18" charset="0"/>
                        </a:rPr>
                        <a:t>令和　　年　　月　　日（　　）　　時　　分　～　　　時　　分</a:t>
                      </a:r>
                      <a:r>
                        <a:rPr lang="en-US" altLang="ja-JP" sz="1000" kern="50" dirty="0">
                          <a:effectLst/>
                          <a:latin typeface="Century" panose="02040604050505020304" pitchFamily="18" charset="0"/>
                          <a:ea typeface="メイリオ" panose="020B0604030504040204" pitchFamily="50" charset="-128"/>
                          <a:cs typeface="Times New Roman" panose="02020603050405020304" pitchFamily="18" charset="0"/>
                        </a:rPr>
                        <a:t>※</a:t>
                      </a:r>
                      <a:r>
                        <a:rPr lang="ja-JP" altLang="en-US" sz="1000" kern="50" dirty="0">
                          <a:effectLst/>
                          <a:latin typeface="Century" panose="02040604050505020304" pitchFamily="18" charset="0"/>
                          <a:ea typeface="メイリオ" panose="020B0604030504040204" pitchFamily="50" charset="-128"/>
                          <a:cs typeface="Times New Roman" panose="02020603050405020304" pitchFamily="18" charset="0"/>
                        </a:rPr>
                        <a:t>冬季（</a:t>
                      </a:r>
                      <a:r>
                        <a:rPr lang="en-US" altLang="ja-JP" sz="1000" kern="50" dirty="0">
                          <a:effectLst/>
                          <a:latin typeface="Century" panose="02040604050505020304" pitchFamily="18" charset="0"/>
                          <a:ea typeface="メイリオ" panose="020B0604030504040204" pitchFamily="50" charset="-128"/>
                          <a:cs typeface="Times New Roman" panose="02020603050405020304" pitchFamily="18" charset="0"/>
                        </a:rPr>
                        <a:t>12</a:t>
                      </a:r>
                      <a:r>
                        <a:rPr lang="ja-JP" altLang="en-US" sz="1000" kern="50" dirty="0">
                          <a:effectLst/>
                          <a:latin typeface="Century" panose="02040604050505020304" pitchFamily="18" charset="0"/>
                          <a:ea typeface="メイリオ" panose="020B0604030504040204" pitchFamily="50" charset="-128"/>
                          <a:cs typeface="Times New Roman" panose="02020603050405020304" pitchFamily="18" charset="0"/>
                        </a:rPr>
                        <a:t>月～</a:t>
                      </a:r>
                      <a:r>
                        <a:rPr lang="en-US" altLang="ja-JP" sz="1000" kern="50" dirty="0">
                          <a:effectLst/>
                          <a:latin typeface="Century" panose="02040604050505020304" pitchFamily="18" charset="0"/>
                          <a:ea typeface="メイリオ" panose="020B0604030504040204" pitchFamily="50" charset="-128"/>
                          <a:cs typeface="Times New Roman" panose="02020603050405020304" pitchFamily="18" charset="0"/>
                        </a:rPr>
                        <a:t>2</a:t>
                      </a:r>
                      <a:r>
                        <a:rPr lang="ja-JP" altLang="en-US" sz="1000" kern="50" dirty="0">
                          <a:effectLst/>
                          <a:latin typeface="Century" panose="02040604050505020304" pitchFamily="18" charset="0"/>
                          <a:ea typeface="メイリオ" panose="020B0604030504040204" pitchFamily="50" charset="-128"/>
                          <a:cs typeface="Times New Roman" panose="02020603050405020304" pitchFamily="18" charset="0"/>
                        </a:rPr>
                        <a:t>月）の開催の場合は、午後の時間での開催をお願いします。</a:t>
                      </a:r>
                      <a:endParaRPr lang="ja-JP" sz="1000" kern="5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71525">
                <a:tc vMerge="1">
                  <a:txBody>
                    <a:bodyPr/>
                    <a:lstStyle/>
                    <a:p>
                      <a:endParaRPr kumimoji="1" lang="ja-JP" altLang="en-US"/>
                    </a:p>
                  </a:txBody>
                  <a:tcPr/>
                </a:tc>
                <a:tc>
                  <a:txBody>
                    <a:bodyPr/>
                    <a:lstStyle/>
                    <a:p>
                      <a:pPr algn="ctr">
                        <a:lnSpc>
                          <a:spcPts val="3000"/>
                        </a:lnSpc>
                      </a:pPr>
                      <a:r>
                        <a:rPr lang="ja-JP" sz="1200" kern="50" dirty="0">
                          <a:effectLst/>
                          <a:latin typeface="Century" panose="02040604050505020304" pitchFamily="18" charset="0"/>
                          <a:ea typeface="メイリオ" panose="020B0604030504040204" pitchFamily="50" charset="-128"/>
                          <a:cs typeface="Times New Roman" panose="02020603050405020304" pitchFamily="18" charset="0"/>
                        </a:rPr>
                        <a:t>第２希望</a:t>
                      </a:r>
                      <a:endParaRPr lang="ja-JP" sz="1200" kern="5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ts val="3000"/>
                        </a:lnSpc>
                        <a:spcBef>
                          <a:spcPts val="0"/>
                        </a:spcBef>
                        <a:spcAft>
                          <a:spcPts val="0"/>
                        </a:spcAft>
                        <a:buClrTx/>
                        <a:buSzTx/>
                        <a:buFontTx/>
                        <a:buNone/>
                        <a:tabLst/>
                        <a:defRPr/>
                      </a:pPr>
                      <a:r>
                        <a:rPr kumimoji="1" lang="ja-JP" altLang="en-US" sz="1200" b="0" i="0" u="none" strike="noStrike" kern="5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令和　　年　　月　　日（　　）　　時　　分　～　　　時　　分</a:t>
                      </a:r>
                      <a:r>
                        <a:rPr kumimoji="1" lang="en-US" altLang="ja-JP" sz="1000" b="0" i="0" u="none" strike="noStrike" kern="5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a:t>
                      </a:r>
                      <a:r>
                        <a:rPr kumimoji="1" lang="ja-JP" altLang="en-US" sz="1000" b="0" i="0" u="none" strike="noStrike" kern="5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冬季（</a:t>
                      </a:r>
                      <a:r>
                        <a:rPr kumimoji="1" lang="en-US" altLang="ja-JP" sz="1000" b="0" i="0" u="none" strike="noStrike" kern="5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12</a:t>
                      </a:r>
                      <a:r>
                        <a:rPr kumimoji="1" lang="ja-JP" altLang="en-US" sz="1000" b="0" i="0" u="none" strike="noStrike" kern="5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月～</a:t>
                      </a:r>
                      <a:r>
                        <a:rPr kumimoji="1" lang="en-US" altLang="ja-JP" sz="1000" b="0" i="0" u="none" strike="noStrike" kern="5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2</a:t>
                      </a:r>
                      <a:r>
                        <a:rPr kumimoji="1" lang="ja-JP" altLang="en-US" sz="1000" b="0" i="0" u="none" strike="noStrike" kern="5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月）の開催の場合は、午後の時間での開催をお願いします。</a:t>
                      </a:r>
                      <a:endParaRPr kumimoji="1" lang="ja-JP" altLang="en-US" sz="1000" b="0" i="0" u="none" strike="noStrike" kern="50" cap="none" spc="0" normalizeH="0" baseline="0" noProof="0" dirty="0">
                        <a:ln>
                          <a:noFill/>
                        </a:ln>
                        <a:solidFill>
                          <a:srgbClr val="00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81050">
                <a:tc vMerge="1">
                  <a:txBody>
                    <a:bodyPr/>
                    <a:lstStyle/>
                    <a:p>
                      <a:endParaRPr kumimoji="1" lang="ja-JP" altLang="en-US"/>
                    </a:p>
                  </a:txBody>
                  <a:tcPr/>
                </a:tc>
                <a:tc>
                  <a:txBody>
                    <a:bodyPr/>
                    <a:lstStyle/>
                    <a:p>
                      <a:pPr algn="ctr">
                        <a:lnSpc>
                          <a:spcPts val="3000"/>
                        </a:lnSpc>
                      </a:pPr>
                      <a:r>
                        <a:rPr lang="ja-JP" sz="1200" kern="50" dirty="0">
                          <a:effectLst/>
                          <a:latin typeface="Century" panose="02040604050505020304" pitchFamily="18" charset="0"/>
                          <a:ea typeface="メイリオ" panose="020B0604030504040204" pitchFamily="50" charset="-128"/>
                          <a:cs typeface="Times New Roman" panose="02020603050405020304" pitchFamily="18" charset="0"/>
                        </a:rPr>
                        <a:t>第３希望</a:t>
                      </a:r>
                      <a:endParaRPr lang="ja-JP" sz="1200" kern="5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ts val="3000"/>
                        </a:lnSpc>
                        <a:spcBef>
                          <a:spcPts val="0"/>
                        </a:spcBef>
                        <a:spcAft>
                          <a:spcPts val="0"/>
                        </a:spcAft>
                        <a:buClrTx/>
                        <a:buSzTx/>
                        <a:buFontTx/>
                        <a:buNone/>
                        <a:tabLst/>
                        <a:defRPr/>
                      </a:pPr>
                      <a:r>
                        <a:rPr kumimoji="1" lang="ja-JP" altLang="en-US" sz="1200" b="0" i="0" u="none" strike="noStrike" kern="5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令和　　年　　月　　日（　　）　　時　　分　～　　　時　　分</a:t>
                      </a:r>
                      <a:r>
                        <a:rPr kumimoji="1" lang="en-US" altLang="ja-JP" sz="1000" b="0" i="0" u="none" strike="noStrike" kern="5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a:t>
                      </a:r>
                      <a:r>
                        <a:rPr kumimoji="1" lang="ja-JP" altLang="en-US" sz="1000" b="0" i="0" u="none" strike="noStrike" kern="5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冬季（</a:t>
                      </a:r>
                      <a:r>
                        <a:rPr kumimoji="1" lang="en-US" altLang="ja-JP" sz="1000" b="0" i="0" u="none" strike="noStrike" kern="5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12</a:t>
                      </a:r>
                      <a:r>
                        <a:rPr kumimoji="1" lang="ja-JP" altLang="en-US" sz="1000" b="0" i="0" u="none" strike="noStrike" kern="5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月～</a:t>
                      </a:r>
                      <a:r>
                        <a:rPr kumimoji="1" lang="en-US" altLang="ja-JP" sz="1000" b="0" i="0" u="none" strike="noStrike" kern="5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2</a:t>
                      </a:r>
                      <a:r>
                        <a:rPr kumimoji="1" lang="ja-JP" altLang="en-US" sz="1000" b="0" i="0" u="none" strike="noStrike" kern="50" cap="none" spc="0" normalizeH="0" baseline="0" noProof="0" dirty="0">
                          <a:ln>
                            <a:noFill/>
                          </a:ln>
                          <a:solidFill>
                            <a:srgbClr val="000000"/>
                          </a:solidFill>
                          <a:effectLst/>
                          <a:uLnTx/>
                          <a:uFillTx/>
                          <a:latin typeface="Century" panose="02040604050505020304" pitchFamily="18" charset="0"/>
                          <a:ea typeface="メイリオ" panose="020B0604030504040204" pitchFamily="50" charset="-128"/>
                          <a:cs typeface="Times New Roman" panose="02020603050405020304" pitchFamily="18" charset="0"/>
                        </a:rPr>
                        <a:t>月）の開催の場合は、午後の時間での開催をお願いします。</a:t>
                      </a:r>
                      <a:endParaRPr kumimoji="1" lang="ja-JP" altLang="en-US" sz="1000" b="0" i="0" u="none" strike="noStrike" kern="50" cap="none" spc="0" normalizeH="0" baseline="0" noProof="0" dirty="0">
                        <a:ln>
                          <a:noFill/>
                        </a:ln>
                        <a:solidFill>
                          <a:srgbClr val="00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71747">
                <a:tc>
                  <a:txBody>
                    <a:bodyPr/>
                    <a:lstStyle/>
                    <a:p>
                      <a:pPr algn="ctr"/>
                      <a:r>
                        <a:rPr lang="ja-JP" altLang="en-US" sz="1200" kern="50" dirty="0">
                          <a:effectLst/>
                          <a:latin typeface="メイリオ" panose="020B0604030504040204" pitchFamily="50" charset="-128"/>
                          <a:ea typeface="メイリオ" panose="020B0604030504040204" pitchFamily="50" charset="-128"/>
                          <a:cs typeface="Times New Roman" panose="02020603050405020304" pitchFamily="18" charset="0"/>
                        </a:rPr>
                        <a:t>会　　場</a:t>
                      </a:r>
                      <a:endParaRPr lang="ja-JP" sz="12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ts val="2500"/>
                        </a:lnSpc>
                      </a:pPr>
                      <a:r>
                        <a:rPr lang="en-US" sz="1200" kern="50" dirty="0">
                          <a:effectLst/>
                          <a:latin typeface="メイリオ" panose="020B0604030504040204" pitchFamily="50" charset="-128"/>
                          <a:ea typeface="ＭＳ 明朝" panose="02020609040205080304" pitchFamily="17" charset="-128"/>
                          <a:cs typeface="Times New Roman" panose="02020603050405020304" pitchFamily="18" charset="0"/>
                        </a:rPr>
                        <a:t> </a:t>
                      </a:r>
                      <a:endParaRPr lang="ja-JP" sz="1050" kern="50" dirty="0">
                        <a:effectLst/>
                        <a:latin typeface="Century" panose="02040604050505020304" pitchFamily="18" charset="0"/>
                        <a:ea typeface="ＭＳ 明朝" panose="02020609040205080304" pitchFamily="17" charset="-128"/>
                        <a:cs typeface="Times New Roman" panose="02020603050405020304" pitchFamily="18" charset="0"/>
                      </a:endParaRPr>
                    </a:p>
                    <a:p>
                      <a:pPr algn="r">
                        <a:lnSpc>
                          <a:spcPts val="2500"/>
                        </a:lnSpc>
                      </a:pPr>
                      <a:r>
                        <a:rPr lang="ja-JP" sz="1000" kern="50" dirty="0">
                          <a:effectLst/>
                          <a:latin typeface="Century" panose="02040604050505020304" pitchFamily="18" charset="0"/>
                          <a:ea typeface="メイリオ" panose="020B0604030504040204" pitchFamily="50" charset="-128"/>
                          <a:cs typeface="Times New Roman" panose="02020603050405020304" pitchFamily="18" charset="0"/>
                        </a:rPr>
                        <a:t>※原則、体育館等の広い会場をご用意ください。</a:t>
                      </a:r>
                      <a:endParaRPr lang="ja-JP" sz="1050" kern="5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3"/>
                  </a:ext>
                </a:extLst>
              </a:tr>
              <a:tr h="720337">
                <a:tc>
                  <a:txBody>
                    <a:bodyPr/>
                    <a:lstStyle/>
                    <a:p>
                      <a:pPr algn="ctr"/>
                      <a:r>
                        <a:rPr lang="ja-JP" sz="1200" kern="50" spc="470" dirty="0">
                          <a:effectLst/>
                          <a:latin typeface="Century" panose="02040604050505020304" pitchFamily="18" charset="0"/>
                          <a:ea typeface="メイリオ" panose="020B0604030504040204" pitchFamily="50" charset="-128"/>
                          <a:cs typeface="Times New Roman" panose="02020603050405020304" pitchFamily="18" charset="0"/>
                        </a:rPr>
                        <a:t>参加者数</a:t>
                      </a:r>
                      <a:endParaRPr lang="ja-JP" sz="1050" kern="5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l"/>
                      <a:r>
                        <a:rPr lang="ja-JP" sz="1200" kern="50" dirty="0">
                          <a:effectLst/>
                          <a:latin typeface="Century" panose="02040604050505020304" pitchFamily="18" charset="0"/>
                          <a:ea typeface="メイリオ" panose="020B0604030504040204" pitchFamily="50" charset="-128"/>
                          <a:cs typeface="Times New Roman" panose="02020603050405020304" pitchFamily="18" charset="0"/>
                        </a:rPr>
                        <a:t>　　　　　　　　学年　</a:t>
                      </a:r>
                      <a:r>
                        <a:rPr lang="ja-JP" altLang="en-US" sz="1200" kern="50" dirty="0">
                          <a:effectLst/>
                          <a:latin typeface="Century" panose="02040604050505020304" pitchFamily="18" charset="0"/>
                          <a:ea typeface="メイリオ" panose="020B0604030504040204" pitchFamily="50" charset="-128"/>
                          <a:cs typeface="Times New Roman" panose="02020603050405020304" pitchFamily="18" charset="0"/>
                        </a:rPr>
                        <a:t>　　　</a:t>
                      </a:r>
                      <a:r>
                        <a:rPr lang="ja-JP" sz="1200" kern="50" dirty="0">
                          <a:effectLst/>
                          <a:latin typeface="Century" panose="02040604050505020304" pitchFamily="18" charset="0"/>
                          <a:ea typeface="メイリオ" panose="020B0604030504040204" pitchFamily="50" charset="-128"/>
                          <a:cs typeface="Times New Roman" panose="02020603050405020304" pitchFamily="18" charset="0"/>
                        </a:rPr>
                        <a:t>　　約　　　　　　名</a:t>
                      </a:r>
                      <a:endParaRPr lang="ja-JP" sz="1050" kern="5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4"/>
                  </a:ext>
                </a:extLst>
              </a:tr>
            </a:tbl>
          </a:graphicData>
        </a:graphic>
      </p:graphicFrame>
      <p:sp>
        <p:nvSpPr>
          <p:cNvPr id="1157" name="Rectangle 1"/>
          <p:cNvSpPr>
            <a:spLocks noChangeArrowheads="1"/>
          </p:cNvSpPr>
          <p:nvPr/>
        </p:nvSpPr>
        <p:spPr>
          <a:xfrm>
            <a:off x="421957" y="2289511"/>
            <a:ext cx="1416367" cy="307777"/>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■申込者情報</a:t>
            </a:r>
            <a:endParaRPr kumimoji="0" lang="ja-JP" altLang="ja-JP" sz="1400" b="0" i="0" u="none" strike="noStrike" cap="none" normalizeH="0" baseline="0" dirty="0">
              <a:ln>
                <a:noFill/>
              </a:ln>
              <a:solidFill>
                <a:schemeClr val="tx1"/>
              </a:solidFill>
              <a:effectLst/>
            </a:endParaRPr>
          </a:p>
        </p:txBody>
      </p:sp>
      <p:sp>
        <p:nvSpPr>
          <p:cNvPr id="1158" name="Rectangle 1"/>
          <p:cNvSpPr>
            <a:spLocks noChangeArrowheads="1"/>
          </p:cNvSpPr>
          <p:nvPr/>
        </p:nvSpPr>
        <p:spPr>
          <a:xfrm>
            <a:off x="375373" y="6031808"/>
            <a:ext cx="1261884" cy="307777"/>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■希望日時等</a:t>
            </a:r>
            <a:endParaRPr kumimoji="0" lang="ja-JP" altLang="ja-JP" sz="1400" b="0" i="0" u="none" strike="noStrike" cap="none" normalizeH="0" baseline="0" dirty="0">
              <a:ln>
                <a:noFill/>
              </a:ln>
              <a:solidFill>
                <a:schemeClr val="tx1"/>
              </a:solidFill>
              <a:effectLst/>
            </a:endParaRPr>
          </a:p>
        </p:txBody>
      </p:sp>
      <p:sp>
        <p:nvSpPr>
          <p:cNvPr id="1159" name="Rectangle 1"/>
          <p:cNvSpPr>
            <a:spLocks noChangeArrowheads="1"/>
          </p:cNvSpPr>
          <p:nvPr/>
        </p:nvSpPr>
        <p:spPr>
          <a:xfrm>
            <a:off x="446623" y="2013176"/>
            <a:ext cx="3087152" cy="276999"/>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dirty="0">
                <a:latin typeface="メイリオ" panose="020B0604030504040204" pitchFamily="50" charset="-128"/>
                <a:ea typeface="メイリオ" panose="020B0604030504040204" pitchFamily="50" charset="-128"/>
                <a:cs typeface="Times New Roman" panose="02020603050405020304" pitchFamily="18" charset="0"/>
              </a:rPr>
              <a:t>〇</a:t>
            </a:r>
            <a:r>
              <a:rPr kumimoji="0" lang="en-US" altLang="ja-JP" sz="1200" dirty="0">
                <a:latin typeface="メイリオ" panose="020B0604030504040204" pitchFamily="50" charset="-128"/>
                <a:ea typeface="メイリオ" panose="020B0604030504040204" pitchFamily="50" charset="-128"/>
                <a:cs typeface="Times New Roman" panose="02020603050405020304" pitchFamily="18" charset="0"/>
              </a:rPr>
              <a:t>FAX</a:t>
            </a:r>
            <a:r>
              <a:rPr kumimoji="0" lang="ja-JP" altLang="en-US" sz="1200" dirty="0">
                <a:latin typeface="メイリオ" panose="020B0604030504040204" pitchFamily="50" charset="-128"/>
                <a:ea typeface="メイリオ" panose="020B0604030504040204" pitchFamily="50" charset="-128"/>
                <a:cs typeface="Times New Roman" panose="02020603050405020304" pitchFamily="18" charset="0"/>
              </a:rPr>
              <a:t>またはメールにてお送りください。</a:t>
            </a:r>
            <a:endParaRPr kumimoji="0" lang="ja-JP" altLang="ja-JP" sz="1200" i="0" u="none" strike="noStrike" cap="none" normalizeH="0" baseline="0" dirty="0">
              <a:ln>
                <a:noFill/>
              </a:ln>
              <a:solidFill>
                <a:schemeClr val="tx1"/>
              </a:solidFill>
              <a:effectLst/>
            </a:endParaRPr>
          </a:p>
        </p:txBody>
      </p:sp>
      <p:sp>
        <p:nvSpPr>
          <p:cNvPr id="1160" name="テキスト ボックス 10"/>
          <p:cNvSpPr txBox="1"/>
          <p:nvPr/>
        </p:nvSpPr>
        <p:spPr>
          <a:xfrm>
            <a:off x="4991100" y="1993993"/>
            <a:ext cx="2628900" cy="276999"/>
          </a:xfrm>
          <a:prstGeom prst="rect">
            <a:avLst/>
          </a:prstGeom>
          <a:noFill/>
        </p:spPr>
        <p:txBody>
          <a:bodyPr wrap="square">
            <a:spAutoFit/>
          </a:bodyPr>
          <a:lstStyle/>
          <a:p>
            <a:r>
              <a:rPr lang="ja-JP" altLang="ja-JP" sz="1200" kern="50" dirty="0">
                <a:effectLst/>
                <a:ea typeface="メイリオ" panose="020B0604030504040204" pitchFamily="50" charset="-128"/>
                <a:cs typeface="Times New Roman" panose="02020603050405020304" pitchFamily="18" charset="0"/>
              </a:rPr>
              <a:t>申込日：令和　　年　　月　　日</a:t>
            </a:r>
            <a:endParaRPr lang="ja-JP" altLang="en-US" dirty="0"/>
          </a:p>
        </p:txBody>
      </p:sp>
      <p:sp>
        <p:nvSpPr>
          <p:cNvPr id="2" name="Rectangle 1">
            <a:extLst>
              <a:ext uri="{FF2B5EF4-FFF2-40B4-BE49-F238E27FC236}">
                <a16:creationId xmlns:a16="http://schemas.microsoft.com/office/drawing/2014/main" id="{8BFFEE3D-6CCB-78E5-FAA2-02EA74BD3E60}"/>
              </a:ext>
            </a:extLst>
          </p:cNvPr>
          <p:cNvSpPr>
            <a:spLocks noChangeArrowheads="1"/>
          </p:cNvSpPr>
          <p:nvPr/>
        </p:nvSpPr>
        <p:spPr>
          <a:xfrm>
            <a:off x="1637257" y="6054890"/>
            <a:ext cx="5915988" cy="261610"/>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kumimoji="0" lang="en-US" altLang="ja-JP" sz="1100" b="1" i="0" u="sng"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100" b="1" i="0" u="sng"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必ず、第</a:t>
            </a:r>
            <a:r>
              <a:rPr kumimoji="0" lang="en-US" altLang="ja-JP" sz="1100" b="1" i="0" u="sng"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3</a:t>
            </a:r>
            <a:r>
              <a:rPr kumimoji="0" lang="ja-JP" altLang="en-US" sz="1100" b="1" i="0" u="sng"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希望日までご記載ください。</a:t>
            </a:r>
            <a:r>
              <a:rPr kumimoji="0" lang="en-US" altLang="ja-JP" sz="11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kumimoji="0" lang="ja-JP" altLang="ja-JP" sz="11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3227466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 val="e69a57b2-c3df-4637-b726-156f25298019"/>
</p:tagLst>
</file>

<file path=ppt/theme/_rels/theme1.xml.rels>&#65279;<?xml version="1.0" encoding="utf-8" standalone="yes"?>
<Relationships xmlns="http://schemas.openxmlformats.org/package/2006/relationships">
  <Relationship Id="rId1" Type="http://schemas.openxmlformats.org/officeDocument/2006/relationships/image" Target="../media/image1.jpeg" />
</Relationships>
</file>

<file path=ppt/theme/theme1.xml><?xml version="1.0" encoding="utf-8"?>
<a:theme xmlns:a="http://schemas.openxmlformats.org/drawingml/2006/main" name="アース">
  <a:themeElements>
    <a:clrScheme name="ユーザー定義 4">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ACEF8"/>
      </a:hlink>
      <a:folHlink>
        <a:srgbClr val="5ACEF8"/>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tileRect/>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