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7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2334" y="10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C220-19E7-4DD8-9C4F-D4685C0C9CCA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71AE-B07A-4E0E-B89D-7FC7376BC5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56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C220-19E7-4DD8-9C4F-D4685C0C9CCA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71AE-B07A-4E0E-B89D-7FC7376BC5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496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C220-19E7-4DD8-9C4F-D4685C0C9CCA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71AE-B07A-4E0E-B89D-7FC7376BC5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78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C220-19E7-4DD8-9C4F-D4685C0C9CCA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71AE-B07A-4E0E-B89D-7FC7376BC5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86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C220-19E7-4DD8-9C4F-D4685C0C9CCA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71AE-B07A-4E0E-B89D-7FC7376BC5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09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C220-19E7-4DD8-9C4F-D4685C0C9CCA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71AE-B07A-4E0E-B89D-7FC7376BC5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74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C220-19E7-4DD8-9C4F-D4685C0C9CCA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71AE-B07A-4E0E-B89D-7FC7376BC5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01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C220-19E7-4DD8-9C4F-D4685C0C9CCA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71AE-B07A-4E0E-B89D-7FC7376BC5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35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C220-19E7-4DD8-9C4F-D4685C0C9CCA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71AE-B07A-4E0E-B89D-7FC7376BC5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604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C220-19E7-4DD8-9C4F-D4685C0C9CCA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71AE-B07A-4E0E-B89D-7FC7376BC5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83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C220-19E7-4DD8-9C4F-D4685C0C9CCA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771AE-B07A-4E0E-B89D-7FC7376BC5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05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7C220-19E7-4DD8-9C4F-D4685C0C9CCA}" type="datetimeFigureOut">
              <a:rPr kumimoji="1" lang="ja-JP" altLang="en-US" smtClean="0"/>
              <a:t>2024/4/8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771AE-B07A-4E0E-B89D-7FC7376BC5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76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684" t="13739" r="34128" b="6500"/>
          <a:stretch>
            <a:fillRect/>
          </a:stretch>
        </p:blipFill>
        <p:spPr>
          <a:xfrm>
            <a:off x="-344487" y="-466090"/>
            <a:ext cx="7546975" cy="108381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DEC886-FCED-C632-7F35-F402B9BA2528}"/>
              </a:ext>
            </a:extLst>
          </p:cNvPr>
          <p:cNvSpPr txBox="1"/>
          <p:nvPr/>
        </p:nvSpPr>
        <p:spPr>
          <a:xfrm>
            <a:off x="766070" y="3212495"/>
            <a:ext cx="52677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800" dirty="0"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６</a:t>
            </a:r>
            <a:r>
              <a:rPr lang="en-US" altLang="ja-JP" sz="8800" dirty="0"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.</a:t>
            </a:r>
            <a:r>
              <a:rPr lang="ja-JP" altLang="en-US" sz="8800" dirty="0"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５５２</a:t>
            </a:r>
            <a:r>
              <a:rPr lang="en-US" altLang="ja-JP" sz="6000" dirty="0"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CO2-t</a:t>
            </a:r>
            <a:endParaRPr lang="ja-JP" altLang="en-US" sz="6000" dirty="0">
              <a:latin typeface="ＤＨＰ平成明朝体W7" panose="02020700000000000000" pitchFamily="18" charset="-128"/>
              <a:ea typeface="ＤＨＰ平成明朝体W7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D974C5-0B8A-0F4C-D9BF-283DD6DE6EFB}"/>
              </a:ext>
            </a:extLst>
          </p:cNvPr>
          <p:cNvSpPr txBox="1"/>
          <p:nvPr/>
        </p:nvSpPr>
        <p:spPr>
          <a:xfrm>
            <a:off x="1837058" y="5364409"/>
            <a:ext cx="3183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200" dirty="0" err="1"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yamada</a:t>
            </a:r>
            <a:endParaRPr kumimoji="1" lang="ja-JP" altLang="en-US" sz="7200" dirty="0">
              <a:latin typeface="ＤＨＰ平成明朝体W7" panose="02020700000000000000" pitchFamily="18" charset="-128"/>
              <a:ea typeface="ＤＨＰ平成明朝体W7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FDCD1E-939B-EB88-F3E6-CB7C7FD8E405}"/>
              </a:ext>
            </a:extLst>
          </p:cNvPr>
          <p:cNvSpPr txBox="1"/>
          <p:nvPr/>
        </p:nvSpPr>
        <p:spPr>
          <a:xfrm>
            <a:off x="401838" y="2501104"/>
            <a:ext cx="4798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Carbon dioxide fixation</a:t>
            </a:r>
            <a:endParaRPr kumimoji="1" lang="ja-JP" altLang="en-US" sz="3600" dirty="0">
              <a:latin typeface="ＤＨＰ平成明朝体W7" panose="02020700000000000000" pitchFamily="18" charset="-128"/>
              <a:ea typeface="ＤＨＰ平成明朝体W7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08EDE8F-B482-FE9A-E851-1BC8E24BD17E}"/>
              </a:ext>
            </a:extLst>
          </p:cNvPr>
          <p:cNvSpPr txBox="1"/>
          <p:nvPr/>
        </p:nvSpPr>
        <p:spPr>
          <a:xfrm>
            <a:off x="4310310" y="722677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〇〇工務店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0572BE-9EE4-6773-CD68-3EF98F25E86E}"/>
              </a:ext>
            </a:extLst>
          </p:cNvPr>
          <p:cNvSpPr txBox="1"/>
          <p:nvPr/>
        </p:nvSpPr>
        <p:spPr>
          <a:xfrm>
            <a:off x="1036625" y="7749039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秋田県農林水産部林業木材産業課長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A51E2A2-A3BC-8770-0169-AEEAA2461E6E}"/>
              </a:ext>
            </a:extLst>
          </p:cNvPr>
          <p:cNvSpPr txBox="1"/>
          <p:nvPr/>
        </p:nvSpPr>
        <p:spPr>
          <a:xfrm>
            <a:off x="553693" y="4835360"/>
            <a:ext cx="2566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２０２４</a:t>
            </a:r>
            <a:r>
              <a:rPr kumimoji="1" lang="en-US" altLang="ja-JP" sz="4400" dirty="0"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.</a:t>
            </a:r>
            <a:r>
              <a:rPr kumimoji="1" lang="ja-JP" altLang="en-US" sz="4400" dirty="0"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４</a:t>
            </a:r>
            <a:r>
              <a:rPr kumimoji="1" lang="en-US" altLang="ja-JP" sz="4400" dirty="0"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.</a:t>
            </a:r>
            <a:r>
              <a:rPr kumimoji="1" lang="ja-JP" altLang="en-US" sz="4400" dirty="0">
                <a:latin typeface="ＤＨＰ平成明朝体W7" panose="02020700000000000000" pitchFamily="18" charset="-128"/>
                <a:ea typeface="ＤＨＰ平成明朝体W7" panose="02020700000000000000" pitchFamily="18" charset="-128"/>
              </a:rPr>
              <a:t>１</a:t>
            </a:r>
          </a:p>
        </p:txBody>
      </p:sp>
      <p:sp>
        <p:nvSpPr>
          <p:cNvPr id="9" name="フローチャート: 結合子 8">
            <a:extLst>
              <a:ext uri="{FF2B5EF4-FFF2-40B4-BE49-F238E27FC236}">
                <a16:creationId xmlns:a16="http://schemas.microsoft.com/office/drawing/2014/main" id="{87C701D2-01BB-6D9F-1C00-91285439EC9D}"/>
              </a:ext>
            </a:extLst>
          </p:cNvPr>
          <p:cNvSpPr/>
          <p:nvPr/>
        </p:nvSpPr>
        <p:spPr>
          <a:xfrm>
            <a:off x="-1554329" y="-762923"/>
            <a:ext cx="3108657" cy="2888157"/>
          </a:xfrm>
          <a:prstGeom prst="flowChartConnector">
            <a:avLst/>
          </a:prstGeom>
          <a:solidFill>
            <a:srgbClr val="4C743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: 結合子 12">
            <a:extLst>
              <a:ext uri="{FF2B5EF4-FFF2-40B4-BE49-F238E27FC236}">
                <a16:creationId xmlns:a16="http://schemas.microsoft.com/office/drawing/2014/main" id="{046D2C58-10A4-3C32-7351-9FC440F606DA}"/>
              </a:ext>
            </a:extLst>
          </p:cNvPr>
          <p:cNvSpPr/>
          <p:nvPr/>
        </p:nvSpPr>
        <p:spPr>
          <a:xfrm>
            <a:off x="762802" y="-1516324"/>
            <a:ext cx="3108657" cy="2888157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ローチャート: 結合子 13">
            <a:extLst>
              <a:ext uri="{FF2B5EF4-FFF2-40B4-BE49-F238E27FC236}">
                <a16:creationId xmlns:a16="http://schemas.microsoft.com/office/drawing/2014/main" id="{1D1BAC47-6177-F43B-C405-E218A86C22B2}"/>
              </a:ext>
            </a:extLst>
          </p:cNvPr>
          <p:cNvSpPr/>
          <p:nvPr/>
        </p:nvSpPr>
        <p:spPr>
          <a:xfrm>
            <a:off x="-1000636" y="-1889412"/>
            <a:ext cx="3108657" cy="2888157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ローチャート: 結合子 14">
            <a:extLst>
              <a:ext uri="{FF2B5EF4-FFF2-40B4-BE49-F238E27FC236}">
                <a16:creationId xmlns:a16="http://schemas.microsoft.com/office/drawing/2014/main" id="{59132BDF-E8E3-60BC-4B0F-2E35294B308E}"/>
              </a:ext>
            </a:extLst>
          </p:cNvPr>
          <p:cNvSpPr/>
          <p:nvPr/>
        </p:nvSpPr>
        <p:spPr>
          <a:xfrm>
            <a:off x="3120422" y="-1477863"/>
            <a:ext cx="3108657" cy="2888157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ローチャート: 結合子 16">
            <a:extLst>
              <a:ext uri="{FF2B5EF4-FFF2-40B4-BE49-F238E27FC236}">
                <a16:creationId xmlns:a16="http://schemas.microsoft.com/office/drawing/2014/main" id="{C15C2769-98AF-6D95-CF4A-536F56711C3D}"/>
              </a:ext>
            </a:extLst>
          </p:cNvPr>
          <p:cNvSpPr/>
          <p:nvPr/>
        </p:nvSpPr>
        <p:spPr>
          <a:xfrm>
            <a:off x="5746214" y="-592430"/>
            <a:ext cx="2912548" cy="2590937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ローチャート: 結合子 15">
            <a:extLst>
              <a:ext uri="{FF2B5EF4-FFF2-40B4-BE49-F238E27FC236}">
                <a16:creationId xmlns:a16="http://schemas.microsoft.com/office/drawing/2014/main" id="{A677B1B2-D395-7A76-EBA3-C884F996A8D0}"/>
              </a:ext>
            </a:extLst>
          </p:cNvPr>
          <p:cNvSpPr/>
          <p:nvPr/>
        </p:nvSpPr>
        <p:spPr>
          <a:xfrm>
            <a:off x="4515496" y="-1784868"/>
            <a:ext cx="2912548" cy="2590937"/>
          </a:xfrm>
          <a:prstGeom prst="flowChartConnector">
            <a:avLst/>
          </a:prstGeom>
          <a:solidFill>
            <a:srgbClr val="4C743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2E5E164D-B45C-1074-42AA-AD59F84235DA}"/>
              </a:ext>
            </a:extLst>
          </p:cNvPr>
          <p:cNvGrpSpPr/>
          <p:nvPr/>
        </p:nvGrpSpPr>
        <p:grpSpPr>
          <a:xfrm>
            <a:off x="-3876158" y="7527062"/>
            <a:ext cx="3108657" cy="1893707"/>
            <a:chOff x="-660387" y="8450064"/>
            <a:chExt cx="3961463" cy="1893707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715ECE96-3AE6-C009-F6F2-A73433DA1B15}"/>
                </a:ext>
              </a:extLst>
            </p:cNvPr>
            <p:cNvGrpSpPr/>
            <p:nvPr/>
          </p:nvGrpSpPr>
          <p:grpSpPr>
            <a:xfrm>
              <a:off x="-660387" y="8450064"/>
              <a:ext cx="3961463" cy="1893707"/>
              <a:chOff x="-637238" y="8534400"/>
              <a:chExt cx="3961463" cy="1893707"/>
            </a:xfrm>
          </p:grpSpPr>
          <p:sp>
            <p:nvSpPr>
              <p:cNvPr id="18" name="二等辺三角形 17">
                <a:extLst>
                  <a:ext uri="{FF2B5EF4-FFF2-40B4-BE49-F238E27FC236}">
                    <a16:creationId xmlns:a16="http://schemas.microsoft.com/office/drawing/2014/main" id="{56954C6C-5198-E6F2-D69D-413F35CAFF0F}"/>
                  </a:ext>
                </a:extLst>
              </p:cNvPr>
              <p:cNvSpPr/>
              <p:nvPr/>
            </p:nvSpPr>
            <p:spPr>
              <a:xfrm>
                <a:off x="-637238" y="8534400"/>
                <a:ext cx="3961463" cy="1100867"/>
              </a:xfrm>
              <a:prstGeom prst="triangle">
                <a:avLst>
                  <a:gd name="adj" fmla="val 5048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AC3D5121-5DE6-11C1-172D-009237E1C34D}"/>
                  </a:ext>
                </a:extLst>
              </p:cNvPr>
              <p:cNvSpPr/>
              <p:nvPr/>
            </p:nvSpPr>
            <p:spPr>
              <a:xfrm>
                <a:off x="207716" y="9397430"/>
                <a:ext cx="2442259" cy="103067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A6E69A4-09AB-6509-4E99-E93799FE9E47}"/>
                </a:ext>
              </a:extLst>
            </p:cNvPr>
            <p:cNvSpPr/>
            <p:nvPr/>
          </p:nvSpPr>
          <p:spPr>
            <a:xfrm>
              <a:off x="676582" y="9540388"/>
              <a:ext cx="381964" cy="346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9925064B-C2C8-0F7C-BFE7-AE7B842CB038}"/>
                </a:ext>
              </a:extLst>
            </p:cNvPr>
            <p:cNvSpPr/>
            <p:nvPr/>
          </p:nvSpPr>
          <p:spPr>
            <a:xfrm>
              <a:off x="1172364" y="9540387"/>
              <a:ext cx="381964" cy="346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2C5A4C21-E7AC-6E71-5961-C4B36E598B28}"/>
              </a:ext>
            </a:extLst>
          </p:cNvPr>
          <p:cNvGrpSpPr/>
          <p:nvPr/>
        </p:nvGrpSpPr>
        <p:grpSpPr>
          <a:xfrm>
            <a:off x="4944948" y="8515905"/>
            <a:ext cx="1916500" cy="1437309"/>
            <a:chOff x="-660387" y="8450064"/>
            <a:chExt cx="3961463" cy="1893707"/>
          </a:xfrm>
        </p:grpSpPr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E1F73314-200F-57E8-8EDA-6E267D47D0A3}"/>
                </a:ext>
              </a:extLst>
            </p:cNvPr>
            <p:cNvGrpSpPr/>
            <p:nvPr/>
          </p:nvGrpSpPr>
          <p:grpSpPr>
            <a:xfrm>
              <a:off x="-660387" y="8450064"/>
              <a:ext cx="3961463" cy="1893707"/>
              <a:chOff x="-637238" y="8534400"/>
              <a:chExt cx="3961463" cy="1893707"/>
            </a:xfrm>
          </p:grpSpPr>
          <p:sp>
            <p:nvSpPr>
              <p:cNvPr id="28" name="二等辺三角形 27">
                <a:extLst>
                  <a:ext uri="{FF2B5EF4-FFF2-40B4-BE49-F238E27FC236}">
                    <a16:creationId xmlns:a16="http://schemas.microsoft.com/office/drawing/2014/main" id="{E7911C23-6B90-CBB0-B6A0-0E25EA4184F5}"/>
                  </a:ext>
                </a:extLst>
              </p:cNvPr>
              <p:cNvSpPr/>
              <p:nvPr/>
            </p:nvSpPr>
            <p:spPr>
              <a:xfrm>
                <a:off x="-637238" y="8534400"/>
                <a:ext cx="3961463" cy="1100867"/>
              </a:xfrm>
              <a:prstGeom prst="triangle">
                <a:avLst>
                  <a:gd name="adj" fmla="val 5048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BDBEC7C8-8554-2886-693B-968265C6540E}"/>
                  </a:ext>
                </a:extLst>
              </p:cNvPr>
              <p:cNvSpPr/>
              <p:nvPr/>
            </p:nvSpPr>
            <p:spPr>
              <a:xfrm>
                <a:off x="207716" y="9397430"/>
                <a:ext cx="2442259" cy="103067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A42D5AC7-A677-50CA-115A-76515B47AF49}"/>
                </a:ext>
              </a:extLst>
            </p:cNvPr>
            <p:cNvSpPr/>
            <p:nvPr/>
          </p:nvSpPr>
          <p:spPr>
            <a:xfrm>
              <a:off x="676582" y="9540388"/>
              <a:ext cx="381964" cy="346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11914B7-AEDD-D0BD-6C8C-52EFEC18FFC1}"/>
                </a:ext>
              </a:extLst>
            </p:cNvPr>
            <p:cNvSpPr/>
            <p:nvPr/>
          </p:nvSpPr>
          <p:spPr>
            <a:xfrm>
              <a:off x="1172364" y="9540387"/>
              <a:ext cx="381964" cy="346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BA070F0-9B52-14D0-C769-2BE9283BCC8A}"/>
              </a:ext>
            </a:extLst>
          </p:cNvPr>
          <p:cNvGrpSpPr/>
          <p:nvPr/>
        </p:nvGrpSpPr>
        <p:grpSpPr>
          <a:xfrm>
            <a:off x="-3830301" y="2621882"/>
            <a:ext cx="2342287" cy="2130730"/>
            <a:chOff x="-660387" y="8450064"/>
            <a:chExt cx="3961463" cy="1893707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7761FFDC-D213-716C-8B8D-A6B9060E92C7}"/>
                </a:ext>
              </a:extLst>
            </p:cNvPr>
            <p:cNvGrpSpPr/>
            <p:nvPr/>
          </p:nvGrpSpPr>
          <p:grpSpPr>
            <a:xfrm>
              <a:off x="-660387" y="8450064"/>
              <a:ext cx="3961463" cy="1893707"/>
              <a:chOff x="-637238" y="8534400"/>
              <a:chExt cx="3961463" cy="1893707"/>
            </a:xfrm>
          </p:grpSpPr>
          <p:sp>
            <p:nvSpPr>
              <p:cNvPr id="35" name="二等辺三角形 34">
                <a:extLst>
                  <a:ext uri="{FF2B5EF4-FFF2-40B4-BE49-F238E27FC236}">
                    <a16:creationId xmlns:a16="http://schemas.microsoft.com/office/drawing/2014/main" id="{E9311FFE-E3B6-E48A-07D7-C46C939C0313}"/>
                  </a:ext>
                </a:extLst>
              </p:cNvPr>
              <p:cNvSpPr/>
              <p:nvPr/>
            </p:nvSpPr>
            <p:spPr>
              <a:xfrm>
                <a:off x="-637238" y="8534400"/>
                <a:ext cx="3961463" cy="1100867"/>
              </a:xfrm>
              <a:prstGeom prst="triangle">
                <a:avLst>
                  <a:gd name="adj" fmla="val 5048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BD78B9CE-2EAE-BE82-903A-AD9827342D95}"/>
                  </a:ext>
                </a:extLst>
              </p:cNvPr>
              <p:cNvSpPr/>
              <p:nvPr/>
            </p:nvSpPr>
            <p:spPr>
              <a:xfrm>
                <a:off x="207716" y="9397430"/>
                <a:ext cx="2442259" cy="103067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6880BB9F-9A7A-7CCF-D31B-F65BDF9617F8}"/>
                </a:ext>
              </a:extLst>
            </p:cNvPr>
            <p:cNvSpPr/>
            <p:nvPr/>
          </p:nvSpPr>
          <p:spPr>
            <a:xfrm>
              <a:off x="676582" y="9540388"/>
              <a:ext cx="381964" cy="346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A2FA4492-A291-E506-FD91-90A0F7A71D1E}"/>
                </a:ext>
              </a:extLst>
            </p:cNvPr>
            <p:cNvSpPr/>
            <p:nvPr/>
          </p:nvSpPr>
          <p:spPr>
            <a:xfrm>
              <a:off x="1172364" y="9540387"/>
              <a:ext cx="381964" cy="346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861A3A0-2CC5-03AC-64E2-BC9556745905}"/>
              </a:ext>
            </a:extLst>
          </p:cNvPr>
          <p:cNvSpPr/>
          <p:nvPr/>
        </p:nvSpPr>
        <p:spPr>
          <a:xfrm>
            <a:off x="6229079" y="8490054"/>
            <a:ext cx="163940" cy="6012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073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293</TotalTime>
  <Words>19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ＤＨＰ平成明朝体W7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　理早</dc:creator>
  <cp:lastModifiedBy>山田　理早</cp:lastModifiedBy>
  <cp:revision>3</cp:revision>
  <cp:lastPrinted>2024-04-08T07:11:05Z</cp:lastPrinted>
  <dcterms:created xsi:type="dcterms:W3CDTF">2023-10-05T01:10:44Z</dcterms:created>
  <dcterms:modified xsi:type="dcterms:W3CDTF">2024-04-08T07:12:08Z</dcterms:modified>
</cp:coreProperties>
</file>