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diagrams/colors1.xml" ContentType="application/vnd.openxmlformats-officedocument.drawingml.diagramColors+xml"/>
  <Override PartName="/ppt/diagrams/data1.xml" ContentType="application/vnd.openxmlformats-officedocument.drawingml.diagramData+xml"/>
  <Override PartName="/ppt/diagrams/drawing1.xml" ContentType="application/vnd.ms-office.drawingml.diagramDrawing+xml"/>
  <Override PartName="/ppt/diagrams/layout1.xml" ContentType="application/vnd.openxmlformats-officedocument.drawingml.diagramLayout+xml"/>
  <Override PartName="/ppt/diagrams/quickStyle1.xml" ContentType="application/vnd.openxmlformats-officedocument.drawingml.diagramStyle+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presentation.xml" ContentType="application/vnd.openxmlformats-officedocument.presentationml.presentation.main+xml"/>
  <Override PartName="/ppt/presProps.xml" ContentType="application/vnd.openxmlformats-officedocument.presentationml.presProps+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viewProps.xml" ContentType="application/vnd.openxmlformats-officedocument.presentationml.viewProps+xml"/>
</Types>
</file>

<file path=_rels/.rels><?xml version="1.0" encoding="UTF-8"?><Relationships xmlns="http://schemas.openxmlformats.org/package/2006/relationships"><Relationship Id="rId2" Type="http://schemas.openxmlformats.org/package/2006/relationships/metadata/core-properties" Target="docProps/core.xml" /><Relationship Id="rId3" Type="http://schemas.openxmlformats.org/officeDocument/2006/relationships/extended-properties" Target="docProps/app.xml" /><Relationship Id="rId4" Type="http://schemas.openxmlformats.org/officeDocument/2006/relationships/custom-properties" Target="docProps/custom.xml" /><Relationship Id="rId1" Type="http://schemas.openxmlformats.org/officeDocument/2006/relationships/officeDocument" Target="ppt/presentation.xml" /></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96" r:id="rId2"/>
  </p:sldMasterIdLst>
  <p:notesMasterIdLst>
    <p:notesMasterId r:id="rId3"/>
  </p:notesMasterIdLst>
  <p:handoutMasterIdLst>
    <p:handoutMasterId r:id="rId4"/>
  </p:handoutMasterIdLst>
  <p:sldIdLst>
    <p:sldId id="2315" r:id="rId5"/>
    <p:sldId id="2352" r:id="rId6"/>
    <p:sldId id="2186" r:id="rId7"/>
    <p:sldId id="2350" r:id="rId8"/>
    <p:sldId id="2298" r:id="rId9"/>
    <p:sldId id="2303" r:id="rId10"/>
    <p:sldId id="2339" r:id="rId11"/>
    <p:sldId id="2340" r:id="rId12"/>
    <p:sldId id="2341" r:id="rId13"/>
    <p:sldId id="2345" r:id="rId14"/>
    <p:sldId id="2343" r:id="rId15"/>
    <p:sldId id="2336" r:id="rId16"/>
    <p:sldId id="2349" r:id="rId17"/>
  </p:sldIdLst>
  <p:sldSz cx="9144000" cy="6858000" type="screen4x3"/>
  <p:notesSz cx="6797675" cy="99266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既定のセクション" id="{9AD14320-1879-49EB-B90F-A86D04D21FF2}">
          <p14:sldIdLst>
            <p14:sldId id="2315"/>
            <p14:sldId id="2352"/>
            <p14:sldId id="2186"/>
            <p14:sldId id="2350"/>
            <p14:sldId id="2298"/>
            <p14:sldId id="2303"/>
            <p14:sldId id="2339"/>
            <p14:sldId id="2340"/>
            <p14:sldId id="2341"/>
            <p14:sldId id="2345"/>
            <p14:sldId id="2343"/>
            <p14:sldId id="2336"/>
            <p14:sldId id="2349"/>
          </p14:sldIdLst>
        </p14:section>
      </p14:sectionLst>
    </p:ext>
    <p:ext uri="{EFAFB233-063F-42B5-8137-9DF3F51BA10A}">
      <p15:sldGuideLst xmlns:p15="http://schemas.microsoft.com/office/powerpoint/2012/main">
        <p15:guide id="1" orient="horz" pos="2115" userDrawn="1">
          <p15:clr>
            <a:srgbClr val="A4A3A4"/>
          </p15:clr>
        </p15:guide>
        <p15:guide id="2" pos="288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1F75B6"/>
    <a:srgbClr val="1F4E79"/>
    <a:srgbClr val="C6D9F1"/>
    <a:srgbClr val="CCFFCC"/>
    <a:srgbClr val="404040"/>
    <a:srgbClr val="FFFFFF"/>
    <a:srgbClr val="FF6F05"/>
    <a:srgbClr val="66FFCC"/>
    <a:srgbClr val="33CCFF"/>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5FD0F851-EC5A-4D38-B0AD-8093EC10F338}" styleName="淡色スタイル 1 - アクセント 5">
    <a:wholeTbl>
      <a:tcTxStyle>
        <a:fontRef idx="minor">
          <a:srgbClr val="00000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68D230F3-CF80-4859-8CE7-A43EE81993B5}" styleName="淡色スタイル 1 - アクセント 6">
    <a:wholeTbl>
      <a:tcTxStyle>
        <a:fontRef idx="minor">
          <a:srgbClr val="00000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 styleId="{2D5ABB26-0587-4C30-8999-92F81FD0307C}" styleName="スタイルなし、表のグリッド線なし">
    <a:wholeTbl>
      <a:tcTxStyle>
        <a:fontRef idx="minor">
          <a:srgbClr val="00000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F2DE63D5-997A-4646-A377-4702673A728D}" styleName="淡色スタイル 2 - アクセント 3">
    <a:wholeTbl>
      <a:tcTxStyle>
        <a:fontRef idx="minor">
          <a:srgbClr val="000000"/>
        </a:fontRef>
        <a:schemeClr val="tx1"/>
      </a:tcTxStyle>
      <a:tcStyle>
        <a:tcBdr>
          <a:left>
            <a:lnRef idx="1">
              <a:schemeClr val="accent3"/>
            </a:lnRef>
          </a:left>
          <a:right>
            <a:lnRef idx="1">
              <a:schemeClr val="accent3"/>
            </a:lnRef>
          </a:right>
          <a:top>
            <a:lnRef idx="1">
              <a:schemeClr val="accent3"/>
            </a:lnRef>
          </a:top>
          <a:bottom>
            <a:lnRef idx="1">
              <a:schemeClr val="accent3"/>
            </a:lnRef>
          </a:bottom>
          <a:insideH>
            <a:ln>
              <a:noFill/>
            </a:ln>
          </a:insideH>
          <a:insideV>
            <a:ln>
              <a:noFill/>
            </a:ln>
          </a:insideV>
        </a:tcBdr>
        <a:fill>
          <a:noFill/>
        </a:fill>
      </a:tcStyle>
    </a:wholeTbl>
    <a:band1H>
      <a:tcStyle>
        <a:tcBdr>
          <a:top>
            <a:lnRef idx="1">
              <a:schemeClr val="accent3"/>
            </a:lnRef>
          </a:top>
          <a:bottom>
            <a:lnRef idx="1">
              <a:schemeClr val="accent3"/>
            </a:lnRef>
          </a:bottom>
        </a:tcBdr>
      </a:tcStyle>
    </a:band1H>
    <a:band1V>
      <a:tcStyle>
        <a:tcBdr>
          <a:left>
            <a:lnRef idx="1">
              <a:schemeClr val="accent3"/>
            </a:lnRef>
          </a:left>
          <a:right>
            <a:lnRef idx="1">
              <a:schemeClr val="accent3"/>
            </a:lnRef>
          </a:right>
        </a:tcBdr>
      </a:tcStyle>
    </a:band1V>
    <a:band2V>
      <a:tcStyle>
        <a:tcBdr>
          <a:left>
            <a:lnRef idx="1">
              <a:schemeClr val="accent3"/>
            </a:lnRef>
          </a:left>
          <a:right>
            <a:lnRef idx="1">
              <a:schemeClr val="accent3"/>
            </a:lnRef>
          </a:right>
        </a:tcBdr>
      </a:tcStyle>
    </a:band2V>
    <a:lastCol>
      <a:tcTxStyle b="on"/>
      <a:tcStyle>
        <a:tcBdr/>
      </a:tcStyle>
    </a:lastCol>
    <a:firstCol>
      <a:tcTxStyle b="on"/>
      <a:tcStyle>
        <a:tcBdr/>
      </a:tcStyle>
    </a:firstCol>
    <a:lastRow>
      <a:tcTxStyle b="on"/>
      <a:tcStyle>
        <a:tcBdr>
          <a:top>
            <a:ln w="50800" cmpd="dbl">
              <a:solidFill>
                <a:schemeClr val="accent3"/>
              </a:solidFill>
            </a:ln>
          </a:top>
        </a:tcBdr>
      </a:tcStyle>
    </a:lastRow>
    <a:firstRow>
      <a:tcTxStyle b="on">
        <a:fontRef idx="minor">
          <a:srgbClr val="000000"/>
        </a:fontRef>
        <a:schemeClr val="bg1"/>
      </a:tcTxStyle>
      <a:tcStyle>
        <a:tcBdr/>
        <a:fillRef idx="1">
          <a:schemeClr val="accent3"/>
        </a:fillRef>
      </a:tcStyle>
    </a:firstRow>
  </a:tblStyle>
  <a:tblStyle styleId="{912C8C85-51F0-491E-9774-3900AFEF0FD7}" styleName="淡色スタイル 2 - アクセント 6">
    <a:wholeTbl>
      <a:tcTxStyle>
        <a:fontRef idx="minor">
          <a:srgbClr val="000000"/>
        </a:fontRef>
        <a:schemeClr val="tx1"/>
      </a:tcTxStyle>
      <a:tcStyle>
        <a:tcBdr>
          <a:left>
            <a:lnRef idx="1">
              <a:schemeClr val="accent6"/>
            </a:lnRef>
          </a:left>
          <a:right>
            <a:lnRef idx="1">
              <a:schemeClr val="accent6"/>
            </a:lnRef>
          </a:right>
          <a:top>
            <a:lnRef idx="1">
              <a:schemeClr val="accent6"/>
            </a:lnRef>
          </a:top>
          <a:bottom>
            <a:lnRef idx="1">
              <a:schemeClr val="accent6"/>
            </a:lnRef>
          </a:bottom>
          <a:insideH>
            <a:ln>
              <a:noFill/>
            </a:ln>
          </a:insideH>
          <a:insideV>
            <a:ln>
              <a:noFill/>
            </a:ln>
          </a:insideV>
        </a:tcBdr>
        <a:fill>
          <a:noFill/>
        </a:fill>
      </a:tcStyle>
    </a:wholeTbl>
    <a:band1H>
      <a:tcStyle>
        <a:tcBdr>
          <a:top>
            <a:lnRef idx="1">
              <a:schemeClr val="accent6"/>
            </a:lnRef>
          </a:top>
          <a:bottom>
            <a:lnRef idx="1">
              <a:schemeClr val="accent6"/>
            </a:lnRef>
          </a:bottom>
        </a:tcBdr>
      </a:tcStyle>
    </a:band1H>
    <a:band1V>
      <a:tcStyle>
        <a:tcBdr>
          <a:left>
            <a:lnRef idx="1">
              <a:schemeClr val="accent6"/>
            </a:lnRef>
          </a:left>
          <a:right>
            <a:lnRef idx="1">
              <a:schemeClr val="accent6"/>
            </a:lnRef>
          </a:right>
        </a:tcBdr>
      </a:tcStyle>
    </a:band1V>
    <a:band2V>
      <a:tcStyle>
        <a:tcBdr>
          <a:left>
            <a:lnRef idx="1">
              <a:schemeClr val="accent6"/>
            </a:lnRef>
          </a:left>
          <a:right>
            <a:lnRef idx="1">
              <a:schemeClr val="accent6"/>
            </a:lnRef>
          </a:right>
        </a:tcBdr>
      </a:tcStyle>
    </a:band2V>
    <a:lastCol>
      <a:tcTxStyle b="on"/>
      <a:tcStyle>
        <a:tcBdr/>
      </a:tcStyle>
    </a:lastCol>
    <a:firstCol>
      <a:tcTxStyle b="on"/>
      <a:tcStyle>
        <a:tcBdr/>
      </a:tcStyle>
    </a:firstCol>
    <a:lastRow>
      <a:tcTxStyle b="on"/>
      <a:tcStyle>
        <a:tcBdr>
          <a:top>
            <a:ln w="50800" cmpd="dbl">
              <a:solidFill>
                <a:schemeClr val="accent6"/>
              </a:solidFill>
            </a:ln>
          </a:top>
        </a:tcBdr>
      </a:tcStyle>
    </a:lastRow>
    <a:firstRow>
      <a:tcTxStyle b="on">
        <a:fontRef idx="minor">
          <a:srgbClr val="000000"/>
        </a:fontRef>
        <a:schemeClr val="bg1"/>
      </a:tcTxStyle>
      <a:tcStyle>
        <a:tcBdr/>
        <a:fillRef idx="1">
          <a:schemeClr val="accent6"/>
        </a:fillRef>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restored">
    <p:restoredLeft sz="21281"/>
    <p:restoredTop sz="47989"/>
  </p:normalViewPr>
  <p:slideViewPr>
    <p:cSldViewPr>
      <p:cViewPr varScale="1">
        <p:scale>
          <a:sx n="52" d="100"/>
          <a:sy n="52" d="100"/>
        </p:scale>
        <p:origin x="-2928" y="-90"/>
      </p:cViewPr>
      <p:guideLst>
        <p:guide orient="horz" pos="2115"/>
        <p:guide pos="2880"/>
      </p:guideLst>
    </p:cSldViewPr>
  </p:slideViewPr>
  <p:outlineViewPr>
    <p:cViewPr>
      <p:scale>
        <a:sx n="33" d="100"/>
        <a:sy n="33" d="100"/>
      </p:scale>
      <p:origin x="0" y="0"/>
    </p:cViewPr>
  </p:outlineViewPr>
  <p:notesTextViewPr>
    <p:cViewPr>
      <p:scale>
        <a:sx n="3" d="2"/>
        <a:sy n="3" d="2"/>
      </p:scale>
      <p:origin x="0" y="0"/>
    </p:cViewPr>
  </p:notesTextViewPr>
  <p:sorterViewPr>
    <p:cViewPr varScale="1">
      <p:scale>
        <a:sx n="130" d="100"/>
        <a:sy n="130" d="100"/>
      </p:scale>
      <p:origin x="0" y="-1092"/>
    </p:cViewPr>
  </p:sorterViewPr>
  <p:notesViewPr>
    <p:cSldViewPr>
      <p:cViewPr varScale="0">
        <p:scale>
          <a:sx n="66" d="100"/>
          <a:sy n="66" d="100"/>
        </p:scale>
        <p:origin x="-2016" y="-90"/>
      </p:cViewPr>
      <p:guideLst/>
    </p:cSldViewPr>
  </p:notesViewPr>
  <p:gridSpacing cx="72008" cy="72008"/>
</p:viewPr>
</file>

<file path=ppt/_rels/presentation.xml.rels><?xml version="1.0" encoding="UTF-8"?><Relationships xmlns="http://schemas.openxmlformats.org/package/2006/relationships"><Relationship Id="rId1" Type="http://schemas.openxmlformats.org/officeDocument/2006/relationships/theme" Target="theme/theme1.xml" /><Relationship Id="rId2" Type="http://schemas.openxmlformats.org/officeDocument/2006/relationships/slideMaster" Target="slideMasters/slideMaster1.xml" /><Relationship Id="rId3" Type="http://schemas.openxmlformats.org/officeDocument/2006/relationships/notesMaster" Target="notesMasters/notesMaster1.xml" /><Relationship Id="rId4" Type="http://schemas.openxmlformats.org/officeDocument/2006/relationships/handoutMaster" Target="handoutMasters/handoutMaster1.xml" /><Relationship Id="rId5" Type="http://schemas.openxmlformats.org/officeDocument/2006/relationships/slide" Target="slides/slide1.xml" /><Relationship Id="rId6" Type="http://schemas.openxmlformats.org/officeDocument/2006/relationships/slide" Target="slides/slide2.xml" /><Relationship Id="rId7" Type="http://schemas.openxmlformats.org/officeDocument/2006/relationships/slide" Target="slides/slide3.xml" /><Relationship Id="rId8" Type="http://schemas.openxmlformats.org/officeDocument/2006/relationships/slide" Target="slides/slide4.xml" /><Relationship Id="rId9" Type="http://schemas.openxmlformats.org/officeDocument/2006/relationships/slide" Target="slides/slide5.xml" /><Relationship Id="rId10" Type="http://schemas.openxmlformats.org/officeDocument/2006/relationships/slide" Target="slides/slide6.xml" /><Relationship Id="rId11" Type="http://schemas.openxmlformats.org/officeDocument/2006/relationships/slide" Target="slides/slide7.xml" /><Relationship Id="rId12" Type="http://schemas.openxmlformats.org/officeDocument/2006/relationships/slide" Target="slides/slide8.xml" /><Relationship Id="rId13" Type="http://schemas.openxmlformats.org/officeDocument/2006/relationships/slide" Target="slides/slide9.xml" /><Relationship Id="rId14" Type="http://schemas.openxmlformats.org/officeDocument/2006/relationships/slide" Target="slides/slide10.xml" /><Relationship Id="rId15" Type="http://schemas.openxmlformats.org/officeDocument/2006/relationships/slide" Target="slides/slide11.xml" /><Relationship Id="rId16" Type="http://schemas.openxmlformats.org/officeDocument/2006/relationships/slide" Target="slides/slide12.xml" /><Relationship Id="rId17" Type="http://schemas.openxmlformats.org/officeDocument/2006/relationships/slide" Target="slides/slide13.xml" /><Relationship Id="rId18" Type="http://schemas.openxmlformats.org/officeDocument/2006/relationships/presProps" Target="presProps.xml" /><Relationship Id="rId19" Type="http://schemas.openxmlformats.org/officeDocument/2006/relationships/viewProps" Target="viewProps.xml" /><Relationship Id="rId20" Type="http://schemas.openxmlformats.org/officeDocument/2006/relationships/tableStyles" Target="tableStyles.xml" /></Relationships>
</file>

<file path=ppt/diagrams/colors1.xml><?xml version="1.0" encoding="utf-8"?>
<dgm:colorsDef xmlns:dgm="http://schemas.openxmlformats.org/drawingml/2006/diagram" xmlns:a="http://schemas.openxmlformats.org/drawingml/2006/main" uniqueId="urn:microsoft.com/office/officeart/2005/8/colors/accent1_2#1">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tint val="40000"/>
        <a:alpha val="90000"/>
      </a:schemeClr>
    </dgm:fillClrLst>
    <dgm:linClrLst meth="repeat">
      <a:schemeClr val="accent1">
        <a:tint val="40000"/>
        <a:alpha val="90000"/>
      </a:schemeClr>
    </dgm:linClrLst>
    <dgm:effectClrLst/>
    <dgm:txLinClrLst/>
    <dgm:txFillClrLst meth="repeat">
      <a:schemeClr val="dk1"/>
    </dgm:txFillClrLst>
    <dgm:txEffectClrLst/>
  </dgm:styleLbl>
  <dgm:styleLbl name="alignAccFollowNode1">
    <dgm:fillClrLst meth="repeat">
      <a:schemeClr val="accent1">
        <a:tint val="40000"/>
        <a:alpha val="90000"/>
      </a:schemeClr>
    </dgm:fillClrLst>
    <dgm:linClrLst meth="repeat">
      <a:schemeClr val="accent1">
        <a:tint val="40000"/>
        <a:alpha val="90000"/>
      </a:schemeClr>
    </dgm:linClrLst>
    <dgm:effectClrLst/>
    <dgm:txLinClrLst/>
    <dgm:txFillClrLst meth="repeat">
      <a:schemeClr val="dk1"/>
    </dgm:txFillClrLst>
    <dgm:txEffectClrLst/>
  </dgm:styleLbl>
  <dgm:styleLbl name="bgAccFollowNode1">
    <dgm:fillClrLst meth="repeat">
      <a:schemeClr val="accent1">
        <a:tint val="40000"/>
        <a:alpha val="90000"/>
      </a:schemeClr>
    </dgm:fillClrLst>
    <dgm:linClrLst meth="repeat">
      <a:schemeClr val="accent1">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58781298-7380-4B8E-8F01-69F519A281E7}" type="doc">
      <dgm:prSet loTypeId="urn:microsoft.com/office/officeart/2005/8/layout/vList5" loCatId="list" qsTypeId="urn:microsoft.com/office/officeart/2005/8/quickstyle/simple1" qsCatId="simple" csTypeId="urn:microsoft.com/office/officeart/2005/8/colors/accent1_2#1" csCatId="accent1" phldr="1"/>
      <dgm:spPr/>
      <dgm:t>
        <a:bodyPr/>
        <a:lstStyle/>
        <a:p>
          <a:endParaRPr kumimoji="1" lang="ja-JP" altLang="en-US"/>
        </a:p>
      </dgm:t>
    </dgm:pt>
    <dgm:pt modelId="{58273252-636B-4245-A997-C2889E2BFC50}" type="pres">
      <dgm:prSet presAssocID="{58781298-7380-4B8E-8F01-69F519A281E7}" presName="Name0" presStyleCnt="0">
        <dgm:presLayoutVars>
          <dgm:dir/>
          <dgm:animLvl val="lvl"/>
          <dgm:resizeHandles val="exact"/>
        </dgm:presLayoutVars>
      </dgm:prSet>
      <dgm:spPr/>
      <dgm:t>
        <a:bodyPr/>
        <a:lstStyle/>
        <a:p>
          <a:endParaRPr kumimoji="1" lang="ja-JP" altLang="en-US"/>
        </a:p>
      </dgm:t>
    </dgm:pt>
    <dgm:pt modelId="{F4641CD5-8AE0-4F19-84C8-F36DC29099B2}" type="pres">
      <dgm:prSet presAssocID="{E2A4E277-95AB-480D-A1A4-AA312448F629}" presName="linNode" presStyleLbl="node1" presStyleIdx="0" presStyleCnt="3"/>
      <dgm:spPr/>
      <dgm:t>
        <a:bodyPr/>
        <a:lstStyle/>
        <a:p>
          <a:endParaRPr kumimoji="1" lang="ja-JP" altLang="en-US"/>
        </a:p>
      </dgm:t>
    </dgm:pt>
    <dgm:pt modelId="{D521BE6F-7A69-498D-964E-90C6F8E4064B}" type="pres">
      <dgm:prSet presAssocID="{2580792A-C6D6-45FE-99EF-EA1305524D4D}" presName="sp" presStyleLbl="sibTrans2D1" presStyleIdx="0" presStyleCnt="0"/>
      <dgm:spPr/>
      <dgm:t>
        <a:bodyPr/>
        <a:lstStyle/>
        <a:p>
          <a:endParaRPr kumimoji="1" lang="ja-JP" altLang="en-US"/>
        </a:p>
      </dgm:t>
    </dgm:pt>
    <dgm:pt modelId="{7342CE67-DEEF-4A5B-A507-21D713D12E12}" type="pres">
      <dgm:prSet presAssocID="{416EA34D-E61A-4904-8A89-AC627C4A0263}" presName="linNode" presStyleLbl="node1" presStyleIdx="1" presStyleCnt="3"/>
      <dgm:spPr/>
      <dgm:t>
        <a:bodyPr/>
        <a:lstStyle/>
        <a:p>
          <a:endParaRPr kumimoji="1" lang="ja-JP" altLang="en-US"/>
        </a:p>
      </dgm:t>
    </dgm:pt>
    <dgm:pt modelId="{F2AC090C-2189-48D2-9820-B1CA99425E47}" type="pres">
      <dgm:prSet presAssocID="{230C4D50-0748-4A73-90F4-B8C637EA4936}" presName="sp" presStyleLbl="sibTrans2D1" presStyleIdx="0" presStyleCnt="0"/>
      <dgm:spPr/>
      <dgm:t>
        <a:bodyPr/>
        <a:lstStyle/>
        <a:p>
          <a:endParaRPr kumimoji="1" lang="ja-JP" altLang="en-US"/>
        </a:p>
      </dgm:t>
    </dgm:pt>
    <dgm:pt modelId="{77D9827C-DA89-4AE0-B721-315661CB49EB}" type="pres">
      <dgm:prSet presAssocID="{294342EF-D79A-4CF3-87C4-B6879CE08B8C}" presName="linNode" presStyleLbl="node1" presStyleIdx="2" presStyleCnt="3"/>
      <dgm:spPr/>
      <dgm:t>
        <a:bodyPr/>
        <a:lstStyle/>
        <a:p>
          <a:endParaRPr kumimoji="1" lang="ja-JP" altLang="en-US"/>
        </a:p>
      </dgm:t>
    </dgm:pt>
    <dgm:pt modelId="{E2A4E277-95AB-480D-A1A4-AA312448F629}">
      <dgm:prSet phldrT="[テキスト]" custT="1"/>
      <dgm:spPr/>
      <dgm:t>
        <a:bodyPr/>
        <a:lstStyle/>
        <a:p>
          <a:r>
            <a:rPr kumimoji="1" lang="ja-JP" altLang="en-US" sz="2400" dirty="0" smtClean="0">
              <a:latin typeface="メイリオ" panose="020B0604030504040204" pitchFamily="50" charset="-128"/>
              <a:ea typeface="メイリオ" panose="020B0604030504040204" pitchFamily="50" charset="-128"/>
              <a:cs typeface="メイリオ" panose="020B0604030504040204" pitchFamily="50" charset="-128"/>
            </a:rPr>
            <a:t>事例提供者</a:t>
          </a:r>
          <a:endParaRPr kumimoji="1" lang="ja-JP" altLang="en-US" sz="2400" dirty="0">
            <a:latin typeface="メイリオ" panose="020B0604030504040204" pitchFamily="50" charset="-128"/>
            <a:ea typeface="メイリオ" panose="020B0604030504040204" pitchFamily="50" charset="-128"/>
            <a:cs typeface="メイリオ" panose="020B0604030504040204" pitchFamily="50" charset="-128"/>
          </a:endParaRPr>
        </a:p>
      </dgm:t>
    </dgm:pt>
    <dgm:pt modelId="{7D3EF20A-9FD8-412B-A4AA-B22B5F775D8D}" type="pres">
      <dgm:prSet presAssocID="{E2A4E277-95AB-480D-A1A4-AA312448F629}" presName="parentText" presStyleLbl="node1" presStyleIdx="0" presStyleCnt="3">
        <dgm:presLayoutVars>
          <dgm:chMax val="1"/>
          <dgm:bulletEnabled val="1"/>
        </dgm:presLayoutVars>
      </dgm:prSet>
      <dgm:spPr/>
      <dgm:t>
        <a:bodyPr/>
        <a:lstStyle/>
        <a:p>
          <a:endParaRPr kumimoji="1" lang="ja-JP" altLang="en-US"/>
        </a:p>
      </dgm:t>
    </dgm:pt>
    <dgm:pt modelId="{D4105945-DA2D-4B5C-82E5-DF77A4A734F6}" type="pres">
      <dgm:prSet presAssocID="{E2A4E277-95AB-480D-A1A4-AA312448F629}" presName="descendantText" presStyleLbl="alignAccFollowNode1" presStyleIdx="0" presStyleCnt="3">
        <dgm:presLayoutVars>
          <dgm:bulletEnabled val="1"/>
        </dgm:presLayoutVars>
      </dgm:prSet>
      <dgm:spPr/>
      <dgm:t>
        <a:bodyPr/>
        <a:lstStyle/>
        <a:p>
          <a:endParaRPr kumimoji="1" lang="ja-JP" altLang="en-US"/>
        </a:p>
      </dgm:t>
    </dgm:pt>
    <dgm:pt modelId="{738499E1-8B0D-4EF3-B3C1-323250D921B1}" type="parTrans" cxnId="{3B856871-7E8F-4C04-A579-833CC26E207D}">
      <dgm:prSet/>
      <dgm:spPr/>
      <dgm:t>
        <a:bodyPr/>
        <a:lstStyle/>
        <a:p>
          <a:endParaRPr kumimoji="1" lang="ja-JP" altLang="en-US"/>
        </a:p>
      </dgm:t>
    </dgm:pt>
    <dgm:pt modelId="{2580792A-C6D6-45FE-99EF-EA1305524D4D}" type="sibTrans" cxnId="{3B856871-7E8F-4C04-A579-833CC26E207D}">
      <dgm:prSet/>
      <dgm:spPr/>
      <dgm:t>
        <a:bodyPr/>
        <a:lstStyle/>
        <a:p>
          <a:endParaRPr kumimoji="1" lang="ja-JP" altLang="en-US"/>
        </a:p>
      </dgm:t>
    </dgm:pt>
    <dgm:pt modelId="{327ADE8D-7C78-4163-AD5F-753DD9551FE2}">
      <dgm:prSet phldrT="[テキスト]" custT="1"/>
      <dgm:spPr/>
      <dgm:t>
        <a:bodyPr/>
        <a:lstStyle/>
        <a:p>
          <a:r>
            <a:rPr kumimoji="1" lang="ja-JP" altLang="en-US" sz="2000" dirty="0" smtClean="0">
              <a:latin typeface="メイリオ"/>
              <a:ea typeface="メイリオ"/>
            </a:rPr>
            <a:t>事例を提供する</a:t>
          </a:r>
          <a:endParaRPr kumimoji="1" lang="ja-JP" altLang="en-US" dirty="0">
            <a:latin typeface="メイリオ"/>
            <a:ea typeface="メイリオ"/>
          </a:endParaRPr>
        </a:p>
      </dgm:t>
    </dgm:pt>
    <dgm:pt modelId="{E8A97591-05DB-4BA4-9A43-6EF04358E427}" type="parTrans" cxnId="{84B5D015-68C7-4D53-9D79-0089308B0824}">
      <dgm:prSet/>
      <dgm:spPr/>
      <dgm:t>
        <a:bodyPr/>
        <a:lstStyle/>
        <a:p>
          <a:endParaRPr kumimoji="1" lang="ja-JP" altLang="en-US"/>
        </a:p>
      </dgm:t>
    </dgm:pt>
    <dgm:pt modelId="{5BBA4516-DF5C-4E1A-B2C8-149F0748CD9B}" type="sibTrans" cxnId="{84B5D015-68C7-4D53-9D79-0089308B0824}">
      <dgm:prSet/>
      <dgm:spPr/>
      <dgm:t>
        <a:bodyPr/>
        <a:lstStyle/>
        <a:p>
          <a:endParaRPr kumimoji="1" lang="ja-JP" altLang="en-US"/>
        </a:p>
      </dgm:t>
    </dgm:pt>
    <dgm:pt modelId="{F0EDEB81-E6F7-4144-AAD0-18494E8701E0}">
      <dgm:prSet phldrT="[テキスト]" custT="1"/>
      <dgm:spPr/>
      <dgm:t>
        <a:bodyPr/>
        <a:lstStyle/>
        <a:p>
          <a:r>
            <a:rPr kumimoji="1" lang="ja-JP" altLang="en-US" sz="2000" dirty="0" smtClean="0">
              <a:latin typeface="メイリオ"/>
              <a:ea typeface="メイリオ"/>
            </a:rPr>
            <a:t>課題等に関して簡潔に紹介する</a:t>
          </a:r>
          <a:endParaRPr kumimoji="1" lang="ja-JP" altLang="en-US" dirty="0">
            <a:latin typeface="メイリオ"/>
            <a:ea typeface="メイリオ"/>
          </a:endParaRPr>
        </a:p>
      </dgm:t>
    </dgm:pt>
    <dgm:pt modelId="{B5E33E93-E983-4322-BD5B-FC294E6A2BFF}" type="parTrans" cxnId="{3031C5F4-7FC0-49D3-BC3D-1420D39C70D5}">
      <dgm:prSet/>
      <dgm:spPr/>
      <dgm:t>
        <a:bodyPr/>
        <a:lstStyle/>
        <a:p>
          <a:endParaRPr kumimoji="1" lang="ja-JP" altLang="en-US"/>
        </a:p>
      </dgm:t>
    </dgm:pt>
    <dgm:pt modelId="{22BD621E-113B-4FA5-A8C9-1F67E6436080}" type="sibTrans" cxnId="{3031C5F4-7FC0-49D3-BC3D-1420D39C70D5}">
      <dgm:prSet/>
      <dgm:spPr/>
      <dgm:t>
        <a:bodyPr/>
        <a:lstStyle/>
        <a:p>
          <a:endParaRPr kumimoji="1" lang="ja-JP" altLang="en-US"/>
        </a:p>
      </dgm:t>
    </dgm:pt>
    <dgm:pt modelId="{416EA34D-E61A-4904-8A89-AC627C4A0263}">
      <dgm:prSet phldrT="[テキスト]" custT="1"/>
      <dgm:spPr/>
      <dgm:t>
        <a:bodyPr/>
        <a:lstStyle/>
        <a:p>
          <a:r>
            <a:rPr kumimoji="1" lang="ja-JP" altLang="en-US" sz="2800" dirty="0" smtClean="0">
              <a:latin typeface="メイリオ" panose="020B0604030504040204" pitchFamily="50" charset="-128"/>
              <a:ea typeface="メイリオ" panose="020B0604030504040204" pitchFamily="50" charset="-128"/>
              <a:cs typeface="メイリオ" panose="020B0604030504040204" pitchFamily="50" charset="-128"/>
            </a:rPr>
            <a:t>司会者</a:t>
          </a:r>
          <a:endParaRPr kumimoji="1" lang="ja-JP" altLang="en-US" sz="2800" dirty="0">
            <a:latin typeface="メイリオ" panose="020B0604030504040204" pitchFamily="50" charset="-128"/>
            <a:ea typeface="メイリオ" panose="020B0604030504040204" pitchFamily="50" charset="-128"/>
            <a:cs typeface="メイリオ" panose="020B0604030504040204" pitchFamily="50" charset="-128"/>
          </a:endParaRPr>
        </a:p>
      </dgm:t>
    </dgm:pt>
    <dgm:pt modelId="{59ABDB75-B2DA-4A6C-B6EC-1D321EABAB7C}" type="pres">
      <dgm:prSet presAssocID="{416EA34D-E61A-4904-8A89-AC627C4A0263}" presName="parentText" presStyleLbl="node1" presStyleIdx="1" presStyleCnt="3">
        <dgm:presLayoutVars>
          <dgm:chMax val="1"/>
          <dgm:bulletEnabled val="1"/>
        </dgm:presLayoutVars>
      </dgm:prSet>
      <dgm:spPr/>
      <dgm:t>
        <a:bodyPr/>
        <a:lstStyle/>
        <a:p>
          <a:endParaRPr kumimoji="1" lang="ja-JP" altLang="en-US"/>
        </a:p>
      </dgm:t>
    </dgm:pt>
    <dgm:pt modelId="{6A3A21D3-12AB-4888-A326-CB13F94B9C54}" type="pres">
      <dgm:prSet presAssocID="{416EA34D-E61A-4904-8A89-AC627C4A0263}" presName="descendantText" presStyleLbl="alignAccFollowNode1" presStyleIdx="1" presStyleCnt="3">
        <dgm:presLayoutVars>
          <dgm:bulletEnabled val="1"/>
        </dgm:presLayoutVars>
      </dgm:prSet>
      <dgm:spPr/>
      <dgm:t>
        <a:bodyPr/>
        <a:lstStyle/>
        <a:p>
          <a:endParaRPr kumimoji="1" lang="ja-JP" altLang="en-US"/>
        </a:p>
      </dgm:t>
    </dgm:pt>
    <dgm:pt modelId="{99837373-DF7A-4D67-84FA-3039ABA66EE7}" type="parTrans" cxnId="{12F1299C-AD29-4835-A32A-DD341E6883A9}">
      <dgm:prSet/>
      <dgm:spPr/>
      <dgm:t>
        <a:bodyPr/>
        <a:lstStyle/>
        <a:p>
          <a:endParaRPr kumimoji="1" lang="ja-JP" altLang="en-US"/>
        </a:p>
      </dgm:t>
    </dgm:pt>
    <dgm:pt modelId="{230C4D50-0748-4A73-90F4-B8C637EA4936}" type="sibTrans" cxnId="{12F1299C-AD29-4835-A32A-DD341E6883A9}">
      <dgm:prSet/>
      <dgm:spPr/>
      <dgm:t>
        <a:bodyPr/>
        <a:lstStyle/>
        <a:p>
          <a:endParaRPr kumimoji="1" lang="ja-JP" altLang="en-US"/>
        </a:p>
      </dgm:t>
    </dgm:pt>
    <dgm:pt modelId="{FA8DB9F4-6424-400D-B2B9-22317C8222C8}">
      <dgm:prSet phldrT="[テキスト]" custT="1"/>
      <dgm:spPr/>
      <dgm:t>
        <a:bodyPr/>
        <a:lstStyle/>
        <a:p>
          <a:r>
            <a:rPr kumimoji="1" lang="ja-JP" altLang="en-US" sz="2000" dirty="0" smtClean="0">
              <a:latin typeface="メイリオ"/>
              <a:ea typeface="メイリオ"/>
            </a:rPr>
            <a:t>会を進行する</a:t>
          </a:r>
          <a:endParaRPr kumimoji="1" lang="ja-JP" altLang="en-US" dirty="0">
            <a:latin typeface="メイリオ"/>
            <a:ea typeface="メイリオ"/>
          </a:endParaRPr>
        </a:p>
      </dgm:t>
    </dgm:pt>
    <dgm:pt modelId="{77639D78-88E1-49E7-8CD5-C3A843AA9D79}" type="parTrans" cxnId="{90F45EC3-738D-47B9-96E5-C66F7A38E043}">
      <dgm:prSet/>
      <dgm:spPr/>
      <dgm:t>
        <a:bodyPr/>
        <a:lstStyle/>
        <a:p>
          <a:endParaRPr kumimoji="1" lang="ja-JP" altLang="en-US"/>
        </a:p>
      </dgm:t>
    </dgm:pt>
    <dgm:pt modelId="{BF50A64A-39AB-4834-A37C-DB6CF43B047E}" type="sibTrans" cxnId="{90F45EC3-738D-47B9-96E5-C66F7A38E043}">
      <dgm:prSet/>
      <dgm:spPr/>
      <dgm:t>
        <a:bodyPr/>
        <a:lstStyle/>
        <a:p>
          <a:endParaRPr kumimoji="1" lang="ja-JP" altLang="en-US"/>
        </a:p>
      </dgm:t>
    </dgm:pt>
    <dgm:pt modelId="{435EBDC1-C63D-4826-BFB0-E99BAF75D28F}">
      <dgm:prSet phldrT="[テキスト]" custT="1"/>
      <dgm:spPr/>
      <dgm:t>
        <a:bodyPr/>
        <a:lstStyle/>
        <a:p>
          <a:r>
            <a:rPr kumimoji="1" lang="ja-JP" altLang="en-US" sz="2000" dirty="0" smtClean="0">
              <a:latin typeface="メイリオ"/>
              <a:ea typeface="メイリオ"/>
            </a:rPr>
            <a:t>意見が出やすいように働きかける</a:t>
          </a:r>
          <a:endParaRPr kumimoji="1" lang="ja-JP" altLang="en-US" dirty="0">
            <a:latin typeface="メイリオ"/>
            <a:ea typeface="メイリオ"/>
          </a:endParaRPr>
        </a:p>
      </dgm:t>
    </dgm:pt>
    <dgm:pt modelId="{8EC36D3D-67C6-460F-935A-D2FA1FCAD443}" type="parTrans" cxnId="{E40B88BD-8BD7-4D76-BEC7-43A5318EE961}">
      <dgm:prSet/>
      <dgm:spPr/>
      <dgm:t>
        <a:bodyPr/>
        <a:lstStyle/>
        <a:p>
          <a:endParaRPr kumimoji="1" lang="ja-JP" altLang="en-US"/>
        </a:p>
      </dgm:t>
    </dgm:pt>
    <dgm:pt modelId="{AD6AE118-C031-4DAE-9363-4F9CF2BACAEF}" type="sibTrans" cxnId="{E40B88BD-8BD7-4D76-BEC7-43A5318EE961}">
      <dgm:prSet/>
      <dgm:spPr/>
      <dgm:t>
        <a:bodyPr/>
        <a:lstStyle/>
        <a:p>
          <a:endParaRPr kumimoji="1" lang="ja-JP" altLang="en-US"/>
        </a:p>
      </dgm:t>
    </dgm:pt>
    <dgm:pt modelId="{294342EF-D79A-4CF3-87C4-B6879CE08B8C}">
      <dgm:prSet phldrT="[テキスト]" custT="1"/>
      <dgm:spPr/>
      <dgm:t>
        <a:bodyPr/>
        <a:lstStyle/>
        <a:p>
          <a:r>
            <a:rPr kumimoji="1" lang="ja-JP" altLang="en-US" sz="2800" dirty="0" smtClean="0">
              <a:latin typeface="メイリオ" panose="020B0604030504040204" pitchFamily="50" charset="-128"/>
              <a:ea typeface="メイリオ" panose="020B0604030504040204" pitchFamily="50" charset="-128"/>
              <a:cs typeface="メイリオ" panose="020B0604030504040204" pitchFamily="50" charset="-128"/>
            </a:rPr>
            <a:t>参加者</a:t>
          </a:r>
          <a:endParaRPr kumimoji="1" lang="ja-JP" altLang="en-US" sz="2800" dirty="0">
            <a:latin typeface="メイリオ" panose="020B0604030504040204" pitchFamily="50" charset="-128"/>
            <a:ea typeface="メイリオ" panose="020B0604030504040204" pitchFamily="50" charset="-128"/>
            <a:cs typeface="メイリオ" panose="020B0604030504040204" pitchFamily="50" charset="-128"/>
          </a:endParaRPr>
        </a:p>
      </dgm:t>
    </dgm:pt>
    <dgm:pt modelId="{11CDF28D-71A5-49BB-949B-C9B0FD99CAA1}" type="pres">
      <dgm:prSet presAssocID="{294342EF-D79A-4CF3-87C4-B6879CE08B8C}" presName="parentText" presStyleLbl="node1" presStyleIdx="2" presStyleCnt="3">
        <dgm:presLayoutVars>
          <dgm:chMax val="1"/>
          <dgm:bulletEnabled val="1"/>
        </dgm:presLayoutVars>
      </dgm:prSet>
      <dgm:spPr/>
      <dgm:t>
        <a:bodyPr/>
        <a:lstStyle/>
        <a:p>
          <a:endParaRPr kumimoji="1" lang="ja-JP" altLang="en-US"/>
        </a:p>
      </dgm:t>
    </dgm:pt>
    <dgm:pt modelId="{AFBDC33E-649F-422E-9CC8-24339A54F3CC}" type="pres">
      <dgm:prSet presAssocID="{294342EF-D79A-4CF3-87C4-B6879CE08B8C}" presName="descendantText" presStyleLbl="alignAccFollowNode1" presStyleIdx="2" presStyleCnt="3">
        <dgm:presLayoutVars>
          <dgm:bulletEnabled val="1"/>
        </dgm:presLayoutVars>
      </dgm:prSet>
      <dgm:spPr/>
      <dgm:t>
        <a:bodyPr/>
        <a:lstStyle/>
        <a:p>
          <a:endParaRPr kumimoji="1" lang="ja-JP" altLang="en-US"/>
        </a:p>
      </dgm:t>
    </dgm:pt>
    <dgm:pt modelId="{802CDE9A-4B6A-41B4-BB89-CDA5CC1FF90F}" type="parTrans" cxnId="{CF6ACDFF-C4A4-4141-84BF-3D80A14A852F}">
      <dgm:prSet/>
      <dgm:spPr/>
      <dgm:t>
        <a:bodyPr/>
        <a:lstStyle/>
        <a:p>
          <a:endParaRPr kumimoji="1" lang="ja-JP" altLang="en-US"/>
        </a:p>
      </dgm:t>
    </dgm:pt>
    <dgm:pt modelId="{307A9A75-C724-4395-B55E-FE45BD4698E7}" type="sibTrans" cxnId="{CF6ACDFF-C4A4-4141-84BF-3D80A14A852F}">
      <dgm:prSet/>
      <dgm:spPr/>
      <dgm:t>
        <a:bodyPr/>
        <a:lstStyle/>
        <a:p>
          <a:endParaRPr kumimoji="1" lang="ja-JP" altLang="en-US"/>
        </a:p>
      </dgm:t>
    </dgm:pt>
    <dgm:pt modelId="{4CF83F0B-A2EE-4CBA-B8B1-C7668904A048}">
      <dgm:prSet phldrT="[テキスト]" custT="1"/>
      <dgm:spPr/>
      <dgm:t>
        <a:bodyPr/>
        <a:lstStyle/>
        <a:p>
          <a:r>
            <a:rPr kumimoji="1" lang="ja-JP" altLang="en-US" sz="2000" dirty="0" smtClean="0">
              <a:latin typeface="メイリオ"/>
              <a:ea typeface="メイリオ"/>
            </a:rPr>
            <a:t>積極的に質問し、事例のイメージを作る</a:t>
          </a:r>
          <a:endParaRPr kumimoji="1" lang="ja-JP" altLang="en-US" dirty="0">
            <a:latin typeface="メイリオ"/>
            <a:ea typeface="メイリオ"/>
          </a:endParaRPr>
        </a:p>
      </dgm:t>
    </dgm:pt>
    <dgm:pt modelId="{22E21D58-B33D-45FF-BA12-9BD780A0C277}" type="parTrans" cxnId="{D998C0BB-6D11-4036-B92B-DD29CECDC7C7}">
      <dgm:prSet/>
      <dgm:spPr/>
      <dgm:t>
        <a:bodyPr/>
        <a:lstStyle/>
        <a:p>
          <a:endParaRPr kumimoji="1" lang="ja-JP" altLang="en-US"/>
        </a:p>
      </dgm:t>
    </dgm:pt>
    <dgm:pt modelId="{084330C4-42FB-4EDA-B78B-A5CA403F3173}" type="sibTrans" cxnId="{D998C0BB-6D11-4036-B92B-DD29CECDC7C7}">
      <dgm:prSet/>
      <dgm:spPr/>
      <dgm:t>
        <a:bodyPr/>
        <a:lstStyle/>
        <a:p>
          <a:endParaRPr kumimoji="1" lang="ja-JP" altLang="en-US"/>
        </a:p>
      </dgm:t>
    </dgm:pt>
    <dgm:pt modelId="{1B0F2004-3A0B-4EE4-9F37-006236152F33}">
      <dgm:prSet phldrT="[テキスト]" custT="1"/>
      <dgm:spPr/>
      <dgm:t>
        <a:bodyPr/>
        <a:lstStyle/>
        <a:p>
          <a:r>
            <a:rPr kumimoji="1" lang="ja-JP" altLang="en-US" sz="2000" dirty="0" smtClean="0">
              <a:latin typeface="メイリオ"/>
              <a:ea typeface="メイリオ"/>
            </a:rPr>
            <a:t>事例提供者にすぐに役立つ策を提案する</a:t>
          </a:r>
          <a:endParaRPr kumimoji="1" lang="ja-JP" altLang="en-US" dirty="0">
            <a:latin typeface="メイリオ"/>
            <a:ea typeface="メイリオ"/>
          </a:endParaRPr>
        </a:p>
      </dgm:t>
    </dgm:pt>
    <dgm:pt modelId="{ED98D559-E449-4949-BD75-1C17E8591D36}" type="parTrans" cxnId="{7E316377-6BC2-46BF-AEE1-437C832FD1DA}">
      <dgm:prSet/>
      <dgm:spPr/>
      <dgm:t>
        <a:bodyPr/>
        <a:lstStyle/>
        <a:p>
          <a:endParaRPr kumimoji="1" lang="ja-JP" altLang="en-US"/>
        </a:p>
      </dgm:t>
    </dgm:pt>
    <dgm:pt modelId="{D5CFD9C4-BDE8-4902-B3D5-2A4150304219}" type="sibTrans" cxnId="{7E316377-6BC2-46BF-AEE1-437C832FD1DA}">
      <dgm:prSet/>
      <dgm:spPr/>
      <dgm:t>
        <a:bodyPr/>
        <a:lstStyle/>
        <a:p>
          <a:endParaRPr kumimoji="1" lang="ja-JP" altLang="en-US"/>
        </a:p>
      </dgm:t>
    </dgm:pt>
  </dgm:ptLst>
  <dgm:cxnLst>
    <dgm:cxn modelId="{26051E06-CAC5-450D-B099-5CF1B11993E9}" type="presOf" srcId="{58781298-7380-4B8E-8F01-69F519A281E7}" destId="{58273252-636B-4245-A997-C2889E2BFC50}" srcOrd="0" destOrd="0" presId="urn:microsoft.com/office/officeart/2005/8/layout/vList5"/>
    <dgm:cxn modelId="{F3B75E4E-A6FD-40AC-9C53-BB0BCF715357}" type="presOf" srcId="{58781298-7380-4B8E-8F01-69F519A281E7}" destId="{F4641CD5-8AE0-4F19-84C8-F36DC29099B2}" srcOrd="1" destOrd="1" presId="urn:microsoft.com/office/officeart/2005/8/layout/vList5"/>
    <dgm:cxn modelId="{D55EDF1C-CEE2-4E10-9A8D-127A279C85C2}" type="presOf" srcId="{58781298-7380-4B8E-8F01-69F519A281E7}" destId="{D521BE6F-7A69-498D-964E-90C6F8E4064B}" srcOrd="2" destOrd="1" presId="urn:microsoft.com/office/officeart/2005/8/layout/vList5"/>
    <dgm:cxn modelId="{AA49794C-C05F-4C6D-9D79-48D68FF6D039}" type="presOf" srcId="{58781298-7380-4B8E-8F01-69F519A281E7}" destId="{7342CE67-DEEF-4A5B-A507-21D713D12E12}" srcOrd="3" destOrd="1" presId="urn:microsoft.com/office/officeart/2005/8/layout/vList5"/>
    <dgm:cxn modelId="{D749114D-D67A-41B8-A7C8-C86A013AF90D}" type="presOf" srcId="{58781298-7380-4B8E-8F01-69F519A281E7}" destId="{F2AC090C-2189-48D2-9820-B1CA99425E47}" srcOrd="4" destOrd="1" presId="urn:microsoft.com/office/officeart/2005/8/layout/vList5"/>
    <dgm:cxn modelId="{19DB3CCE-A921-4337-A80A-C72E948EECFC}" type="presOf" srcId="{58781298-7380-4B8E-8F01-69F519A281E7}" destId="{77D9827C-DA89-4AE0-B721-315661CB49EB}" srcOrd="5" destOrd="1" presId="urn:microsoft.com/office/officeart/2005/8/layout/vList5"/>
    <dgm:cxn modelId="{2D582FDE-BC2E-4985-81FF-2EDA44175B80}" type="presOf" srcId="{E2A4E277-95AB-480D-A1A4-AA312448F629}" destId="{7D3EF20A-9FD8-412B-A4AA-B22B5F775D8D}" srcOrd="0" destOrd="0" presId="urn:microsoft.com/office/officeart/2005/8/layout/vList5"/>
    <dgm:cxn modelId="{7FCB73CA-953A-461B-80E3-B09D1EA05AF4}" type="presOf" srcId="{E2A4E277-95AB-480D-A1A4-AA312448F629}" destId="{7D3EF20A-9FD8-412B-A4AA-B22B5F775D8D}" srcOrd="1" destOrd="0" presId="urn:microsoft.com/office/officeart/2005/8/layout/vList5"/>
    <dgm:cxn modelId="{B1004372-C2ED-453E-949B-9BF16E413A54}" type="presOf" srcId="{E2A4E277-95AB-480D-A1A4-AA312448F629}" destId="{D4105945-DA2D-4B5C-82E5-DF77A4A734F6}" srcOrd="2" destOrd="2" presId="urn:microsoft.com/office/officeart/2005/8/layout/vList5"/>
    <dgm:cxn modelId="{3B856871-7E8F-4C04-A579-833CC26E207D}" srcId="{58781298-7380-4B8E-8F01-69F519A281E7}" destId="{E2A4E277-95AB-480D-A1A4-AA312448F629}" srcOrd="0" destOrd="0" parTransId="{738499E1-8B0D-4EF3-B3C1-323250D921B1}" sibTransId="{2580792A-C6D6-45FE-99EF-EA1305524D4D}" presId="urn:microsoft.com/office/officeart/2005/8/layout/vList5"/>
    <dgm:cxn modelId="{858ABF54-9669-40ED-AD1C-D086167721E1}" type="presOf" srcId="{327ADE8D-7C78-4163-AD5F-753DD9551FE2}" destId="{D4105945-DA2D-4B5C-82E5-DF77A4A734F6}" srcOrd="0" destOrd="0" presId="urn:microsoft.com/office/officeart/2005/8/layout/vList5"/>
    <dgm:cxn modelId="{84B5D015-68C7-4D53-9D79-0089308B0824}" srcId="{E2A4E277-95AB-480D-A1A4-AA312448F629}" destId="{327ADE8D-7C78-4163-AD5F-753DD9551FE2}" srcOrd="0" destOrd="0" parTransId="{E8A97591-05DB-4BA4-9A43-6EF04358E427}" sibTransId="{5BBA4516-DF5C-4E1A-B2C8-149F0748CD9B}" presId="urn:microsoft.com/office/officeart/2005/8/layout/vList5"/>
    <dgm:cxn modelId="{B1BA9E26-41CB-4260-85D8-F1DD7DEA55FE}" type="presOf" srcId="{F0EDEB81-E6F7-4144-AAD0-18494E8701E0}" destId="{D4105945-DA2D-4B5C-82E5-DF77A4A734F6}" srcOrd="0" destOrd="1" presId="urn:microsoft.com/office/officeart/2005/8/layout/vList5"/>
    <dgm:cxn modelId="{3031C5F4-7FC0-49D3-BC3D-1420D39C70D5}" srcId="{E2A4E277-95AB-480D-A1A4-AA312448F629}" destId="{F0EDEB81-E6F7-4144-AAD0-18494E8701E0}" srcOrd="1" destOrd="0" parTransId="{B5E33E93-E983-4322-BD5B-FC294E6A2BFF}" sibTransId="{22BD621E-113B-4FA5-A8C9-1F67E6436080}" presId="urn:microsoft.com/office/officeart/2005/8/layout/vList5"/>
    <dgm:cxn modelId="{C26AFA06-878E-49D8-BF61-9D59EBFA587E}" type="presOf" srcId="{416EA34D-E61A-4904-8A89-AC627C4A0263}" destId="{59ABDB75-B2DA-4A6C-B6EC-1D321EABAB7C}" srcOrd="0" destOrd="0" presId="urn:microsoft.com/office/officeart/2005/8/layout/vList5"/>
    <dgm:cxn modelId="{BFC34F46-96FA-4414-8DF1-571FC2D1F537}" type="presOf" srcId="{416EA34D-E61A-4904-8A89-AC627C4A0263}" destId="{59ABDB75-B2DA-4A6C-B6EC-1D321EABAB7C}" srcOrd="1" destOrd="0" presId="urn:microsoft.com/office/officeart/2005/8/layout/vList5"/>
    <dgm:cxn modelId="{F16EA7FA-EBC8-406A-8FE8-AAF65AB0B19D}" type="presOf" srcId="{416EA34D-E61A-4904-8A89-AC627C4A0263}" destId="{6A3A21D3-12AB-4888-A326-CB13F94B9C54}" srcOrd="2" destOrd="2" presId="urn:microsoft.com/office/officeart/2005/8/layout/vList5"/>
    <dgm:cxn modelId="{12F1299C-AD29-4835-A32A-DD341E6883A9}" srcId="{58781298-7380-4B8E-8F01-69F519A281E7}" destId="{416EA34D-E61A-4904-8A89-AC627C4A0263}" srcOrd="1" destOrd="0" parTransId="{99837373-DF7A-4D67-84FA-3039ABA66EE7}" sibTransId="{230C4D50-0748-4A73-90F4-B8C637EA4936}" presId="urn:microsoft.com/office/officeart/2005/8/layout/vList5"/>
    <dgm:cxn modelId="{B100C089-CA96-4DA1-9092-DA9E810C0EB0}" type="presOf" srcId="{FA8DB9F4-6424-400D-B2B9-22317C8222C8}" destId="{6A3A21D3-12AB-4888-A326-CB13F94B9C54}" srcOrd="0" destOrd="0" presId="urn:microsoft.com/office/officeart/2005/8/layout/vList5"/>
    <dgm:cxn modelId="{90F45EC3-738D-47B9-96E5-C66F7A38E043}" srcId="{416EA34D-E61A-4904-8A89-AC627C4A0263}" destId="{FA8DB9F4-6424-400D-B2B9-22317C8222C8}" srcOrd="0" destOrd="0" parTransId="{77639D78-88E1-49E7-8CD5-C3A843AA9D79}" sibTransId="{BF50A64A-39AB-4834-A37C-DB6CF43B047E}" presId="urn:microsoft.com/office/officeart/2005/8/layout/vList5"/>
    <dgm:cxn modelId="{A4A47EEB-0A2B-49F6-B37A-4F6AB0E4E9B2}" type="presOf" srcId="{435EBDC1-C63D-4826-BFB0-E99BAF75D28F}" destId="{6A3A21D3-12AB-4888-A326-CB13F94B9C54}" srcOrd="0" destOrd="1" presId="urn:microsoft.com/office/officeart/2005/8/layout/vList5"/>
    <dgm:cxn modelId="{E40B88BD-8BD7-4D76-BEC7-43A5318EE961}" srcId="{416EA34D-E61A-4904-8A89-AC627C4A0263}" destId="{435EBDC1-C63D-4826-BFB0-E99BAF75D28F}" srcOrd="1" destOrd="0" parTransId="{8EC36D3D-67C6-460F-935A-D2FA1FCAD443}" sibTransId="{AD6AE118-C031-4DAE-9363-4F9CF2BACAEF}" presId="urn:microsoft.com/office/officeart/2005/8/layout/vList5"/>
    <dgm:cxn modelId="{5F498F13-4C34-4A93-A1E8-1C51A7BF8ED7}" type="presOf" srcId="{294342EF-D79A-4CF3-87C4-B6879CE08B8C}" destId="{11CDF28D-71A5-49BB-949B-C9B0FD99CAA1}" srcOrd="0" destOrd="0" presId="urn:microsoft.com/office/officeart/2005/8/layout/vList5"/>
    <dgm:cxn modelId="{7711820D-C186-481B-A3DD-3D776BFC3F5D}" type="presOf" srcId="{294342EF-D79A-4CF3-87C4-B6879CE08B8C}" destId="{11CDF28D-71A5-49BB-949B-C9B0FD99CAA1}" srcOrd="1" destOrd="0" presId="urn:microsoft.com/office/officeart/2005/8/layout/vList5"/>
    <dgm:cxn modelId="{3051E10F-F8DF-4B34-B25C-1219EFADDD88}" type="presOf" srcId="{294342EF-D79A-4CF3-87C4-B6879CE08B8C}" destId="{AFBDC33E-649F-422E-9CC8-24339A54F3CC}" srcOrd="2" destOrd="2" presId="urn:microsoft.com/office/officeart/2005/8/layout/vList5"/>
    <dgm:cxn modelId="{CF6ACDFF-C4A4-4141-84BF-3D80A14A852F}" srcId="{58781298-7380-4B8E-8F01-69F519A281E7}" destId="{294342EF-D79A-4CF3-87C4-B6879CE08B8C}" srcOrd="2" destOrd="0" parTransId="{802CDE9A-4B6A-41B4-BB89-CDA5CC1FF90F}" sibTransId="{307A9A75-C724-4395-B55E-FE45BD4698E7}" presId="urn:microsoft.com/office/officeart/2005/8/layout/vList5"/>
    <dgm:cxn modelId="{907EB6FB-C4D7-4DFE-8E93-61E8F7E765DB}" type="presOf" srcId="{4CF83F0B-A2EE-4CBA-B8B1-C7668904A048}" destId="{AFBDC33E-649F-422E-9CC8-24339A54F3CC}" srcOrd="0" destOrd="0" presId="urn:microsoft.com/office/officeart/2005/8/layout/vList5"/>
    <dgm:cxn modelId="{D998C0BB-6D11-4036-B92B-DD29CECDC7C7}" srcId="{294342EF-D79A-4CF3-87C4-B6879CE08B8C}" destId="{4CF83F0B-A2EE-4CBA-B8B1-C7668904A048}" srcOrd="0" destOrd="0" parTransId="{22E21D58-B33D-45FF-BA12-9BD780A0C277}" sibTransId="{084330C4-42FB-4EDA-B78B-A5CA403F3173}" presId="urn:microsoft.com/office/officeart/2005/8/layout/vList5"/>
    <dgm:cxn modelId="{78D3BAC1-2138-4810-B392-A4DBC8C3DA2A}" type="presOf" srcId="{1B0F2004-3A0B-4EE4-9F37-006236152F33}" destId="{AFBDC33E-649F-422E-9CC8-24339A54F3CC}" srcOrd="0" destOrd="1" presId="urn:microsoft.com/office/officeart/2005/8/layout/vList5"/>
    <dgm:cxn modelId="{7E316377-6BC2-46BF-AEE1-437C832FD1DA}" srcId="{294342EF-D79A-4CF3-87C4-B6879CE08B8C}" destId="{1B0F2004-3A0B-4EE4-9F37-006236152F33}" srcOrd="1" destOrd="0" parTransId="{ED98D559-E449-4949-BD75-1C17E8591D36}" sibTransId="{D5CFD9C4-BDE8-4902-B3D5-2A4150304219}" presId="urn:microsoft.com/office/officeart/2005/8/layout/vList5"/>
  </dgm:cxnLst>
  <dgm:bg/>
  <dgm:whole/>
  <dgm:extLst>
    <a:ext uri="http://schemas.microsoft.com/office/drawing/2008/diagram">
      <dsp:dataModelExt xmlns:dsp="http://schemas.microsoft.com/office/drawing/2008/diagram" relId="rId1"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4105945-DA2D-4B5C-82E5-DF77A4A734F6}">
      <dsp:nvSpPr>
        <dsp:cNvPr id="0" name=""/>
        <dsp:cNvSpPr/>
      </dsp:nvSpPr>
      <dsp:spPr>
        <a:xfrm rot="5400000">
          <a:off x="5142516" y="-1978258"/>
          <a:ext cx="1133546" cy="5373448"/>
        </a:xfrm>
        <a:prstGeom prst="round2SameRect"/>
        <a:solidFill>
          <a:schemeClr val="accent1">
            <a:tint val="40000"/>
            <a:alpha val="90000"/>
          </a:schemeClr>
        </a:solidFill>
        <a:ln>
          <a:solidFill>
            <a:schemeClr val="accent1">
              <a:tint val="40000"/>
              <a:alpha val="90000"/>
            </a:schemeClr>
          </a:solidFill>
        </a:ln>
        <a:effectLst/>
      </dsp:spPr>
      <dsp:style>
        <a:lnRef idx="2">
          <a:schemeClr val="accent1">
            <a:tint val="40000"/>
            <a:alpha val="90000"/>
          </a:schemeClr>
        </a:lnRef>
        <a:fillRef idx="1">
          <a:schemeClr val="accent1">
            <a:tint val="40000"/>
            <a:alpha val="90000"/>
          </a:schemeClr>
        </a:fillRef>
        <a:effectRef idx="0">
          <a:scrgbClr r="0" g="0" b="0"/>
        </a:effectRef>
        <a:fontRef idx="minor">
          <a:schemeClr val="dk1"/>
        </a:fontRef>
      </dsp:style>
      <dsp:txBody>
        <a:bodyPr spcFirstLastPara="0" vert="horz" wrap="square" lIns="247650" tIns="123825" rIns="247650" bIns="123825" numCol="1" spcCol="1270" anchor="ctr" anchorCtr="0">
          <a:noAutofit/>
        </a:bodyPr>
        <a:p>
          <a:pPr marL="228600" lvl="1" indent="-228600" algn="l" defTabSz="889000">
            <a:lnSpc>
              <a:spcPct val="90000"/>
            </a:lnSpc>
            <a:spcBef>
              <a:spcPct val="0"/>
            </a:spcBef>
            <a:spcAft>
              <a:spcPct val="15000"/>
            </a:spcAft>
            <a:buChar char="••"/>
          </a:pPr>
          <a:r>
            <a:rPr kumimoji="1" lang="ja-JP" altLang="en-US" sz="2000" kern="1200" dirty="0" smtClean="0">
              <a:latin typeface="メイリオ"/>
              <a:ea typeface="メイリオ"/>
            </a:rPr>
            <a:t>事例を提供する</a:t>
          </a:r>
          <a:endParaRPr kumimoji="1" lang="ja-JP" altLang="en-US" sz="2000" kern="1200" dirty="0">
            <a:latin typeface="メイリオ"/>
            <a:ea typeface="メイリオ"/>
          </a:endParaRPr>
        </a:p>
        <a:p>
          <a:pPr marL="228600" lvl="1" indent="-228600" algn="l" defTabSz="889000">
            <a:lnSpc>
              <a:spcPct val="90000"/>
            </a:lnSpc>
            <a:spcBef>
              <a:spcPct val="0"/>
            </a:spcBef>
            <a:spcAft>
              <a:spcPct val="15000"/>
            </a:spcAft>
            <a:buChar char="••"/>
          </a:pPr>
          <a:r>
            <a:rPr kumimoji="1" lang="ja-JP" altLang="en-US" sz="2000" kern="1200" dirty="0" smtClean="0">
              <a:latin typeface="メイリオ"/>
              <a:ea typeface="メイリオ"/>
            </a:rPr>
            <a:t>課題等に関して簡潔に紹介する</a:t>
          </a:r>
          <a:endParaRPr kumimoji="1" lang="ja-JP" altLang="en-US" sz="2000" kern="1200" dirty="0">
            <a:latin typeface="メイリオ"/>
            <a:ea typeface="メイリオ"/>
          </a:endParaRPr>
        </a:p>
      </dsp:txBody>
      <dsp:txXfrm rot="-5400000">
        <a:off x="3022565" y="197028"/>
        <a:ext cx="5318113" cy="1022876"/>
      </dsp:txXfrm>
    </dsp:sp>
    <dsp:sp modelId="{7D3EF20A-9FD8-412B-A4AA-B22B5F775D8D}">
      <dsp:nvSpPr>
        <dsp:cNvPr id="0" name=""/>
        <dsp:cNvSpPr/>
      </dsp:nvSpPr>
      <dsp:spPr>
        <a:xfrm>
          <a:off x="0" y="0"/>
          <a:ext cx="3022565" cy="1416932"/>
        </a:xfrm>
        <a:prstGeom prst="roundRect"/>
        <a:solidFill>
          <a:schemeClr val="accent1"/>
        </a:solidFill>
        <a:ln>
          <a:solidFill>
            <a:schemeClr val="lt1"/>
          </a:solidFill>
        </a:ln>
        <a:effectLst/>
      </dsp:spPr>
      <dsp:style>
        <a:lnRef idx="2">
          <a:schemeClr val="lt1"/>
        </a:lnRef>
        <a:fillRef idx="1">
          <a:schemeClr val="accent1"/>
        </a:fillRef>
        <a:effectRef idx="0">
          <a:scrgbClr r="0" g="0" b="0"/>
        </a:effectRef>
        <a:fontRef idx="minor">
          <a:schemeClr val="lt1"/>
        </a:fontRef>
      </dsp:style>
      <dsp:txBody>
        <a:bodyPr spcFirstLastPara="0" vert="horz" wrap="square" lIns="91440" tIns="45720" rIns="91440" bIns="45720" numCol="1" spcCol="1270" anchor="ctr" anchorCtr="0">
          <a:noAutofit/>
        </a:bodyPr>
        <a:p>
          <a:pPr lvl="0" algn="ctr" defTabSz="1066800">
            <a:lnSpc>
              <a:spcPct val="90000"/>
            </a:lnSpc>
            <a:spcBef>
              <a:spcPct val="0"/>
            </a:spcBef>
            <a:spcAft>
              <a:spcPct val="35000"/>
            </a:spcAft>
          </a:pPr>
          <a:r>
            <a:rPr kumimoji="1" lang="ja-JP" altLang="en-US" sz="2400" kern="1200" dirty="0" smtClean="0">
              <a:latin typeface="メイリオ" panose="020B0604030504040204" pitchFamily="50" charset="-128"/>
              <a:ea typeface="メイリオ" panose="020B0604030504040204" pitchFamily="50" charset="-128"/>
              <a:cs typeface="メイリオ" panose="020B0604030504040204" pitchFamily="50" charset="-128"/>
            </a:rPr>
            <a:t>事例提供者</a:t>
          </a:r>
          <a:endParaRPr kumimoji="1" lang="ja-JP" altLang="en-US" sz="2400" kern="1200" dirty="0">
            <a:latin typeface="メイリオ" panose="020B0604030504040204" pitchFamily="50" charset="-128"/>
            <a:ea typeface="メイリオ" panose="020B0604030504040204" pitchFamily="50" charset="-128"/>
            <a:cs typeface="メイリオ" panose="020B0604030504040204" pitchFamily="50" charset="-128"/>
          </a:endParaRPr>
        </a:p>
      </dsp:txBody>
      <dsp:txXfrm>
        <a:off x="69169" y="69169"/>
        <a:ext cx="2884227" cy="1278594"/>
      </dsp:txXfrm>
    </dsp:sp>
    <dsp:sp modelId="{6A3A21D3-12AB-4888-A326-CB13F94B9C54}">
      <dsp:nvSpPr>
        <dsp:cNvPr id="0" name=""/>
        <dsp:cNvSpPr/>
      </dsp:nvSpPr>
      <dsp:spPr>
        <a:xfrm rot="5400000">
          <a:off x="5142516" y="-490480"/>
          <a:ext cx="1133546" cy="5373448"/>
        </a:xfrm>
        <a:prstGeom prst="round2SameRect"/>
        <a:solidFill>
          <a:schemeClr val="accent1">
            <a:tint val="40000"/>
            <a:alpha val="90000"/>
          </a:schemeClr>
        </a:solidFill>
        <a:ln>
          <a:solidFill>
            <a:schemeClr val="accent1">
              <a:tint val="40000"/>
              <a:alpha val="90000"/>
            </a:schemeClr>
          </a:solidFill>
        </a:ln>
        <a:effectLst/>
      </dsp:spPr>
      <dsp:style>
        <a:lnRef idx="2">
          <a:schemeClr val="accent1">
            <a:tint val="40000"/>
            <a:alpha val="90000"/>
          </a:schemeClr>
        </a:lnRef>
        <a:fillRef idx="1">
          <a:schemeClr val="accent1">
            <a:tint val="40000"/>
            <a:alpha val="90000"/>
          </a:schemeClr>
        </a:fillRef>
        <a:effectRef idx="0">
          <a:scrgbClr r="0" g="0" b="0"/>
        </a:effectRef>
        <a:fontRef idx="minor">
          <a:schemeClr val="dk1"/>
        </a:fontRef>
      </dsp:style>
      <dsp:txBody>
        <a:bodyPr spcFirstLastPara="0" vert="horz" wrap="square" lIns="247650" tIns="123825" rIns="247650" bIns="123825" numCol="1" spcCol="1270" anchor="ctr" anchorCtr="0">
          <a:noAutofit/>
        </a:bodyPr>
        <a:p>
          <a:pPr marL="228600" lvl="1" indent="-228600" algn="l" defTabSz="889000">
            <a:lnSpc>
              <a:spcPct val="90000"/>
            </a:lnSpc>
            <a:spcBef>
              <a:spcPct val="0"/>
            </a:spcBef>
            <a:spcAft>
              <a:spcPct val="15000"/>
            </a:spcAft>
            <a:buChar char="••"/>
          </a:pPr>
          <a:r>
            <a:rPr kumimoji="1" lang="ja-JP" altLang="en-US" sz="2000" kern="1200" dirty="0" smtClean="0">
              <a:latin typeface="メイリオ"/>
              <a:ea typeface="メイリオ"/>
            </a:rPr>
            <a:t>会を進行する</a:t>
          </a:r>
          <a:endParaRPr kumimoji="1" lang="ja-JP" altLang="en-US" sz="2000" kern="1200" dirty="0">
            <a:latin typeface="メイリオ"/>
            <a:ea typeface="メイリオ"/>
          </a:endParaRPr>
        </a:p>
        <a:p>
          <a:pPr marL="228600" lvl="1" indent="-228600" algn="l" defTabSz="889000">
            <a:lnSpc>
              <a:spcPct val="90000"/>
            </a:lnSpc>
            <a:spcBef>
              <a:spcPct val="0"/>
            </a:spcBef>
            <a:spcAft>
              <a:spcPct val="15000"/>
            </a:spcAft>
            <a:buChar char="••"/>
          </a:pPr>
          <a:r>
            <a:rPr kumimoji="1" lang="ja-JP" altLang="en-US" sz="2000" kern="1200" dirty="0" smtClean="0">
              <a:latin typeface="メイリオ"/>
              <a:ea typeface="メイリオ"/>
            </a:rPr>
            <a:t>意見が出やすいように働きかける</a:t>
          </a:r>
          <a:endParaRPr kumimoji="1" lang="ja-JP" altLang="en-US" sz="2000" kern="1200" dirty="0">
            <a:latin typeface="メイリオ"/>
            <a:ea typeface="メイリオ"/>
          </a:endParaRPr>
        </a:p>
      </dsp:txBody>
      <dsp:txXfrm rot="-5400000">
        <a:off x="3022565" y="1684807"/>
        <a:ext cx="5318113" cy="1022876"/>
      </dsp:txXfrm>
    </dsp:sp>
    <dsp:sp modelId="{59ABDB75-B2DA-4A6C-B6EC-1D321EABAB7C}">
      <dsp:nvSpPr>
        <dsp:cNvPr id="0" name=""/>
        <dsp:cNvSpPr/>
      </dsp:nvSpPr>
      <dsp:spPr>
        <a:xfrm>
          <a:off x="0" y="1487779"/>
          <a:ext cx="3022565" cy="1416932"/>
        </a:xfrm>
        <a:prstGeom prst="roundRect"/>
        <a:solidFill>
          <a:schemeClr val="accent1"/>
        </a:solidFill>
        <a:ln>
          <a:solidFill>
            <a:schemeClr val="lt1"/>
          </a:solidFill>
        </a:ln>
        <a:effectLst/>
      </dsp:spPr>
      <dsp:style>
        <a:lnRef idx="2">
          <a:schemeClr val="lt1"/>
        </a:lnRef>
        <a:fillRef idx="1">
          <a:schemeClr val="accent1"/>
        </a:fillRef>
        <a:effectRef idx="0">
          <a:scrgbClr r="0" g="0" b="0"/>
        </a:effectRef>
        <a:fontRef idx="minor">
          <a:schemeClr val="lt1"/>
        </a:fontRef>
      </dsp:style>
      <dsp:txBody>
        <a:bodyPr spcFirstLastPara="0" vert="horz" wrap="square" lIns="106680" tIns="53340" rIns="106680" bIns="53340" numCol="1" spcCol="1270" anchor="ctr" anchorCtr="0">
          <a:noAutofit/>
        </a:bodyPr>
        <a:p>
          <a:pPr lvl="0" algn="ctr" defTabSz="1244600">
            <a:lnSpc>
              <a:spcPct val="90000"/>
            </a:lnSpc>
            <a:spcBef>
              <a:spcPct val="0"/>
            </a:spcBef>
            <a:spcAft>
              <a:spcPct val="35000"/>
            </a:spcAft>
          </a:pPr>
          <a:r>
            <a:rPr kumimoji="1" lang="ja-JP" altLang="en-US" sz="2800" kern="1200" dirty="0" smtClean="0">
              <a:latin typeface="メイリオ" panose="020B0604030504040204" pitchFamily="50" charset="-128"/>
              <a:ea typeface="メイリオ" panose="020B0604030504040204" pitchFamily="50" charset="-128"/>
              <a:cs typeface="メイリオ" panose="020B0604030504040204" pitchFamily="50" charset="-128"/>
            </a:rPr>
            <a:t>司会者</a:t>
          </a:r>
          <a:endParaRPr kumimoji="1" lang="ja-JP" altLang="en-US" sz="2800" kern="1200" dirty="0">
            <a:latin typeface="メイリオ" panose="020B0604030504040204" pitchFamily="50" charset="-128"/>
            <a:ea typeface="メイリオ" panose="020B0604030504040204" pitchFamily="50" charset="-128"/>
            <a:cs typeface="メイリオ" panose="020B0604030504040204" pitchFamily="50" charset="-128"/>
          </a:endParaRPr>
        </a:p>
      </dsp:txBody>
      <dsp:txXfrm>
        <a:off x="69169" y="1556948"/>
        <a:ext cx="2884227" cy="1278594"/>
      </dsp:txXfrm>
    </dsp:sp>
    <dsp:sp modelId="{AFBDC33E-649F-422E-9CC8-24339A54F3CC}">
      <dsp:nvSpPr>
        <dsp:cNvPr id="0" name=""/>
        <dsp:cNvSpPr/>
      </dsp:nvSpPr>
      <dsp:spPr>
        <a:xfrm rot="5400000">
          <a:off x="5142516" y="997299"/>
          <a:ext cx="1133546" cy="5373448"/>
        </a:xfrm>
        <a:prstGeom prst="round2SameRect"/>
        <a:solidFill>
          <a:schemeClr val="accent1">
            <a:tint val="40000"/>
            <a:alpha val="90000"/>
          </a:schemeClr>
        </a:solidFill>
        <a:ln>
          <a:solidFill>
            <a:schemeClr val="accent1">
              <a:tint val="40000"/>
              <a:alpha val="90000"/>
            </a:schemeClr>
          </a:solidFill>
        </a:ln>
        <a:effectLst/>
      </dsp:spPr>
      <dsp:style>
        <a:lnRef idx="2">
          <a:schemeClr val="accent1">
            <a:tint val="40000"/>
            <a:alpha val="90000"/>
          </a:schemeClr>
        </a:lnRef>
        <a:fillRef idx="1">
          <a:schemeClr val="accent1">
            <a:tint val="40000"/>
            <a:alpha val="90000"/>
          </a:schemeClr>
        </a:fillRef>
        <a:effectRef idx="0">
          <a:scrgbClr r="0" g="0" b="0"/>
        </a:effectRef>
        <a:fontRef idx="minor">
          <a:schemeClr val="dk1"/>
        </a:fontRef>
      </dsp:style>
      <dsp:txBody>
        <a:bodyPr spcFirstLastPara="0" vert="horz" wrap="square" lIns="247650" tIns="123825" rIns="247650" bIns="123825" numCol="1" spcCol="1270" anchor="ctr" anchorCtr="0">
          <a:noAutofit/>
        </a:bodyPr>
        <a:p>
          <a:pPr marL="228600" lvl="1" indent="-228600" algn="l" defTabSz="889000">
            <a:lnSpc>
              <a:spcPct val="90000"/>
            </a:lnSpc>
            <a:spcBef>
              <a:spcPct val="0"/>
            </a:spcBef>
            <a:spcAft>
              <a:spcPct val="15000"/>
            </a:spcAft>
            <a:buChar char="••"/>
          </a:pPr>
          <a:r>
            <a:rPr kumimoji="1" lang="ja-JP" altLang="en-US" sz="2000" kern="1200" dirty="0" smtClean="0">
              <a:latin typeface="メイリオ"/>
              <a:ea typeface="メイリオ"/>
            </a:rPr>
            <a:t>積極的に質問し、事例のイメージを作る</a:t>
          </a:r>
          <a:endParaRPr kumimoji="1" lang="ja-JP" altLang="en-US" sz="2000" kern="1200" dirty="0">
            <a:latin typeface="メイリオ"/>
            <a:ea typeface="メイリオ"/>
          </a:endParaRPr>
        </a:p>
        <a:p>
          <a:pPr marL="228600" lvl="1" indent="-228600" algn="l" defTabSz="889000">
            <a:lnSpc>
              <a:spcPct val="90000"/>
            </a:lnSpc>
            <a:spcBef>
              <a:spcPct val="0"/>
            </a:spcBef>
            <a:spcAft>
              <a:spcPct val="15000"/>
            </a:spcAft>
            <a:buChar char="••"/>
          </a:pPr>
          <a:r>
            <a:rPr kumimoji="1" lang="ja-JP" altLang="en-US" sz="2000" kern="1200" dirty="0" smtClean="0">
              <a:latin typeface="メイリオ"/>
              <a:ea typeface="メイリオ"/>
            </a:rPr>
            <a:t>事例提供者にすぐに役立つ策を提案する</a:t>
          </a:r>
          <a:endParaRPr kumimoji="1" lang="ja-JP" altLang="en-US" sz="2000" kern="1200" dirty="0">
            <a:latin typeface="メイリオ"/>
            <a:ea typeface="メイリオ"/>
          </a:endParaRPr>
        </a:p>
      </dsp:txBody>
      <dsp:txXfrm rot="-5400000">
        <a:off x="3022565" y="3172585"/>
        <a:ext cx="5318113" cy="1022876"/>
      </dsp:txXfrm>
    </dsp:sp>
    <dsp:sp modelId="{11CDF28D-71A5-49BB-949B-C9B0FD99CAA1}">
      <dsp:nvSpPr>
        <dsp:cNvPr id="0" name=""/>
        <dsp:cNvSpPr/>
      </dsp:nvSpPr>
      <dsp:spPr>
        <a:xfrm>
          <a:off x="0" y="2975557"/>
          <a:ext cx="3022565" cy="1416932"/>
        </a:xfrm>
        <a:prstGeom prst="roundRect"/>
        <a:solidFill>
          <a:schemeClr val="accent1"/>
        </a:solidFill>
        <a:ln>
          <a:solidFill>
            <a:schemeClr val="lt1"/>
          </a:solidFill>
        </a:ln>
        <a:effectLst/>
      </dsp:spPr>
      <dsp:style>
        <a:lnRef idx="2">
          <a:schemeClr val="lt1"/>
        </a:lnRef>
        <a:fillRef idx="1">
          <a:schemeClr val="accent1"/>
        </a:fillRef>
        <a:effectRef idx="0">
          <a:scrgbClr r="0" g="0" b="0"/>
        </a:effectRef>
        <a:fontRef idx="minor">
          <a:schemeClr val="lt1"/>
        </a:fontRef>
      </dsp:style>
      <dsp:txBody>
        <a:bodyPr spcFirstLastPara="0" vert="horz" wrap="square" lIns="106680" tIns="53340" rIns="106680" bIns="53340" numCol="1" spcCol="1270" anchor="ctr" anchorCtr="0">
          <a:noAutofit/>
        </a:bodyPr>
        <a:p>
          <a:pPr lvl="0" algn="ctr" defTabSz="1244600">
            <a:lnSpc>
              <a:spcPct val="90000"/>
            </a:lnSpc>
            <a:spcBef>
              <a:spcPct val="0"/>
            </a:spcBef>
            <a:spcAft>
              <a:spcPct val="35000"/>
            </a:spcAft>
          </a:pPr>
          <a:r>
            <a:rPr kumimoji="1" lang="ja-JP" altLang="en-US" sz="2800" kern="1200" dirty="0" smtClean="0">
              <a:latin typeface="メイリオ" panose="020B0604030504040204" pitchFamily="50" charset="-128"/>
              <a:ea typeface="メイリオ" panose="020B0604030504040204" pitchFamily="50" charset="-128"/>
              <a:cs typeface="メイリオ" panose="020B0604030504040204" pitchFamily="50" charset="-128"/>
            </a:rPr>
            <a:t>参加者</a:t>
          </a:r>
          <a:endParaRPr kumimoji="1" lang="ja-JP" altLang="en-US" sz="2800" kern="1200" dirty="0">
            <a:latin typeface="メイリオ" panose="020B0604030504040204" pitchFamily="50" charset="-128"/>
            <a:ea typeface="メイリオ" panose="020B0604030504040204" pitchFamily="50" charset="-128"/>
            <a:cs typeface="メイリオ" panose="020B0604030504040204" pitchFamily="50" charset="-128"/>
          </a:endParaRPr>
        </a:p>
      </dsp:txBody>
      <dsp:txXfrm>
        <a:off x="69169" y="3044726"/>
        <a:ext cx="2884227" cy="1278594"/>
      </dsp:txXfrm>
    </dsp:sp>
  </dsp:spTree>
</dsp:drawing>
</file>

<file path=ppt/diagrams/layout1.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5.e-002"/>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Relationships xmlns="http://schemas.openxmlformats.org/package/2006/relationships"><Relationship Id="rId1" Type="http://schemas.openxmlformats.org/officeDocument/2006/relationships/theme" Target="../theme/theme3.xml" /></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0" name=""/>
        <p:cNvGrpSpPr/>
        <p:nvPr/>
      </p:nvGrpSpPr>
      <p:grpSpPr>
        <a:xfrm>
          <a:off x="0" y="0"/>
          <a:ext cx="0" cy="0"/>
          <a:chOff x="0" y="0"/>
          <a:chExt cx="0" cy="0"/>
        </a:xfrm>
      </p:grpSpPr>
      <p:sp>
        <p:nvSpPr>
          <p:cNvPr id="1105" name="スライド番号プレースホルダー 9"/>
          <p:cNvSpPr>
            <a:spLocks noGrp="1"/>
          </p:cNvSpPr>
          <p:nvPr>
            <p:ph type="sldNum" sz="quarter" idx="3"/>
          </p:nvPr>
        </p:nvSpPr>
        <p:spPr>
          <a:xfrm>
            <a:off x="3850530" y="9428220"/>
            <a:ext cx="2946058" cy="498418"/>
          </a:xfrm>
          <a:prstGeom prst="rect">
            <a:avLst/>
          </a:prstGeom>
        </p:spPr>
        <p:txBody>
          <a:bodyPr vert="horz" lIns="91440" tIns="45720" rIns="91440" bIns="45720" rtlCol="0" anchor="b"/>
          <a:lstStyle>
            <a:lvl1pPr algn="r">
              <a:defRPr sz="1200"/>
            </a:lvl1pPr>
          </a:lstStyle>
          <a:p>
            <a:fld id="{DC9CDF62-C304-4029-815B-D1808BC558F9}" type="slidenum">
              <a:rPr kumimoji="1" lang="ja-JP" altLang="en-US" smtClean="0"/>
              <a:t>‹#›</a:t>
            </a:fld>
            <a:endParaRPr kumimoji="1" lang="ja-JP" altLang="en-US"/>
          </a:p>
        </p:txBody>
      </p:sp>
    </p:spTree>
    <p:extLst>
      <p:ext uri="{BB962C8B-B14F-4D97-AF65-F5344CB8AC3E}">
        <p14:creationId xmlns:p14="http://schemas.microsoft.com/office/powerpoint/2010/main" val="3875740032"/>
      </p:ext>
    </p:extLst>
  </p:cSld>
  <p:clrMap bg1="lt1" tx1="dk1" bg2="lt2" tx2="dk2" accent1="accent1" accent2="accent2" accent3="accent3" accent4="accent4" accent5="accent5" accent6="accent6" hlink="hlink" folHlink="folHlink"/>
  <p:hf hdr="0" ftr="0"/>
</p:handoutMaster>
</file>

<file path=ppt/notesMasters/_rels/notesMaster1.xml.rels><?xml version="1.0" encoding="UTF-8"?><Relationships xmlns="http://schemas.openxmlformats.org/package/2006/relationships"><Relationship Id="rId1" Type="http://schemas.openxmlformats.org/officeDocument/2006/relationships/theme" Target="../theme/theme2.xml" /></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0" name=""/>
        <p:cNvGrpSpPr/>
        <p:nvPr/>
      </p:nvGrpSpPr>
      <p:grpSpPr>
        <a:xfrm>
          <a:off x="0" y="0"/>
          <a:ext cx="0" cy="0"/>
          <a:chOff x="0" y="0"/>
          <a:chExt cx="0" cy="0"/>
        </a:xfrm>
      </p:grpSpPr>
      <p:sp>
        <p:nvSpPr>
          <p:cNvPr id="1098" name="ヘッダー プレースホルダー 1"/>
          <p:cNvSpPr>
            <a:spLocks noGrp="1"/>
          </p:cNvSpPr>
          <p:nvPr>
            <p:ph type="hdr" sz="quarter"/>
          </p:nvPr>
        </p:nvSpPr>
        <p:spPr>
          <a:xfrm>
            <a:off x="8" y="3"/>
            <a:ext cx="2945659" cy="498055"/>
          </a:xfrm>
          <a:prstGeom prst="rect">
            <a:avLst/>
          </a:prstGeom>
        </p:spPr>
        <p:txBody>
          <a:bodyPr vert="horz" lIns="91368" tIns="45680" rIns="91368" bIns="45680" rtlCol="0"/>
          <a:lstStyle>
            <a:lvl1pPr algn="l">
              <a:defRPr sz="1200"/>
            </a:lvl1pPr>
          </a:lstStyle>
          <a:p>
            <a:endParaRPr kumimoji="1" lang="ja-JP" altLang="en-US"/>
          </a:p>
        </p:txBody>
      </p:sp>
      <p:sp>
        <p:nvSpPr>
          <p:cNvPr id="1099" name="日付プレースホルダー 2"/>
          <p:cNvSpPr>
            <a:spLocks noGrp="1"/>
          </p:cNvSpPr>
          <p:nvPr>
            <p:ph type="dt" idx="1"/>
          </p:nvPr>
        </p:nvSpPr>
        <p:spPr>
          <a:xfrm>
            <a:off x="3850444" y="3"/>
            <a:ext cx="2945659" cy="498055"/>
          </a:xfrm>
          <a:prstGeom prst="rect">
            <a:avLst/>
          </a:prstGeom>
        </p:spPr>
        <p:txBody>
          <a:bodyPr vert="horz" lIns="91368" tIns="45680" rIns="91368" bIns="45680" rtlCol="0"/>
          <a:lstStyle>
            <a:lvl1pPr algn="r">
              <a:defRPr sz="1200"/>
            </a:lvl1pPr>
          </a:lstStyle>
          <a:p>
            <a:fld id="{FC74053A-97E4-4212-AE2F-39683A01FC04}" type="datetime3">
              <a:rPr kumimoji="1" lang="ja-JP" altLang="en-US" smtClean="0"/>
              <a:t>令和2年12月3日</a:t>
            </a:fld>
            <a:endParaRPr kumimoji="1" lang="ja-JP" altLang="en-US"/>
          </a:p>
        </p:txBody>
      </p:sp>
      <p:sp>
        <p:nvSpPr>
          <p:cNvPr id="1100" name="スライド イメージ プレースホルダー 3"/>
          <p:cNvSpPr>
            <a:spLocks noGrp="1" noRot="1" noChangeAspect="1"/>
          </p:cNvSpPr>
          <p:nvPr>
            <p:ph type="sldImg" idx="2"/>
          </p:nvPr>
        </p:nvSpPr>
        <p:spPr>
          <a:xfrm>
            <a:off x="1167546" y="1242568"/>
            <a:ext cx="4462583" cy="3347516"/>
          </a:xfrm>
          <a:prstGeom prst="rect">
            <a:avLst/>
          </a:prstGeom>
          <a:noFill/>
          <a:ln w="12700">
            <a:solidFill>
              <a:prstClr val="black"/>
            </a:solidFill>
          </a:ln>
        </p:spPr>
        <p:txBody>
          <a:bodyPr vert="horz" lIns="91368" tIns="45680" rIns="91368" bIns="45680" rtlCol="0" anchor="ctr"/>
          <a:lstStyle/>
          <a:p>
            <a:endParaRPr lang="ja-JP" altLang="en-US"/>
          </a:p>
        </p:txBody>
      </p:sp>
      <p:sp>
        <p:nvSpPr>
          <p:cNvPr id="1101" name="ノート プレースホルダー 4"/>
          <p:cNvSpPr>
            <a:spLocks noGrp="1"/>
          </p:cNvSpPr>
          <p:nvPr>
            <p:ph type="body" sz="quarter" idx="3"/>
          </p:nvPr>
        </p:nvSpPr>
        <p:spPr>
          <a:xfrm>
            <a:off x="679768" y="4777205"/>
            <a:ext cx="5438140" cy="3908614"/>
          </a:xfrm>
          <a:prstGeom prst="rect">
            <a:avLst/>
          </a:prstGeom>
        </p:spPr>
        <p:txBody>
          <a:bodyPr vert="horz" lIns="91368" tIns="45680" rIns="91368" bIns="4568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102" name="フッター プレースホルダー 5"/>
          <p:cNvSpPr>
            <a:spLocks noGrp="1"/>
          </p:cNvSpPr>
          <p:nvPr>
            <p:ph type="ftr" sz="quarter" idx="4"/>
          </p:nvPr>
        </p:nvSpPr>
        <p:spPr>
          <a:xfrm>
            <a:off x="8" y="9428584"/>
            <a:ext cx="2945659" cy="498055"/>
          </a:xfrm>
          <a:prstGeom prst="rect">
            <a:avLst/>
          </a:prstGeom>
        </p:spPr>
        <p:txBody>
          <a:bodyPr vert="horz" lIns="91368" tIns="45680" rIns="91368" bIns="45680" rtlCol="0" anchor="b"/>
          <a:lstStyle>
            <a:lvl1pPr algn="l">
              <a:defRPr sz="1200"/>
            </a:lvl1pPr>
          </a:lstStyle>
          <a:p>
            <a:endParaRPr kumimoji="1" lang="ja-JP" altLang="en-US"/>
          </a:p>
        </p:txBody>
      </p:sp>
      <p:sp>
        <p:nvSpPr>
          <p:cNvPr id="1103" name="スライド番号プレースホルダー 6"/>
          <p:cNvSpPr>
            <a:spLocks noGrp="1"/>
          </p:cNvSpPr>
          <p:nvPr>
            <p:ph type="sldNum" sz="quarter" idx="5"/>
          </p:nvPr>
        </p:nvSpPr>
        <p:spPr>
          <a:xfrm>
            <a:off x="3850444" y="9428584"/>
            <a:ext cx="2945659" cy="498055"/>
          </a:xfrm>
          <a:prstGeom prst="rect">
            <a:avLst/>
          </a:prstGeom>
        </p:spPr>
        <p:txBody>
          <a:bodyPr vert="horz" lIns="91368" tIns="45680" rIns="91368" bIns="45680" rtlCol="0" anchor="b"/>
          <a:lstStyle>
            <a:lvl1pPr algn="r">
              <a:defRPr sz="1200"/>
            </a:lvl1pPr>
          </a:lstStyle>
          <a:p>
            <a:fld id="{8E486F06-0E1D-437B-9F42-3F927AC94EA6}" type="slidenum">
              <a:rPr kumimoji="1" lang="ja-JP" altLang="en-US" smtClean="0"/>
              <a:t>‹#›</a:t>
            </a:fld>
            <a:endParaRPr kumimoji="1" lang="ja-JP" altLang="en-US"/>
          </a:p>
        </p:txBody>
      </p:sp>
    </p:spTree>
    <p:extLst>
      <p:ext uri="{BB962C8B-B14F-4D97-AF65-F5344CB8AC3E}">
        <p14:creationId xmlns:p14="http://schemas.microsoft.com/office/powerpoint/2010/main" val="3297856890"/>
      </p:ext>
    </p:extLst>
  </p:cSld>
  <p:clrMap bg1="lt1" tx1="dk1" bg2="lt2" tx2="dk2" accent1="accent1" accent2="accent2" accent3="accent3" accent4="accent4" accent5="accent5" accent6="accent6" hlink="hlink" folHlink="folHlink"/>
  <p:hf hdr="0" ftr="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Relationships xmlns="http://schemas.openxmlformats.org/package/2006/relationships"><Relationship Id="rId1" Type="http://schemas.openxmlformats.org/officeDocument/2006/relationships/slide" Target="../slides/slide1.xml" /><Relationship Id="rId2" Type="http://schemas.openxmlformats.org/officeDocument/2006/relationships/notesMaster" Target="../notesMasters/notesMaster1.xml" /></Relationships>
</file>

<file path=ppt/notesSlides/_rels/notesSlide10.xml.rels><?xml version="1.0" encoding="UTF-8"?><Relationships xmlns="http://schemas.openxmlformats.org/package/2006/relationships"><Relationship Id="rId1" Type="http://schemas.openxmlformats.org/officeDocument/2006/relationships/slide" Target="../slides/slide10.xml" /><Relationship Id="rId2" Type="http://schemas.openxmlformats.org/officeDocument/2006/relationships/notesMaster" Target="../notesMasters/notesMaster1.xml" /></Relationships>
</file>

<file path=ppt/notesSlides/_rels/notesSlide11.xml.rels><?xml version="1.0" encoding="UTF-8"?><Relationships xmlns="http://schemas.openxmlformats.org/package/2006/relationships"><Relationship Id="rId1" Type="http://schemas.openxmlformats.org/officeDocument/2006/relationships/slide" Target="../slides/slide11.xml" /><Relationship Id="rId2" Type="http://schemas.openxmlformats.org/officeDocument/2006/relationships/notesMaster" Target="../notesMasters/notesMaster1.xml" /></Relationships>
</file>

<file path=ppt/notesSlides/_rels/notesSlide12.xml.rels><?xml version="1.0" encoding="UTF-8"?><Relationships xmlns="http://schemas.openxmlformats.org/package/2006/relationships"><Relationship Id="rId1" Type="http://schemas.openxmlformats.org/officeDocument/2006/relationships/slide" Target="../slides/slide12.xml" /><Relationship Id="rId2" Type="http://schemas.openxmlformats.org/officeDocument/2006/relationships/notesMaster" Target="../notesMasters/notesMaster1.xml" /></Relationships>
</file>

<file path=ppt/notesSlides/_rels/notesSlide13.xml.rels><?xml version="1.0" encoding="UTF-8"?><Relationships xmlns="http://schemas.openxmlformats.org/package/2006/relationships"><Relationship Id="rId1" Type="http://schemas.openxmlformats.org/officeDocument/2006/relationships/slide" Target="../slides/slide13.xml" /><Relationship Id="rId2" Type="http://schemas.openxmlformats.org/officeDocument/2006/relationships/notesMaster" Target="../notesMasters/notesMaster1.xml" /></Relationships>
</file>

<file path=ppt/notesSlides/_rels/notesSlide2.xml.rels><?xml version="1.0" encoding="UTF-8"?><Relationships xmlns="http://schemas.openxmlformats.org/package/2006/relationships"><Relationship Id="rId1" Type="http://schemas.openxmlformats.org/officeDocument/2006/relationships/slide" Target="../slides/slide2.xml" /><Relationship Id="rId2" Type="http://schemas.openxmlformats.org/officeDocument/2006/relationships/notesMaster" Target="../notesMasters/notesMaster1.xml" /></Relationships>
</file>

<file path=ppt/notesSlides/_rels/notesSlide3.xml.rels><?xml version="1.0" encoding="UTF-8"?><Relationships xmlns="http://schemas.openxmlformats.org/package/2006/relationships"><Relationship Id="rId1" Type="http://schemas.openxmlformats.org/officeDocument/2006/relationships/slide" Target="../slides/slide3.xml" /><Relationship Id="rId2" Type="http://schemas.openxmlformats.org/officeDocument/2006/relationships/notesMaster" Target="../notesMasters/notesMaster1.xml" /></Relationships>
</file>

<file path=ppt/notesSlides/_rels/notesSlide4.xml.rels><?xml version="1.0" encoding="UTF-8"?><Relationships xmlns="http://schemas.openxmlformats.org/package/2006/relationships"><Relationship Id="rId1" Type="http://schemas.openxmlformats.org/officeDocument/2006/relationships/slide" Target="../slides/slide4.xml" /><Relationship Id="rId2" Type="http://schemas.openxmlformats.org/officeDocument/2006/relationships/notesMaster" Target="../notesMasters/notesMaster1.xml" /></Relationships>
</file>

<file path=ppt/notesSlides/_rels/notesSlide5.xml.rels><?xml version="1.0" encoding="UTF-8"?><Relationships xmlns="http://schemas.openxmlformats.org/package/2006/relationships"><Relationship Id="rId1" Type="http://schemas.openxmlformats.org/officeDocument/2006/relationships/slide" Target="../slides/slide5.xml" /><Relationship Id="rId2" Type="http://schemas.openxmlformats.org/officeDocument/2006/relationships/notesMaster" Target="../notesMasters/notesMaster1.xml" /></Relationships>
</file>

<file path=ppt/notesSlides/_rels/notesSlide6.xml.rels><?xml version="1.0" encoding="UTF-8"?><Relationships xmlns="http://schemas.openxmlformats.org/package/2006/relationships"><Relationship Id="rId1" Type="http://schemas.openxmlformats.org/officeDocument/2006/relationships/slide" Target="../slides/slide6.xml" /><Relationship Id="rId2" Type="http://schemas.openxmlformats.org/officeDocument/2006/relationships/notesMaster" Target="../notesMasters/notesMaster1.xml" /></Relationships>
</file>

<file path=ppt/notesSlides/_rels/notesSlide7.xml.rels><?xml version="1.0" encoding="UTF-8"?><Relationships xmlns="http://schemas.openxmlformats.org/package/2006/relationships"><Relationship Id="rId1" Type="http://schemas.openxmlformats.org/officeDocument/2006/relationships/slide" Target="../slides/slide7.xml" /><Relationship Id="rId2" Type="http://schemas.openxmlformats.org/officeDocument/2006/relationships/notesMaster" Target="../notesMasters/notesMaster1.xml" /></Relationships>
</file>

<file path=ppt/notesSlides/_rels/notesSlide8.xml.rels><?xml version="1.0" encoding="UTF-8"?><Relationships xmlns="http://schemas.openxmlformats.org/package/2006/relationships"><Relationship Id="rId1" Type="http://schemas.openxmlformats.org/officeDocument/2006/relationships/slide" Target="../slides/slide8.xml" /><Relationship Id="rId2" Type="http://schemas.openxmlformats.org/officeDocument/2006/relationships/notesMaster" Target="../notesMasters/notesMaster1.xml" /></Relationships>
</file>

<file path=ppt/notesSlides/_rels/notesSlide9.xml.rels><?xml version="1.0" encoding="UTF-8"?><Relationships xmlns="http://schemas.openxmlformats.org/package/2006/relationships"><Relationship Id="rId1" Type="http://schemas.openxmlformats.org/officeDocument/2006/relationships/slide" Target="../slides/slide9.xml" /><Relationship Id="rId2" Type="http://schemas.openxmlformats.org/officeDocument/2006/relationships/notesMaster" Target="../notesMasters/notesMaster1.xml" /></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11" name="スライド イメージ プレースホルダー 1"/>
          <p:cNvSpPr>
            <a:spLocks noGrp="1" noRot="1" noChangeAspect="1"/>
          </p:cNvSpPr>
          <p:nvPr>
            <p:ph type="sldImg"/>
          </p:nvPr>
        </p:nvSpPr>
        <p:spPr/>
      </p:sp>
      <p:sp>
        <p:nvSpPr>
          <p:cNvPr id="1112" name="ノート プレースホルダー 2"/>
          <p:cNvSpPr>
            <a:spLocks noGrp="1"/>
          </p:cNvSpPr>
          <p:nvPr>
            <p:ph type="body" idx="1"/>
          </p:nvPr>
        </p:nvSpPr>
        <p:spPr/>
        <p:txBody>
          <a:bodyPr/>
          <a:lstStyle/>
          <a:p>
            <a:r>
              <a:rPr kumimoji="1" lang="ja-JP" altLang="en-US" b="0" dirty="0">
                <a:latin typeface="メイリオ"/>
                <a:ea typeface="メイリオ"/>
              </a:rPr>
              <a:t>今日の研修の目的は</a:t>
            </a:r>
            <a:r>
              <a:rPr kumimoji="1" lang="ja-JP" altLang="en-US" b="0" dirty="0">
                <a:latin typeface="メイリオ"/>
                <a:ea typeface="メイリオ"/>
              </a:rPr>
              <a:t>、</a:t>
            </a:r>
            <a:r>
              <a:rPr kumimoji="1" lang="ja-JP" altLang="en-US" b="0" dirty="0">
                <a:latin typeface="メイリオ"/>
                <a:ea typeface="メイリオ"/>
              </a:rPr>
              <a:t>「特別な支援を要する</a:t>
            </a:r>
            <a:r>
              <a:rPr kumimoji="1" lang="ja-JP" altLang="en-US" b="0" dirty="0">
                <a:latin typeface="メイリオ"/>
                <a:ea typeface="メイリオ"/>
              </a:rPr>
              <a:t>児童生徒について</a:t>
            </a:r>
            <a:r>
              <a:rPr kumimoji="1" lang="ja-JP" altLang="en-US" b="0" dirty="0">
                <a:latin typeface="メイリオ"/>
                <a:ea typeface="メイリオ"/>
              </a:rPr>
              <a:t>インシデントプロセス</a:t>
            </a:r>
            <a:r>
              <a:rPr kumimoji="1" lang="ja-JP" altLang="en-US" b="0" dirty="0">
                <a:latin typeface="メイリオ"/>
                <a:ea typeface="メイリオ"/>
              </a:rPr>
              <a:t>法の要素を取り入れた事例検討会を行うこ</a:t>
            </a:r>
            <a:r>
              <a:rPr kumimoji="1" lang="ja-JP" altLang="en-US" b="0" dirty="0">
                <a:latin typeface="メイリオ"/>
                <a:ea typeface="メイリオ"/>
              </a:rPr>
              <a:t>とで</a:t>
            </a:r>
            <a:r>
              <a:rPr kumimoji="1" lang="ja-JP" altLang="en-US" b="0" dirty="0">
                <a:latin typeface="メイリオ"/>
                <a:ea typeface="メイリオ"/>
              </a:rPr>
              <a:t>、</a:t>
            </a:r>
            <a:r>
              <a:rPr kumimoji="1" lang="ja-JP" altLang="en-US" b="0" dirty="0">
                <a:latin typeface="メイリオ"/>
                <a:ea typeface="メイリオ"/>
              </a:rPr>
              <a:t>児童生徒の行動の背景や原因につい</a:t>
            </a:r>
            <a:r>
              <a:rPr kumimoji="1" lang="ja-JP" altLang="en-US" b="0" dirty="0">
                <a:latin typeface="メイリオ"/>
                <a:ea typeface="メイリオ"/>
              </a:rPr>
              <a:t>て考察し</a:t>
            </a:r>
            <a:r>
              <a:rPr kumimoji="1" lang="ja-JP" altLang="en-US" b="0" dirty="0">
                <a:latin typeface="メイリオ"/>
                <a:ea typeface="メイリオ"/>
              </a:rPr>
              <a:t>、</a:t>
            </a:r>
            <a:r>
              <a:rPr kumimoji="1" lang="ja-JP" altLang="en-US" b="0" dirty="0">
                <a:latin typeface="メイリオ"/>
                <a:ea typeface="メイリオ"/>
              </a:rPr>
              <a:t>問題解決のための支援の目標・</a:t>
            </a:r>
            <a:r>
              <a:rPr kumimoji="1" lang="ja-JP" altLang="en-US" b="0" dirty="0">
                <a:latin typeface="メイリオ"/>
                <a:ea typeface="メイリオ"/>
              </a:rPr>
              <a:t>内容を立案するプロセスを経験する」です。</a:t>
            </a:r>
            <a:endParaRPr kumimoji="1" lang="ja-JP" altLang="en-US" b="0" dirty="0">
              <a:latin typeface="メイリオ"/>
              <a:ea typeface="メイリオ"/>
            </a:endParaRPr>
          </a:p>
        </p:txBody>
      </p:sp>
      <p:sp>
        <p:nvSpPr>
          <p:cNvPr id="1113" name="スライド番号プレースホルダー 3"/>
          <p:cNvSpPr>
            <a:spLocks noGrp="1"/>
          </p:cNvSpPr>
          <p:nvPr>
            <p:ph type="sldNum" sz="quarter" idx="10"/>
          </p:nvPr>
        </p:nvSpPr>
        <p:spPr/>
        <p:txBody>
          <a:bodyPr/>
          <a:lstStyle/>
          <a:p>
            <a:fld id="{C3B61F05-140B-4037-8034-928B5A1CE5B3}" type="slidenum">
              <a:rPr kumimoji="1" lang="ja-JP" altLang="en-US" smtClean="0"/>
              <a:t>1</a:t>
            </a:fld>
            <a:endParaRPr kumimoji="1" lang="ja-JP" altLang="en-US"/>
          </a:p>
        </p:txBody>
      </p:sp>
    </p:spTree>
    <p:extLst>
      <p:ext uri="{BB962C8B-B14F-4D97-AF65-F5344CB8AC3E}">
        <p14:creationId xmlns:p14="http://schemas.microsoft.com/office/powerpoint/2010/main" val="2974041455"/>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92" name="スライド イメージ プレースホルダー 1"/>
          <p:cNvSpPr>
            <a:spLocks noGrp="1" noRot="1" noChangeAspect="1"/>
          </p:cNvSpPr>
          <p:nvPr>
            <p:ph type="sldImg"/>
          </p:nvPr>
        </p:nvSpPr>
        <p:spPr/>
      </p:sp>
      <p:sp>
        <p:nvSpPr>
          <p:cNvPr id="1193" name="ノート プレースホルダー 2"/>
          <p:cNvSpPr>
            <a:spLocks noGrp="1"/>
          </p:cNvSpPr>
          <p:nvPr>
            <p:ph type="body" idx="1"/>
          </p:nvPr>
        </p:nvSpPr>
        <p:spPr/>
        <p:txBody>
          <a:bodyPr/>
          <a:lstStyle/>
          <a:p>
            <a:r>
              <a:rPr lang="ja-JP" altLang="en-US">
                <a:latin typeface="メイリオ"/>
                <a:ea typeface="メイリオ"/>
              </a:rPr>
              <a:t>アセスメントを行う際には</a:t>
            </a:r>
            <a:r>
              <a:rPr lang="ja-JP" altLang="en-US">
                <a:latin typeface="メイリオ"/>
                <a:ea typeface="メイリオ"/>
              </a:rPr>
              <a:t>、</a:t>
            </a:r>
            <a:r>
              <a:rPr lang="ja-JP" altLang="en-US">
                <a:latin typeface="メイリオ"/>
                <a:ea typeface="メイリオ"/>
              </a:rPr>
              <a:t>仮説に基づ</a:t>
            </a:r>
            <a:r>
              <a:rPr lang="ja-JP" altLang="en-US">
                <a:latin typeface="メイリオ"/>
                <a:ea typeface="メイリオ"/>
              </a:rPr>
              <a:t>いた指導・支援のポイントが明確になって</a:t>
            </a:r>
            <a:r>
              <a:rPr lang="ja-JP" altLang="en-US">
                <a:latin typeface="メイリオ"/>
                <a:ea typeface="メイリオ"/>
              </a:rPr>
              <a:t>いるかに注意しながら支援策を付箋に記入</a:t>
            </a:r>
            <a:r>
              <a:rPr lang="ja-JP" altLang="en-US">
                <a:latin typeface="メイリオ"/>
                <a:ea typeface="メイリオ"/>
              </a:rPr>
              <a:t>してください。</a:t>
            </a:r>
            <a:endParaRPr lang="ja-JP" altLang="en-US">
              <a:latin typeface="メイリオ"/>
              <a:ea typeface="メイリオ"/>
            </a:endParaRPr>
          </a:p>
          <a:p>
            <a:endParaRPr lang="ja-JP" altLang="en-US">
              <a:latin typeface="メイリオ"/>
              <a:ea typeface="メイリオ"/>
            </a:endParaRPr>
          </a:p>
          <a:p>
            <a:r>
              <a:rPr lang="ja-JP" altLang="en-US">
                <a:latin typeface="メイリオ"/>
                <a:ea typeface="メイリオ"/>
              </a:rPr>
              <a:t>それでは始めてください。</a:t>
            </a:r>
            <a:endParaRPr lang="ja-JP" altLang="en-US">
              <a:latin typeface="メイリオ"/>
              <a:ea typeface="メイリオ"/>
            </a:endParaRPr>
          </a:p>
        </p:txBody>
      </p:sp>
      <p:sp>
        <p:nvSpPr>
          <p:cNvPr id="1194" name="スライド番号プレースホルダー 3"/>
          <p:cNvSpPr>
            <a:spLocks noGrp="1"/>
          </p:cNvSpPr>
          <p:nvPr>
            <p:ph type="sldNum" sz="quarter" idx="10"/>
          </p:nvPr>
        </p:nvSpPr>
        <p:spPr/>
        <p:txBody>
          <a:bodyPr/>
          <a:lstStyle/>
          <a:p>
            <a:fld id="{C3B61F05-140B-4037-8034-928B5A1CE5B3}" type="slidenum">
              <a:rPr kumimoji="1" lang="ja-JP" altLang="en-US" smtClean="0"/>
              <a:t>9</a:t>
            </a:fld>
            <a:endParaRPr kumimoji="1" lang="ja-JP" altLang="en-US"/>
          </a:p>
        </p:txBody>
      </p:sp>
    </p:spTree>
    <p:extLst>
      <p:ext uri="{BB962C8B-B14F-4D97-AF65-F5344CB8AC3E}">
        <p14:creationId xmlns:p14="http://schemas.microsoft.com/office/powerpoint/2010/main" val="2709124151"/>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200" name="スライド イメージ プレースホルダー 1"/>
          <p:cNvSpPr>
            <a:spLocks noGrp="1" noRot="1" noChangeAspect="1"/>
          </p:cNvSpPr>
          <p:nvPr>
            <p:ph type="sldImg"/>
          </p:nvPr>
        </p:nvSpPr>
        <p:spPr/>
      </p:sp>
      <p:sp>
        <p:nvSpPr>
          <p:cNvPr id="1201" name="ノート プレースホルダー 2"/>
          <p:cNvSpPr>
            <a:spLocks noGrp="1"/>
          </p:cNvSpPr>
          <p:nvPr>
            <p:ph type="body" idx="1"/>
          </p:nvPr>
        </p:nvSpPr>
        <p:spPr/>
        <p:txBody>
          <a:bodyPr/>
          <a:lstStyle/>
          <a:p>
            <a:r>
              <a:rPr lang="ja-JP" altLang="en-US">
                <a:latin typeface="メイリオ"/>
                <a:ea typeface="メイリオ"/>
              </a:rPr>
              <a:t>これから各自が検討した仮説を基にした</a:t>
            </a:r>
            <a:r>
              <a:rPr lang="ja-JP" altLang="en-US">
                <a:latin typeface="メイリオ"/>
                <a:ea typeface="メイリオ"/>
              </a:rPr>
              <a:t>支援について付箋を活用し、参加者同士で発表し、検討します。</a:t>
            </a:r>
            <a:endParaRPr kumimoji="1" lang="ja-JP" altLang="en-US" b="0" dirty="0">
              <a:latin typeface="メイリオ"/>
              <a:ea typeface="メイリオ"/>
            </a:endParaRPr>
          </a:p>
          <a:p>
            <a:endParaRPr lang="ja-JP" altLang="en-US">
              <a:latin typeface="メイリオ"/>
              <a:ea typeface="メイリオ"/>
            </a:endParaRPr>
          </a:p>
          <a:p>
            <a:r>
              <a:rPr lang="ja-JP" altLang="en-US">
                <a:latin typeface="メイリオ"/>
                <a:ea typeface="メイリオ"/>
              </a:rPr>
              <a:t>同</a:t>
            </a:r>
            <a:r>
              <a:rPr lang="ja-JP" altLang="en-US">
                <a:latin typeface="メイリオ"/>
                <a:ea typeface="メイリオ"/>
              </a:rPr>
              <a:t>じような意見があれば</a:t>
            </a:r>
            <a:r>
              <a:rPr lang="ja-JP" altLang="en-US">
                <a:latin typeface="メイリオ"/>
                <a:ea typeface="メイリオ"/>
              </a:rPr>
              <a:t>、</a:t>
            </a:r>
            <a:r>
              <a:rPr lang="ja-JP" altLang="en-US">
                <a:latin typeface="メイリオ"/>
                <a:ea typeface="メイリオ"/>
              </a:rPr>
              <a:t>横に貼ってく</a:t>
            </a:r>
            <a:r>
              <a:rPr lang="ja-JP" altLang="en-US">
                <a:latin typeface="メイリオ"/>
                <a:ea typeface="メイリオ"/>
              </a:rPr>
              <a:t>ださい。</a:t>
            </a:r>
            <a:endParaRPr lang="ja-JP" altLang="en-US">
              <a:latin typeface="メイリオ"/>
              <a:ea typeface="メイリオ"/>
            </a:endParaRPr>
          </a:p>
          <a:p>
            <a:endParaRPr lang="ja-JP" altLang="en-US">
              <a:latin typeface="メイリオ"/>
              <a:ea typeface="メイリオ"/>
            </a:endParaRPr>
          </a:p>
          <a:p>
            <a:r>
              <a:rPr lang="ja-JP" altLang="en-US">
                <a:latin typeface="メイリオ"/>
                <a:ea typeface="メイリオ"/>
              </a:rPr>
              <a:t>Ａ先生</a:t>
            </a:r>
            <a:r>
              <a:rPr lang="ja-JP" altLang="en-US">
                <a:latin typeface="メイリオ"/>
                <a:ea typeface="メイリオ"/>
              </a:rPr>
              <a:t>が支援についてイメ</a:t>
            </a:r>
            <a:r>
              <a:rPr lang="ja-JP" altLang="en-US">
                <a:latin typeface="メイリオ"/>
                <a:ea typeface="メイリオ"/>
              </a:rPr>
              <a:t>ージできるように</a:t>
            </a:r>
            <a:r>
              <a:rPr lang="ja-JP" altLang="en-US">
                <a:latin typeface="メイリオ"/>
                <a:ea typeface="メイリオ"/>
              </a:rPr>
              <a:t>、皆さんの</a:t>
            </a:r>
            <a:r>
              <a:rPr lang="ja-JP" altLang="en-US">
                <a:latin typeface="メイリオ"/>
                <a:ea typeface="メイリオ"/>
              </a:rPr>
              <a:t>経験など具体的</a:t>
            </a:r>
            <a:r>
              <a:rPr lang="ja-JP" altLang="en-US">
                <a:latin typeface="メイリオ"/>
                <a:ea typeface="メイリオ"/>
              </a:rPr>
              <a:t>な事例を交えて発言してください。</a:t>
            </a:r>
            <a:endParaRPr lang="ja-JP" altLang="en-US">
              <a:latin typeface="メイリオ"/>
              <a:ea typeface="メイリオ"/>
            </a:endParaRPr>
          </a:p>
          <a:p>
            <a:endParaRPr lang="ja-JP" altLang="en-US">
              <a:latin typeface="メイリオ"/>
              <a:ea typeface="メイリオ"/>
            </a:endParaRPr>
          </a:p>
          <a:p>
            <a:r>
              <a:rPr lang="ja-JP" altLang="en-US">
                <a:latin typeface="メイリオ"/>
                <a:ea typeface="メイリオ"/>
              </a:rPr>
              <a:t>「自分ならどの</a:t>
            </a:r>
            <a:r>
              <a:rPr lang="ja-JP" altLang="en-US">
                <a:latin typeface="メイリオ"/>
                <a:ea typeface="メイリオ"/>
              </a:rPr>
              <a:t>ような指導・支援を行うか」「いつ</a:t>
            </a:r>
            <a:r>
              <a:rPr lang="ja-JP" altLang="en-US">
                <a:latin typeface="メイリオ"/>
                <a:ea typeface="メイリオ"/>
              </a:rPr>
              <a:t>、</a:t>
            </a:r>
            <a:r>
              <a:rPr lang="ja-JP" altLang="en-US">
                <a:latin typeface="メイリオ"/>
                <a:ea typeface="メイリオ"/>
              </a:rPr>
              <a:t>誰が</a:t>
            </a:r>
            <a:r>
              <a:rPr lang="ja-JP" altLang="en-US">
                <a:latin typeface="メイリオ"/>
                <a:ea typeface="メイリオ"/>
              </a:rPr>
              <a:t>、</a:t>
            </a:r>
            <a:r>
              <a:rPr lang="ja-JP" altLang="en-US">
                <a:latin typeface="メイリオ"/>
                <a:ea typeface="メイリオ"/>
              </a:rPr>
              <a:t>何をするか」「明日からできそうなことか」</a:t>
            </a:r>
            <a:r>
              <a:rPr lang="ja-JP" altLang="en-US">
                <a:latin typeface="メイリオ"/>
                <a:ea typeface="メイリオ"/>
              </a:rPr>
              <a:t> の視点で考えることが大切です</a:t>
            </a:r>
            <a:r>
              <a:rPr lang="ja-JP" altLang="en-US">
                <a:latin typeface="メイリオ"/>
                <a:ea typeface="メイリオ"/>
              </a:rPr>
              <a:t>。</a:t>
            </a:r>
            <a:endParaRPr lang="ja-JP" altLang="en-US">
              <a:latin typeface="メイリオ"/>
              <a:ea typeface="メイリオ"/>
            </a:endParaRPr>
          </a:p>
          <a:p>
            <a:endParaRPr lang="ja-JP" altLang="en-US">
              <a:latin typeface="メイリオ"/>
              <a:ea typeface="メイリオ"/>
            </a:endParaRPr>
          </a:p>
          <a:p>
            <a:r>
              <a:rPr lang="ja-JP" altLang="en-US">
                <a:latin typeface="メイリオ"/>
                <a:ea typeface="メイリオ"/>
              </a:rPr>
              <a:t>Ａ先生</a:t>
            </a:r>
            <a:r>
              <a:rPr lang="ja-JP" altLang="en-US">
                <a:latin typeface="メイリオ"/>
                <a:ea typeface="メイリオ"/>
              </a:rPr>
              <a:t>は発表を聞きながら実施可能な支</a:t>
            </a:r>
            <a:r>
              <a:rPr lang="ja-JP" altLang="en-US">
                <a:latin typeface="メイリオ"/>
                <a:ea typeface="メイリオ"/>
              </a:rPr>
              <a:t>援かどうか、可能であれば優先順位を検討</a:t>
            </a:r>
            <a:r>
              <a:rPr lang="ja-JP" altLang="en-US">
                <a:latin typeface="メイリオ"/>
                <a:ea typeface="メイリオ"/>
              </a:rPr>
              <a:t>してください。</a:t>
            </a:r>
            <a:endParaRPr lang="ja-JP" altLang="en-US">
              <a:latin typeface="メイリオ"/>
              <a:ea typeface="メイリオ"/>
            </a:endParaRPr>
          </a:p>
        </p:txBody>
      </p:sp>
      <p:sp>
        <p:nvSpPr>
          <p:cNvPr id="1202" name="スライド番号プレースホルダー 3"/>
          <p:cNvSpPr>
            <a:spLocks noGrp="1"/>
          </p:cNvSpPr>
          <p:nvPr>
            <p:ph type="sldNum" sz="quarter" idx="10"/>
          </p:nvPr>
        </p:nvSpPr>
        <p:spPr/>
        <p:txBody>
          <a:bodyPr/>
          <a:lstStyle/>
          <a:p>
            <a:fld id="{C3B61F05-140B-4037-8034-928B5A1CE5B3}" type="slidenum">
              <a:rPr kumimoji="1" lang="ja-JP" altLang="en-US" smtClean="0"/>
              <a:t>10</a:t>
            </a:fld>
            <a:endParaRPr kumimoji="1" lang="ja-JP" altLang="en-US"/>
          </a:p>
        </p:txBody>
      </p:sp>
    </p:spTree>
    <p:extLst>
      <p:ext uri="{BB962C8B-B14F-4D97-AF65-F5344CB8AC3E}">
        <p14:creationId xmlns:p14="http://schemas.microsoft.com/office/powerpoint/2010/main" val="270912415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238" name="スライド イメージ プレースホルダー 1"/>
          <p:cNvSpPr>
            <a:spLocks noGrp="1" noRot="1" noChangeAspect="1"/>
          </p:cNvSpPr>
          <p:nvPr>
            <p:ph type="sldImg"/>
          </p:nvPr>
        </p:nvSpPr>
        <p:spPr/>
      </p:sp>
      <p:sp>
        <p:nvSpPr>
          <p:cNvPr id="1239" name="ノート プレースホルダー 2"/>
          <p:cNvSpPr>
            <a:spLocks noGrp="1"/>
          </p:cNvSpPr>
          <p:nvPr>
            <p:ph type="body" idx="1"/>
          </p:nvPr>
        </p:nvSpPr>
        <p:spPr/>
        <p:txBody>
          <a:bodyPr/>
          <a:lstStyle/>
          <a:p>
            <a:r>
              <a:rPr kumimoji="1" lang="ja-JP" altLang="en-US" b="0" dirty="0">
                <a:latin typeface="メイリオ"/>
                <a:ea typeface="メイリオ"/>
              </a:rPr>
              <a:t>それでは○○先生から付箋を貼りながら</a:t>
            </a:r>
            <a:r>
              <a:rPr kumimoji="1" lang="ja-JP" altLang="en-US" b="0" dirty="0">
                <a:latin typeface="メイリオ"/>
                <a:ea typeface="メイリオ"/>
              </a:rPr>
              <a:t>発表をお願いします。</a:t>
            </a:r>
            <a:endParaRPr lang="ja-JP" altLang="en-US">
              <a:latin typeface="メイリオ"/>
              <a:ea typeface="メイリオ"/>
            </a:endParaRPr>
          </a:p>
          <a:p>
            <a:endParaRPr kumimoji="1" lang="ja-JP" altLang="en-US" b="0" dirty="0">
              <a:latin typeface="メイリオ"/>
              <a:ea typeface="メイリオ"/>
            </a:endParaRPr>
          </a:p>
          <a:p>
            <a:r>
              <a:rPr kumimoji="1" lang="ja-JP" altLang="en-US" b="0" dirty="0">
                <a:latin typeface="メイリオ"/>
                <a:ea typeface="メイリオ"/>
              </a:rPr>
              <a:t>（発表後）全ての意見が出たので</a:t>
            </a:r>
            <a:r>
              <a:rPr kumimoji="1" lang="ja-JP" altLang="en-US" b="0" dirty="0">
                <a:latin typeface="メイリオ"/>
                <a:ea typeface="メイリオ"/>
              </a:rPr>
              <a:t>同じような支援内容をグルーピングします。</a:t>
            </a:r>
            <a:endParaRPr lang="ja-JP" altLang="en-US">
              <a:latin typeface="メイリオ"/>
              <a:ea typeface="メイリオ"/>
            </a:endParaRPr>
          </a:p>
          <a:p>
            <a:endParaRPr kumimoji="1" lang="ja-JP" altLang="en-US" b="0" dirty="0">
              <a:latin typeface="メイリオ"/>
              <a:ea typeface="メイリオ"/>
            </a:endParaRPr>
          </a:p>
          <a:p>
            <a:r>
              <a:rPr kumimoji="1" lang="ja-JP" altLang="en-US" b="0" dirty="0">
                <a:latin typeface="メイリオ"/>
                <a:ea typeface="メイリオ"/>
              </a:rPr>
              <a:t>（時間があれば）それぞれの支援の必要性</a:t>
            </a:r>
            <a:r>
              <a:rPr kumimoji="1" lang="ja-JP" altLang="en-US" b="0" dirty="0">
                <a:latin typeface="メイリオ"/>
                <a:ea typeface="メイリオ"/>
              </a:rPr>
              <a:t>、</a:t>
            </a:r>
            <a:r>
              <a:rPr kumimoji="1" lang="ja-JP" altLang="en-US" b="0" dirty="0">
                <a:latin typeface="メイリオ"/>
                <a:ea typeface="メイリオ"/>
              </a:rPr>
              <a:t>緊急性</a:t>
            </a:r>
            <a:r>
              <a:rPr kumimoji="1" lang="ja-JP" altLang="en-US" b="0" dirty="0">
                <a:latin typeface="メイリオ"/>
                <a:ea typeface="メイリオ"/>
              </a:rPr>
              <a:t>、</a:t>
            </a:r>
            <a:r>
              <a:rPr kumimoji="1" lang="ja-JP" altLang="en-US" b="0" dirty="0">
                <a:latin typeface="メイリオ"/>
                <a:ea typeface="メイリオ"/>
              </a:rPr>
              <a:t>よさな</a:t>
            </a:r>
            <a:r>
              <a:rPr kumimoji="1" lang="ja-JP" altLang="en-US" b="0" dirty="0">
                <a:latin typeface="メイリオ"/>
                <a:ea typeface="メイリオ"/>
              </a:rPr>
              <a:t>どについて話し合いましょう。</a:t>
            </a:r>
            <a:endParaRPr kumimoji="1" lang="ja-JP" altLang="en-US" b="0" dirty="0">
              <a:latin typeface="メイリオ"/>
              <a:ea typeface="メイリオ"/>
            </a:endParaRPr>
          </a:p>
        </p:txBody>
      </p:sp>
      <p:sp>
        <p:nvSpPr>
          <p:cNvPr id="1240" name="スライド番号プレースホルダー 3"/>
          <p:cNvSpPr>
            <a:spLocks noGrp="1"/>
          </p:cNvSpPr>
          <p:nvPr>
            <p:ph type="sldNum" sz="quarter" idx="10"/>
          </p:nvPr>
        </p:nvSpPr>
        <p:spPr/>
        <p:txBody>
          <a:bodyPr/>
          <a:lstStyle/>
          <a:p>
            <a:fld id="{C3B61F05-140B-4037-8034-928B5A1CE5B3}" type="slidenum">
              <a:rPr kumimoji="1" lang="ja-JP" altLang="en-US" smtClean="0"/>
              <a:t>11</a:t>
            </a:fld>
            <a:endParaRPr kumimoji="1" lang="ja-JP" altLang="en-US"/>
          </a:p>
        </p:txBody>
      </p:sp>
    </p:spTree>
    <p:extLst>
      <p:ext uri="{BB962C8B-B14F-4D97-AF65-F5344CB8AC3E}">
        <p14:creationId xmlns:p14="http://schemas.microsoft.com/office/powerpoint/2010/main" val="364209452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246" name="スライド イメージ プレースホルダー 1"/>
          <p:cNvSpPr>
            <a:spLocks noGrp="1" noRot="1" noChangeAspect="1"/>
          </p:cNvSpPr>
          <p:nvPr>
            <p:ph type="sldImg"/>
          </p:nvPr>
        </p:nvSpPr>
        <p:spPr/>
      </p:sp>
      <p:sp>
        <p:nvSpPr>
          <p:cNvPr id="1247" name="ノート プレースホルダー 2"/>
          <p:cNvSpPr>
            <a:spLocks noGrp="1"/>
          </p:cNvSpPr>
          <p:nvPr>
            <p:ph type="body" idx="1"/>
          </p:nvPr>
        </p:nvSpPr>
        <p:spPr/>
        <p:txBody>
          <a:bodyPr/>
          <a:lstStyle/>
          <a:p>
            <a:r>
              <a:rPr kumimoji="1" lang="ja-JP" altLang="en-US" b="0" dirty="0">
                <a:latin typeface="メイリオ"/>
                <a:ea typeface="メイリオ"/>
              </a:rPr>
              <a:t>最後に</a:t>
            </a:r>
            <a:r>
              <a:rPr kumimoji="1" lang="ja-JP" altLang="en-US" b="0" dirty="0">
                <a:latin typeface="メイリオ"/>
                <a:ea typeface="メイリオ"/>
              </a:rPr>
              <a:t>、</a:t>
            </a:r>
            <a:r>
              <a:rPr kumimoji="1" lang="ja-JP" altLang="en-US" b="0" dirty="0">
                <a:latin typeface="メイリオ"/>
                <a:ea typeface="メイリオ"/>
              </a:rPr>
              <a:t>Ａ先生から協議を行って気付い</a:t>
            </a:r>
            <a:r>
              <a:rPr kumimoji="1" lang="ja-JP" altLang="en-US" b="0" dirty="0">
                <a:latin typeface="メイリオ"/>
                <a:ea typeface="メイリオ"/>
              </a:rPr>
              <a:t>たことや今後の方針の可能性などについて</a:t>
            </a:r>
            <a:r>
              <a:rPr kumimoji="1" lang="ja-JP" altLang="en-US" b="0" dirty="0">
                <a:latin typeface="メイリオ"/>
                <a:ea typeface="メイリオ"/>
              </a:rPr>
              <a:t>感想発表をお願いします。</a:t>
            </a:r>
            <a:r>
              <a:rPr kumimoji="1" lang="ja-JP" altLang="en-US" b="0" dirty="0">
                <a:latin typeface="メイリオ"/>
                <a:ea typeface="メイリオ"/>
              </a:rPr>
              <a:t>  </a:t>
            </a:r>
            <a:endParaRPr kumimoji="1" lang="ja-JP" altLang="en-US" b="0" dirty="0">
              <a:latin typeface="メイリオ"/>
              <a:ea typeface="メイリオ"/>
            </a:endParaRPr>
          </a:p>
          <a:p>
            <a:endParaRPr kumimoji="1" lang="ja-JP" altLang="en-US" b="0" dirty="0">
              <a:latin typeface="メイリオ"/>
              <a:ea typeface="メイリオ"/>
            </a:endParaRPr>
          </a:p>
          <a:p>
            <a:r>
              <a:rPr kumimoji="1" lang="ja-JP" altLang="en-US" b="0" dirty="0">
                <a:latin typeface="メイリオ"/>
                <a:ea typeface="メイリオ"/>
              </a:rPr>
              <a:t>今日の研修を特別な支援を要する児童生</a:t>
            </a:r>
            <a:r>
              <a:rPr kumimoji="1" lang="ja-JP" altLang="en-US" b="0" dirty="0">
                <a:latin typeface="メイリオ"/>
                <a:ea typeface="メイリオ"/>
              </a:rPr>
              <a:t>徒に対する支援の充実につなげていきまし</a:t>
            </a:r>
            <a:r>
              <a:rPr kumimoji="1" lang="ja-JP" altLang="en-US" b="0" dirty="0">
                <a:latin typeface="メイリオ"/>
                <a:ea typeface="メイリオ"/>
              </a:rPr>
              <a:t>ょう。お疲れ様でした。</a:t>
            </a:r>
            <a:endParaRPr kumimoji="1" lang="ja-JP" altLang="en-US" b="0" dirty="0">
              <a:latin typeface="メイリオ"/>
              <a:ea typeface="メイリオ"/>
            </a:endParaRPr>
          </a:p>
        </p:txBody>
      </p:sp>
      <p:sp>
        <p:nvSpPr>
          <p:cNvPr id="1248" name="スライド番号プレースホルダー 3"/>
          <p:cNvSpPr>
            <a:spLocks noGrp="1"/>
          </p:cNvSpPr>
          <p:nvPr>
            <p:ph type="sldNum" sz="quarter" idx="10"/>
          </p:nvPr>
        </p:nvSpPr>
        <p:spPr/>
        <p:txBody>
          <a:bodyPr/>
          <a:lstStyle/>
          <a:p>
            <a:fld id="{C3B61F05-140B-4037-8034-928B5A1CE5B3}" type="slidenum">
              <a:rPr kumimoji="1" lang="ja-JP" altLang="en-US" smtClean="0"/>
              <a:t>12</a:t>
            </a:fld>
            <a:endParaRPr kumimoji="1" lang="ja-JP" altLang="en-US"/>
          </a:p>
        </p:txBody>
      </p:sp>
    </p:spTree>
    <p:extLst>
      <p:ext uri="{BB962C8B-B14F-4D97-AF65-F5344CB8AC3E}">
        <p14:creationId xmlns:p14="http://schemas.microsoft.com/office/powerpoint/2010/main" val="121441115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22" name="スライド イメージ プレースホルダー 1"/>
          <p:cNvSpPr>
            <a:spLocks noGrp="1" noRot="1" noChangeAspect="1"/>
          </p:cNvSpPr>
          <p:nvPr>
            <p:ph type="sldImg"/>
          </p:nvPr>
        </p:nvSpPr>
        <p:spPr/>
      </p:sp>
      <p:sp>
        <p:nvSpPr>
          <p:cNvPr id="1123" name="ノート プレースホルダー 2"/>
          <p:cNvSpPr>
            <a:spLocks noGrp="1"/>
          </p:cNvSpPr>
          <p:nvPr>
            <p:ph type="body" idx="1"/>
          </p:nvPr>
        </p:nvSpPr>
        <p:spPr/>
        <p:txBody>
          <a:bodyPr/>
          <a:lstStyle/>
          <a:p>
            <a:r>
              <a:rPr lang="ja-JP" altLang="en-US">
                <a:latin typeface="メイリオ"/>
                <a:ea typeface="メイリオ"/>
              </a:rPr>
              <a:t>インシデントプロセス法とは</a:t>
            </a:r>
            <a:r>
              <a:rPr lang="ja-JP" altLang="en-US">
                <a:latin typeface="メイリオ"/>
                <a:ea typeface="メイリオ"/>
              </a:rPr>
              <a:t>、</a:t>
            </a:r>
            <a:r>
              <a:rPr lang="ja-JP" altLang="en-US">
                <a:latin typeface="メイリオ"/>
                <a:ea typeface="メイリオ"/>
              </a:rPr>
              <a:t>事例として起こった出来事（インシデント）を基に、参加者が出来事の背景にある事実を収集しながら問題解決の方策を考えていくものです。</a:t>
            </a:r>
            <a:endParaRPr kumimoji="1" lang="ja-JP" altLang="en-US" b="0" dirty="0">
              <a:latin typeface="メイリオ"/>
              <a:ea typeface="メイリオ"/>
            </a:endParaRPr>
          </a:p>
        </p:txBody>
      </p:sp>
      <p:sp>
        <p:nvSpPr>
          <p:cNvPr id="1124" name="スライド番号プレースホルダー 3"/>
          <p:cNvSpPr>
            <a:spLocks noGrp="1"/>
          </p:cNvSpPr>
          <p:nvPr>
            <p:ph type="sldNum" sz="quarter" idx="10"/>
          </p:nvPr>
        </p:nvSpPr>
        <p:spPr/>
        <p:txBody>
          <a:bodyPr/>
          <a:lstStyle/>
          <a:p>
            <a:fld id="{C3B61F05-140B-4037-8034-928B5A1CE5B3}" type="slidenum">
              <a:rPr kumimoji="1" lang="ja-JP" altLang="en-US" smtClean="0"/>
              <a:t>2</a:t>
            </a:fld>
            <a:endParaRPr kumimoji="1" lang="ja-JP" altLang="en-US"/>
          </a:p>
        </p:txBody>
      </p:sp>
    </p:spTree>
    <p:extLst>
      <p:ext uri="{BB962C8B-B14F-4D97-AF65-F5344CB8AC3E}">
        <p14:creationId xmlns:p14="http://schemas.microsoft.com/office/powerpoint/2010/main" val="297404145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30" name="スライド イメージ プレースホルダー 1"/>
          <p:cNvSpPr>
            <a:spLocks noGrp="1" noRot="1" noChangeAspect="1"/>
          </p:cNvSpPr>
          <p:nvPr>
            <p:ph type="sldImg"/>
          </p:nvPr>
        </p:nvSpPr>
        <p:spPr/>
      </p:sp>
      <p:sp>
        <p:nvSpPr>
          <p:cNvPr id="1131" name="ノート プレースホルダー 2"/>
          <p:cNvSpPr>
            <a:spLocks noGrp="1"/>
          </p:cNvSpPr>
          <p:nvPr>
            <p:ph type="body" idx="1"/>
          </p:nvPr>
        </p:nvSpPr>
        <p:spPr/>
        <p:txBody>
          <a:bodyPr/>
          <a:lstStyle/>
          <a:p>
            <a:r>
              <a:rPr lang="en-US" altLang="ja-JP" sz="1200" b="0" dirty="0" smtClean="0">
                <a:latin typeface="メイリオ"/>
                <a:ea typeface="メイリオ"/>
                <a:cs typeface="+mj-lt"/>
              </a:rPr>
              <a:t>研修の流れを説明します。</a:t>
            </a:r>
            <a:endParaRPr lang="ja-JP" altLang="en-US" b="0">
              <a:latin typeface="メイリオ"/>
              <a:ea typeface="メイリオ"/>
            </a:endParaRPr>
          </a:p>
          <a:p>
            <a:endParaRPr lang="en-US" altLang="ja-JP" sz="1200" b="0" dirty="0" smtClean="0">
              <a:latin typeface="メイリオ"/>
              <a:ea typeface="メイリオ"/>
              <a:cs typeface="+mj-lt"/>
            </a:endParaRPr>
          </a:p>
          <a:p>
            <a:r>
              <a:rPr lang="en-US" altLang="ja-JP" sz="1200" b="0" dirty="0" smtClean="0">
                <a:latin typeface="メイリオ"/>
                <a:ea typeface="メイリオ"/>
                <a:cs typeface="+mj-lt"/>
              </a:rPr>
              <a:t>まず</a:t>
            </a:r>
            <a:r>
              <a:rPr lang="en-US" altLang="ja-JP" sz="1200" b="0" dirty="0" smtClean="0">
                <a:latin typeface="メイリオ"/>
                <a:ea typeface="メイリオ"/>
                <a:cs typeface="+mj-lt"/>
              </a:rPr>
              <a:t>、</a:t>
            </a:r>
            <a:r>
              <a:rPr lang="en-US" altLang="ja-JP" sz="1200" b="0" dirty="0" smtClean="0">
                <a:latin typeface="メイリオ"/>
                <a:ea typeface="メイリオ"/>
                <a:cs typeface="+mj-lt"/>
              </a:rPr>
              <a:t>役割を確認します。</a:t>
            </a:r>
            <a:endParaRPr lang="en-US" altLang="ja-JP" sz="1200" b="0" dirty="0" smtClean="0">
              <a:latin typeface="メイリオ"/>
              <a:ea typeface="メイリオ"/>
              <a:cs typeface="+mj-lt"/>
            </a:endParaRPr>
          </a:p>
          <a:p>
            <a:endParaRPr lang="en-US" altLang="ja-JP" sz="1200" b="0" dirty="0" smtClean="0">
              <a:latin typeface="メイリオ"/>
              <a:ea typeface="メイリオ"/>
              <a:cs typeface="+mj-lt"/>
            </a:endParaRPr>
          </a:p>
          <a:p>
            <a:r>
              <a:rPr lang="en-US" altLang="ja-JP" sz="1200" b="0" dirty="0" smtClean="0">
                <a:latin typeface="メイリオ"/>
                <a:ea typeface="メイリオ"/>
                <a:cs typeface="+mj-lt"/>
              </a:rPr>
              <a:t>次に、事例提供者は事</a:t>
            </a:r>
            <a:r>
              <a:rPr lang="en-US" altLang="ja-JP" sz="1200" b="0" dirty="0" smtClean="0">
                <a:latin typeface="メイリオ"/>
                <a:ea typeface="メイリオ"/>
                <a:cs typeface="+mj-lt"/>
              </a:rPr>
              <a:t>例の提供を行い</a:t>
            </a:r>
            <a:r>
              <a:rPr lang="en-US" altLang="ja-JP" sz="1200" b="0" dirty="0" smtClean="0">
                <a:latin typeface="メイリオ"/>
                <a:ea typeface="メイリオ"/>
                <a:cs typeface="+mj-lt"/>
              </a:rPr>
              <a:t>、</a:t>
            </a:r>
            <a:r>
              <a:rPr lang="en-US" altLang="ja-JP" sz="1200" b="0" dirty="0" smtClean="0">
                <a:latin typeface="メイリオ"/>
                <a:ea typeface="メイリオ"/>
                <a:cs typeface="+mj-lt"/>
              </a:rPr>
              <a:t>事例に対する質</a:t>
            </a:r>
            <a:r>
              <a:rPr lang="en-US" altLang="ja-JP" sz="1200" b="0" dirty="0" smtClean="0">
                <a:latin typeface="メイリオ"/>
                <a:ea typeface="メイリオ"/>
                <a:cs typeface="+mj-lt"/>
              </a:rPr>
              <a:t>疑応答とアセスメントを行います。</a:t>
            </a:r>
            <a:endParaRPr lang="en-US" altLang="ja-JP" sz="1200" b="0" dirty="0" smtClean="0">
              <a:latin typeface="メイリオ"/>
              <a:ea typeface="メイリオ"/>
              <a:cs typeface="+mj-lt"/>
            </a:endParaRPr>
          </a:p>
          <a:p>
            <a:endParaRPr lang="en-US" altLang="ja-JP" sz="1200" b="0" dirty="0" smtClean="0">
              <a:latin typeface="メイリオ"/>
              <a:ea typeface="メイリオ"/>
              <a:cs typeface="+mj-lt"/>
            </a:endParaRPr>
          </a:p>
          <a:p>
            <a:r>
              <a:rPr lang="en-US" altLang="ja-JP" sz="1200" b="0" dirty="0" smtClean="0">
                <a:latin typeface="メイリオ"/>
                <a:ea typeface="メイリオ"/>
                <a:cs typeface="+mj-lt"/>
              </a:rPr>
              <a:t>最後に全体で支援</a:t>
            </a:r>
            <a:r>
              <a:rPr lang="en-US" altLang="ja-JP" sz="1200" b="0" dirty="0" smtClean="0">
                <a:latin typeface="メイリオ"/>
                <a:ea typeface="メイリオ"/>
                <a:cs typeface="+mj-lt"/>
              </a:rPr>
              <a:t>方法について協議を行い</a:t>
            </a:r>
            <a:r>
              <a:rPr lang="en-US" altLang="ja-JP" sz="1200" b="0" dirty="0" smtClean="0">
                <a:latin typeface="メイリオ"/>
                <a:ea typeface="メイリオ"/>
                <a:cs typeface="+mj-lt"/>
              </a:rPr>
              <a:t>ます。</a:t>
            </a:r>
            <a:endParaRPr lang="en-US" altLang="ja-JP" sz="1200" b="0" dirty="0" smtClean="0">
              <a:latin typeface="メイリオ"/>
              <a:ea typeface="メイリオ"/>
              <a:cs typeface="+mj-lt"/>
            </a:endParaRPr>
          </a:p>
          <a:p>
            <a:endParaRPr lang="en-US" altLang="ja-JP" sz="1200" b="0" dirty="0" smtClean="0">
              <a:latin typeface="メイリオ"/>
              <a:ea typeface="メイリオ"/>
              <a:cs typeface="+mj-lt"/>
            </a:endParaRPr>
          </a:p>
          <a:p>
            <a:endParaRPr kumimoji="1" lang="ja-JP" altLang="en-US" b="1" dirty="0">
              <a:latin typeface="メイリオ"/>
              <a:ea typeface="メイリオ"/>
            </a:endParaRPr>
          </a:p>
        </p:txBody>
      </p:sp>
      <p:sp>
        <p:nvSpPr>
          <p:cNvPr id="1132" name="スライド番号プレースホルダー 3"/>
          <p:cNvSpPr>
            <a:spLocks noGrp="1"/>
          </p:cNvSpPr>
          <p:nvPr>
            <p:ph type="sldNum" sz="quarter" idx="10"/>
          </p:nvPr>
        </p:nvSpPr>
        <p:spPr/>
        <p:txBody>
          <a:bodyPr/>
          <a:lstStyle/>
          <a:p>
            <a:fld id="{C3B61F05-140B-4037-8034-928B5A1CE5B3}" type="slidenum">
              <a:rPr kumimoji="1" lang="ja-JP" altLang="en-US" smtClean="0"/>
              <a:t>2</a:t>
            </a:fld>
            <a:endParaRPr kumimoji="1" lang="ja-JP" altLang="en-US"/>
          </a:p>
        </p:txBody>
      </p:sp>
    </p:spTree>
    <p:extLst>
      <p:ext uri="{BB962C8B-B14F-4D97-AF65-F5344CB8AC3E}">
        <p14:creationId xmlns:p14="http://schemas.microsoft.com/office/powerpoint/2010/main" val="53893570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41" name="スライド イメージ プレースホルダー 1"/>
          <p:cNvSpPr>
            <a:spLocks noGrp="1" noRot="1" noChangeAspect="1"/>
          </p:cNvSpPr>
          <p:nvPr>
            <p:ph type="sldImg"/>
          </p:nvPr>
        </p:nvSpPr>
        <p:spPr/>
      </p:sp>
      <p:sp>
        <p:nvSpPr>
          <p:cNvPr id="1142" name="ノート プレースホルダー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a:latin typeface="メイリオ"/>
                <a:ea typeface="メイリオ"/>
              </a:rPr>
              <a:t>それでは</a:t>
            </a:r>
            <a:r>
              <a:rPr lang="ja-JP" altLang="en-US">
                <a:latin typeface="メイリオ"/>
                <a:ea typeface="メイリオ"/>
              </a:rPr>
              <a:t>、</a:t>
            </a:r>
            <a:r>
              <a:rPr lang="ja-JP" altLang="en-US">
                <a:latin typeface="メイリオ"/>
                <a:ea typeface="メイリオ"/>
              </a:rPr>
              <a:t>これから事例検討会を始めま</a:t>
            </a:r>
            <a:r>
              <a:rPr lang="ja-JP" altLang="en-US">
                <a:latin typeface="メイリオ"/>
                <a:ea typeface="メイリオ"/>
              </a:rPr>
              <a:t>す。</a:t>
            </a:r>
            <a:endParaRPr lang="ja-JP" altLang="en-US">
              <a:latin typeface="メイリオ"/>
              <a:ea typeface="メイリオ"/>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ja-JP" altLang="en-US">
              <a:latin typeface="メイリオ"/>
              <a:ea typeface="メイリオ"/>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a:latin typeface="メイリオ"/>
                <a:ea typeface="メイリオ"/>
              </a:rPr>
              <a:t>はじめに役割の確認をします。</a:t>
            </a:r>
            <a:endParaRPr lang="ja-JP" altLang="en-US">
              <a:latin typeface="メイリオ"/>
              <a:ea typeface="メイリオ"/>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ja-JP" altLang="en-US">
              <a:latin typeface="メイリオ"/>
              <a:ea typeface="メイリオ"/>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a:latin typeface="メイリオ"/>
                <a:ea typeface="メイリオ"/>
              </a:rPr>
              <a:t>今日の</a:t>
            </a:r>
            <a:r>
              <a:rPr lang="ja-JP" altLang="en-US">
                <a:latin typeface="メイリオ"/>
                <a:ea typeface="メイリオ"/>
              </a:rPr>
              <a:t>事例提供者はＡ先生（習得期の教員）です。</a:t>
            </a:r>
            <a:endParaRPr lang="ja-JP" altLang="en-US">
              <a:latin typeface="メイリオ"/>
              <a:ea typeface="メイリオ"/>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ja-JP" altLang="en-US">
              <a:latin typeface="メイリオ"/>
              <a:ea typeface="メイリオ"/>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a:latin typeface="メイリオ"/>
                <a:ea typeface="メイリオ"/>
              </a:rPr>
              <a:t>司会は○○です。</a:t>
            </a:r>
            <a:endParaRPr lang="ja-JP" altLang="en-US">
              <a:latin typeface="メイリオ"/>
              <a:ea typeface="メイリオ"/>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ja-JP" altLang="en-US">
              <a:latin typeface="メイリオ"/>
              <a:ea typeface="メイリオ"/>
            </a:endParaRPr>
          </a:p>
        </p:txBody>
      </p:sp>
      <p:sp>
        <p:nvSpPr>
          <p:cNvPr id="1143" name="スライド番号プレースホルダー 3"/>
          <p:cNvSpPr>
            <a:spLocks noGrp="1"/>
          </p:cNvSpPr>
          <p:nvPr>
            <p:ph type="sldNum" sz="quarter" idx="10"/>
          </p:nvPr>
        </p:nvSpPr>
        <p:spPr/>
        <p:txBody>
          <a:bodyPr/>
          <a:lstStyle/>
          <a:p>
            <a:fld id="{C3B61F05-140B-4037-8034-928B5A1CE5B3}" type="slidenum">
              <a:rPr kumimoji="1" lang="ja-JP" altLang="en-US" smtClean="0"/>
              <a:t>3</a:t>
            </a:fld>
            <a:endParaRPr kumimoji="1" lang="ja-JP" altLang="en-US"/>
          </a:p>
        </p:txBody>
      </p:sp>
    </p:spTree>
    <p:extLst>
      <p:ext uri="{BB962C8B-B14F-4D97-AF65-F5344CB8AC3E}">
        <p14:creationId xmlns:p14="http://schemas.microsoft.com/office/powerpoint/2010/main" val="80639909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49" name="スライド イメージ プレースホルダー 1"/>
          <p:cNvSpPr>
            <a:spLocks noGrp="1" noRot="1" noChangeAspect="1"/>
          </p:cNvSpPr>
          <p:nvPr>
            <p:ph type="sldImg"/>
          </p:nvPr>
        </p:nvSpPr>
        <p:spPr/>
      </p:sp>
      <p:sp>
        <p:nvSpPr>
          <p:cNvPr id="1150" name="ノート プレースホルダー 2"/>
          <p:cNvSpPr>
            <a:spLocks noGrp="1"/>
          </p:cNvSpPr>
          <p:nvPr>
            <p:ph type="body" idx="1"/>
          </p:nvPr>
        </p:nvSpPr>
        <p:spPr/>
        <p:txBody>
          <a:bodyPr/>
          <a:lstStyle/>
          <a:p>
            <a:r>
              <a:rPr kumimoji="1" lang="ja-JP" altLang="en-US" b="0" dirty="0">
                <a:latin typeface="メイリオ"/>
                <a:ea typeface="メイリオ"/>
              </a:rPr>
              <a:t>Ａ先生は「一番困っていること」を２分</a:t>
            </a:r>
            <a:r>
              <a:rPr kumimoji="1" lang="ja-JP" altLang="en-US" b="0" dirty="0">
                <a:latin typeface="メイリオ"/>
                <a:ea typeface="メイリオ"/>
              </a:rPr>
              <a:t>で発表してください。</a:t>
            </a:r>
            <a:endParaRPr kumimoji="1" lang="ja-JP" altLang="en-US" b="0" dirty="0">
              <a:latin typeface="メイリオ"/>
              <a:ea typeface="メイリオ"/>
            </a:endParaRPr>
          </a:p>
          <a:p>
            <a:endParaRPr kumimoji="1" lang="ja-JP" altLang="en-US" b="0" dirty="0">
              <a:latin typeface="メイリオ"/>
              <a:ea typeface="メイリオ"/>
            </a:endParaRPr>
          </a:p>
          <a:p>
            <a:r>
              <a:rPr kumimoji="1" lang="ja-JP" altLang="en-US" b="0" dirty="0">
                <a:latin typeface="メイリオ"/>
                <a:ea typeface="メイリオ"/>
              </a:rPr>
              <a:t>参加者は事例の内容</a:t>
            </a:r>
            <a:r>
              <a:rPr kumimoji="1" lang="ja-JP" altLang="en-US" b="0" dirty="0">
                <a:latin typeface="メイリオ"/>
                <a:ea typeface="メイリオ"/>
              </a:rPr>
              <a:t>について重要と思われること</a:t>
            </a:r>
            <a:r>
              <a:rPr kumimoji="1" lang="ja-JP" altLang="en-US" b="0" dirty="0">
                <a:latin typeface="メイリオ"/>
                <a:ea typeface="メイリオ"/>
              </a:rPr>
              <a:t>、</a:t>
            </a:r>
            <a:r>
              <a:rPr kumimoji="1" lang="ja-JP" altLang="en-US" b="0" dirty="0">
                <a:latin typeface="メイリオ"/>
                <a:ea typeface="メイリオ"/>
              </a:rPr>
              <a:t>質問したい</a:t>
            </a:r>
            <a:r>
              <a:rPr kumimoji="1" lang="ja-JP" altLang="en-US" b="0" dirty="0">
                <a:latin typeface="メイリオ"/>
                <a:ea typeface="メイリオ"/>
              </a:rPr>
              <a:t>ことをメモしてください。</a:t>
            </a:r>
            <a:endParaRPr kumimoji="1" lang="ja-JP" altLang="en-US" b="0" dirty="0">
              <a:latin typeface="メイリオ"/>
              <a:ea typeface="メイリオ"/>
            </a:endParaRPr>
          </a:p>
        </p:txBody>
      </p:sp>
      <p:sp>
        <p:nvSpPr>
          <p:cNvPr id="1151" name="スライド番号プレースホルダー 3"/>
          <p:cNvSpPr>
            <a:spLocks noGrp="1"/>
          </p:cNvSpPr>
          <p:nvPr>
            <p:ph type="sldNum" sz="quarter" idx="10"/>
          </p:nvPr>
        </p:nvSpPr>
        <p:spPr/>
        <p:txBody>
          <a:bodyPr/>
          <a:lstStyle/>
          <a:p>
            <a:fld id="{C3B61F05-140B-4037-8034-928B5A1CE5B3}" type="slidenum">
              <a:rPr kumimoji="1" lang="ja-JP" altLang="en-US" smtClean="0"/>
              <a:t>4</a:t>
            </a:fld>
            <a:endParaRPr kumimoji="1" lang="ja-JP" altLang="en-US"/>
          </a:p>
        </p:txBody>
      </p:sp>
    </p:spTree>
    <p:extLst>
      <p:ext uri="{BB962C8B-B14F-4D97-AF65-F5344CB8AC3E}">
        <p14:creationId xmlns:p14="http://schemas.microsoft.com/office/powerpoint/2010/main" val="41668401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57" name="スライド イメージ プレースホルダー 1"/>
          <p:cNvSpPr>
            <a:spLocks noGrp="1" noRot="1" noChangeAspect="1"/>
          </p:cNvSpPr>
          <p:nvPr>
            <p:ph type="sldImg"/>
          </p:nvPr>
        </p:nvSpPr>
        <p:spPr/>
      </p:sp>
      <p:sp>
        <p:nvSpPr>
          <p:cNvPr id="1158" name="ノート プレースホルダー 2"/>
          <p:cNvSpPr>
            <a:spLocks noGrp="1"/>
          </p:cNvSpPr>
          <p:nvPr>
            <p:ph type="body" idx="1"/>
          </p:nvPr>
        </p:nvSpPr>
        <p:spPr/>
        <p:txBody>
          <a:bodyPr/>
          <a:lstStyle/>
          <a:p>
            <a:r>
              <a:rPr kumimoji="1" lang="ja-JP" altLang="en-US" b="0" dirty="0">
                <a:latin typeface="メイリオ"/>
                <a:ea typeface="メイリオ"/>
              </a:rPr>
              <a:t>これから一問一答式の質疑応答を行いま</a:t>
            </a:r>
            <a:r>
              <a:rPr kumimoji="1" lang="ja-JP" altLang="en-US" b="0" dirty="0">
                <a:latin typeface="メイリオ"/>
                <a:ea typeface="メイリオ"/>
              </a:rPr>
              <a:t>す。</a:t>
            </a:r>
            <a:endParaRPr kumimoji="1" lang="ja-JP" altLang="en-US" b="0" dirty="0">
              <a:latin typeface="メイリオ"/>
              <a:ea typeface="メイリオ"/>
            </a:endParaRPr>
          </a:p>
          <a:p>
            <a:endParaRPr kumimoji="1" lang="ja-JP" altLang="en-US" b="0" dirty="0">
              <a:latin typeface="メイリオ"/>
              <a:ea typeface="メイリオ"/>
            </a:endParaRPr>
          </a:p>
          <a:p>
            <a:r>
              <a:rPr kumimoji="1" lang="ja-JP" altLang="en-US" b="0" dirty="0">
                <a:latin typeface="メイリオ"/>
                <a:ea typeface="メイリオ"/>
              </a:rPr>
              <a:t>参加者は事例が起こった背景や原因に</a:t>
            </a:r>
            <a:r>
              <a:rPr kumimoji="1" lang="ja-JP" altLang="en-US" b="0" dirty="0">
                <a:latin typeface="メイリオ"/>
                <a:ea typeface="メイリオ"/>
              </a:rPr>
              <a:t>関係すると思われることを中心に質問して</a:t>
            </a:r>
            <a:r>
              <a:rPr kumimoji="1" lang="ja-JP" altLang="en-US" b="0" dirty="0">
                <a:latin typeface="メイリオ"/>
                <a:ea typeface="メイリオ"/>
              </a:rPr>
              <a:t>ください。</a:t>
            </a:r>
            <a:endParaRPr kumimoji="1" lang="ja-JP" altLang="en-US" b="0" dirty="0">
              <a:latin typeface="メイリオ"/>
              <a:ea typeface="メイリオ"/>
            </a:endParaRPr>
          </a:p>
          <a:p>
            <a:endParaRPr kumimoji="1" lang="ja-JP" altLang="en-US" b="0" dirty="0">
              <a:latin typeface="メイリオ"/>
              <a:ea typeface="メイリオ"/>
            </a:endParaRPr>
          </a:p>
          <a:p>
            <a:r>
              <a:rPr kumimoji="1" lang="ja-JP" altLang="en-US" b="0" dirty="0">
                <a:latin typeface="メイリオ"/>
                <a:ea typeface="メイリオ"/>
              </a:rPr>
              <a:t>Ａ先生は質問されたことのみに</a:t>
            </a:r>
            <a:r>
              <a:rPr kumimoji="1" lang="ja-JP" altLang="en-US" b="0" dirty="0">
                <a:latin typeface="メイリオ"/>
                <a:ea typeface="メイリオ"/>
              </a:rPr>
              <a:t>簡潔に答え</a:t>
            </a:r>
            <a:r>
              <a:rPr kumimoji="1" lang="ja-JP" altLang="en-US" b="0" dirty="0">
                <a:latin typeface="メイリオ"/>
                <a:ea typeface="メイリオ"/>
              </a:rPr>
              <a:t>、臆測</a:t>
            </a:r>
            <a:r>
              <a:rPr kumimoji="1" lang="ja-JP" altLang="en-US" b="0" dirty="0">
                <a:latin typeface="メイリオ"/>
                <a:ea typeface="メイリオ"/>
              </a:rPr>
              <a:t>は言わず</a:t>
            </a:r>
            <a:r>
              <a:rPr kumimoji="1" lang="ja-JP" altLang="en-US" b="0" dirty="0">
                <a:latin typeface="メイリオ"/>
                <a:ea typeface="メイリオ"/>
              </a:rPr>
              <a:t>、</a:t>
            </a:r>
            <a:r>
              <a:rPr kumimoji="1" lang="ja-JP" altLang="en-US" b="0" dirty="0">
                <a:latin typeface="メイリオ"/>
                <a:ea typeface="メイリオ"/>
              </a:rPr>
              <a:t>分からないこ</a:t>
            </a:r>
            <a:r>
              <a:rPr kumimoji="1" lang="ja-JP" altLang="en-US" b="0" dirty="0">
                <a:latin typeface="メイリオ"/>
                <a:ea typeface="メイリオ"/>
              </a:rPr>
              <a:t>とには「分からない」と答えるようにしま</a:t>
            </a:r>
            <a:r>
              <a:rPr kumimoji="1" lang="ja-JP" altLang="en-US" b="0" dirty="0">
                <a:latin typeface="メイリオ"/>
                <a:ea typeface="メイリオ"/>
              </a:rPr>
              <a:t>す。</a:t>
            </a:r>
            <a:endParaRPr kumimoji="1" lang="ja-JP" altLang="en-US" b="0" dirty="0">
              <a:latin typeface="メイリオ"/>
              <a:ea typeface="メイリオ"/>
            </a:endParaRPr>
          </a:p>
          <a:p>
            <a:endParaRPr kumimoji="1" lang="ja-JP" altLang="en-US" b="0" dirty="0">
              <a:latin typeface="メイリオ"/>
              <a:ea typeface="メイリオ"/>
            </a:endParaRPr>
          </a:p>
          <a:p>
            <a:r>
              <a:rPr kumimoji="1" lang="ja-JP" altLang="en-US" b="0" dirty="0">
                <a:latin typeface="メイリオ"/>
                <a:ea typeface="メイリオ"/>
              </a:rPr>
              <a:t>参加者はＡ先生の答えをメモし</a:t>
            </a:r>
            <a:r>
              <a:rPr kumimoji="1" lang="ja-JP" altLang="en-US" b="0" dirty="0">
                <a:latin typeface="メイリオ"/>
                <a:ea typeface="メイリオ"/>
              </a:rPr>
              <a:t>、</a:t>
            </a:r>
            <a:r>
              <a:rPr kumimoji="1" lang="ja-JP" altLang="en-US" b="0" dirty="0">
                <a:latin typeface="メイリオ"/>
                <a:ea typeface="メイリオ"/>
              </a:rPr>
              <a:t>情報</a:t>
            </a:r>
            <a:r>
              <a:rPr kumimoji="1" lang="ja-JP" altLang="en-US" b="0" dirty="0">
                <a:latin typeface="メイリオ"/>
                <a:ea typeface="メイリオ"/>
              </a:rPr>
              <a:t>を整理します。</a:t>
            </a:r>
            <a:endParaRPr kumimoji="1" lang="ja-JP" altLang="en-US" b="0" dirty="0">
              <a:latin typeface="メイリオ"/>
              <a:ea typeface="メイリオ"/>
            </a:endParaRPr>
          </a:p>
        </p:txBody>
      </p:sp>
      <p:sp>
        <p:nvSpPr>
          <p:cNvPr id="1159" name="スライド番号プレースホルダー 3"/>
          <p:cNvSpPr>
            <a:spLocks noGrp="1"/>
          </p:cNvSpPr>
          <p:nvPr>
            <p:ph type="sldNum" sz="quarter" idx="10"/>
          </p:nvPr>
        </p:nvSpPr>
        <p:spPr/>
        <p:txBody>
          <a:bodyPr/>
          <a:lstStyle/>
          <a:p>
            <a:fld id="{C3B61F05-140B-4037-8034-928B5A1CE5B3}" type="slidenum">
              <a:rPr kumimoji="1" lang="ja-JP" altLang="en-US" smtClean="0"/>
              <a:t>5</a:t>
            </a:fld>
            <a:endParaRPr kumimoji="1" lang="ja-JP" altLang="en-US"/>
          </a:p>
        </p:txBody>
      </p:sp>
    </p:spTree>
    <p:extLst>
      <p:ext uri="{BB962C8B-B14F-4D97-AF65-F5344CB8AC3E}">
        <p14:creationId xmlns:p14="http://schemas.microsoft.com/office/powerpoint/2010/main" val="270912415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66" name="スライド イメージ プレースホルダー 1"/>
          <p:cNvSpPr>
            <a:spLocks noGrp="1" noRot="1" noChangeAspect="1"/>
          </p:cNvSpPr>
          <p:nvPr>
            <p:ph type="sldImg"/>
          </p:nvPr>
        </p:nvSpPr>
        <p:spPr/>
      </p:sp>
      <p:sp>
        <p:nvSpPr>
          <p:cNvPr id="1167" name="ノート プレースホルダー 2"/>
          <p:cNvSpPr>
            <a:spLocks noGrp="1"/>
          </p:cNvSpPr>
          <p:nvPr>
            <p:ph type="body" idx="1"/>
          </p:nvPr>
        </p:nvSpPr>
        <p:spPr/>
        <p:txBody>
          <a:bodyPr/>
          <a:lstStyle/>
          <a:p>
            <a:r>
              <a:rPr lang="ja-JP" altLang="en-US">
                <a:latin typeface="メイリオ"/>
                <a:ea typeface="メイリオ"/>
              </a:rPr>
              <a:t>「今後の対応」については質問しない</a:t>
            </a:r>
            <a:r>
              <a:rPr lang="ja-JP" altLang="en-US">
                <a:latin typeface="メイリオ"/>
                <a:ea typeface="メイリオ"/>
              </a:rPr>
              <a:t>、</a:t>
            </a:r>
            <a:r>
              <a:rPr lang="ja-JP" altLang="en-US">
                <a:latin typeface="メイリオ"/>
                <a:ea typeface="メイリオ"/>
              </a:rPr>
              <a:t>回</a:t>
            </a:r>
            <a:r>
              <a:rPr lang="ja-JP" altLang="en-US">
                <a:latin typeface="メイリオ"/>
                <a:ea typeface="メイリオ"/>
              </a:rPr>
              <a:t>答しないこと</a:t>
            </a:r>
            <a:r>
              <a:rPr lang="ja-JP" altLang="en-US">
                <a:latin typeface="メイリオ"/>
                <a:ea typeface="メイリオ"/>
              </a:rPr>
              <a:t>、</a:t>
            </a:r>
            <a:r>
              <a:rPr lang="ja-JP" altLang="en-US">
                <a:latin typeface="メイリオ"/>
                <a:ea typeface="メイリオ"/>
              </a:rPr>
              <a:t>指導の在り方を問うような</a:t>
            </a:r>
            <a:r>
              <a:rPr lang="ja-JP" altLang="en-US">
                <a:latin typeface="メイリオ"/>
                <a:ea typeface="メイリオ"/>
              </a:rPr>
              <a:t>質問をしないこと</a:t>
            </a:r>
            <a:r>
              <a:rPr lang="ja-JP" altLang="en-US">
                <a:latin typeface="メイリオ"/>
                <a:ea typeface="メイリオ"/>
              </a:rPr>
              <a:t>、</a:t>
            </a:r>
            <a:r>
              <a:rPr lang="ja-JP" altLang="en-US">
                <a:latin typeface="メイリオ"/>
                <a:ea typeface="メイリオ"/>
              </a:rPr>
              <a:t>他と重複した質問をし</a:t>
            </a:r>
            <a:r>
              <a:rPr lang="ja-JP" altLang="en-US">
                <a:latin typeface="メイリオ"/>
                <a:ea typeface="メイリオ"/>
              </a:rPr>
              <a:t>ないことに注意します。</a:t>
            </a:r>
            <a:endParaRPr lang="ja-JP" altLang="en-US">
              <a:latin typeface="メイリオ"/>
              <a:ea typeface="メイリオ"/>
            </a:endParaRPr>
          </a:p>
        </p:txBody>
      </p:sp>
      <p:sp>
        <p:nvSpPr>
          <p:cNvPr id="1168" name="スライド番号プレースホルダー 3"/>
          <p:cNvSpPr>
            <a:spLocks noGrp="1"/>
          </p:cNvSpPr>
          <p:nvPr>
            <p:ph type="sldNum" sz="quarter" idx="10"/>
          </p:nvPr>
        </p:nvSpPr>
        <p:spPr/>
        <p:txBody>
          <a:bodyPr/>
          <a:lstStyle/>
          <a:p>
            <a:fld id="{C3B61F05-140B-4037-8034-928B5A1CE5B3}" type="slidenum">
              <a:rPr kumimoji="1" lang="ja-JP" altLang="en-US" smtClean="0"/>
              <a:t>6</a:t>
            </a:fld>
            <a:endParaRPr kumimoji="1" lang="ja-JP" altLang="en-US"/>
          </a:p>
        </p:txBody>
      </p:sp>
    </p:spTree>
    <p:extLst>
      <p:ext uri="{BB962C8B-B14F-4D97-AF65-F5344CB8AC3E}">
        <p14:creationId xmlns:p14="http://schemas.microsoft.com/office/powerpoint/2010/main" val="270912415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75" name="スライド イメージ プレースホルダー 1"/>
          <p:cNvSpPr>
            <a:spLocks noGrp="1" noRot="1" noChangeAspect="1"/>
          </p:cNvSpPr>
          <p:nvPr>
            <p:ph type="sldImg"/>
          </p:nvPr>
        </p:nvSpPr>
        <p:spPr/>
      </p:sp>
      <p:sp>
        <p:nvSpPr>
          <p:cNvPr id="1176" name="ノート プレースホルダー 2"/>
          <p:cNvSpPr>
            <a:spLocks noGrp="1"/>
          </p:cNvSpPr>
          <p:nvPr>
            <p:ph type="body" idx="1"/>
          </p:nvPr>
        </p:nvSpPr>
        <p:spPr/>
        <p:txBody>
          <a:bodyPr/>
          <a:lstStyle/>
          <a:p>
            <a:r>
              <a:rPr lang="ja-JP" altLang="en-US">
                <a:latin typeface="メイリオ"/>
                <a:ea typeface="メイリオ"/>
              </a:rPr>
              <a:t>また</a:t>
            </a:r>
            <a:r>
              <a:rPr lang="ja-JP" altLang="en-US">
                <a:latin typeface="メイリオ"/>
                <a:ea typeface="メイリオ"/>
              </a:rPr>
              <a:t>、</a:t>
            </a:r>
            <a:r>
              <a:rPr lang="ja-JP" altLang="en-US">
                <a:latin typeface="メイリオ"/>
                <a:ea typeface="メイリオ"/>
              </a:rPr>
              <a:t>質問のポイントとしては</a:t>
            </a:r>
            <a:r>
              <a:rPr lang="ja-JP" altLang="en-US">
                <a:latin typeface="メイリオ"/>
                <a:ea typeface="メイリオ"/>
              </a:rPr>
              <a:t>、</a:t>
            </a:r>
            <a:r>
              <a:rPr lang="ja-JP" altLang="en-US">
                <a:latin typeface="メイリオ"/>
                <a:ea typeface="メイリオ"/>
              </a:rPr>
              <a:t>好き・</a:t>
            </a:r>
            <a:r>
              <a:rPr lang="ja-JP" altLang="en-US">
                <a:latin typeface="メイリオ"/>
                <a:ea typeface="メイリオ"/>
              </a:rPr>
              <a:t>嫌いな教科</a:t>
            </a:r>
            <a:r>
              <a:rPr lang="ja-JP" altLang="en-US">
                <a:latin typeface="メイリオ"/>
                <a:ea typeface="メイリオ"/>
              </a:rPr>
              <a:t>、</a:t>
            </a:r>
            <a:r>
              <a:rPr lang="ja-JP" altLang="en-US">
                <a:latin typeface="メイリオ"/>
                <a:ea typeface="メイリオ"/>
              </a:rPr>
              <a:t>学習態度</a:t>
            </a:r>
            <a:r>
              <a:rPr lang="ja-JP" altLang="en-US">
                <a:latin typeface="メイリオ"/>
                <a:ea typeface="メイリオ"/>
              </a:rPr>
              <a:t>、</a:t>
            </a:r>
            <a:r>
              <a:rPr lang="ja-JP" altLang="en-US">
                <a:latin typeface="メイリオ"/>
                <a:ea typeface="メイリオ"/>
              </a:rPr>
              <a:t>友達関係</a:t>
            </a:r>
            <a:r>
              <a:rPr lang="ja-JP" altLang="en-US">
                <a:latin typeface="メイリオ"/>
                <a:ea typeface="メイリオ"/>
              </a:rPr>
              <a:t>、</a:t>
            </a:r>
            <a:r>
              <a:rPr lang="ja-JP" altLang="en-US">
                <a:latin typeface="メイリオ"/>
                <a:ea typeface="メイリオ"/>
              </a:rPr>
              <a:t>生育歴</a:t>
            </a:r>
            <a:r>
              <a:rPr lang="ja-JP" altLang="en-US">
                <a:latin typeface="メイリオ"/>
                <a:ea typeface="メイリオ"/>
              </a:rPr>
              <a:t>、</a:t>
            </a:r>
            <a:r>
              <a:rPr lang="ja-JP" altLang="en-US">
                <a:latin typeface="メイリオ"/>
                <a:ea typeface="メイリオ"/>
              </a:rPr>
              <a:t>家庭環境</a:t>
            </a:r>
            <a:r>
              <a:rPr lang="ja-JP" altLang="en-US">
                <a:latin typeface="メイリオ"/>
                <a:ea typeface="メイリオ"/>
              </a:rPr>
              <a:t>、</a:t>
            </a:r>
            <a:r>
              <a:rPr lang="ja-JP" altLang="en-US">
                <a:latin typeface="メイリオ"/>
                <a:ea typeface="メイリオ"/>
              </a:rPr>
              <a:t>興味・関心等々です。</a:t>
            </a:r>
            <a:endParaRPr lang="ja-JP" altLang="en-US">
              <a:latin typeface="メイリオ"/>
              <a:ea typeface="メイリオ"/>
            </a:endParaRPr>
          </a:p>
          <a:p>
            <a:endParaRPr lang="ja-JP" altLang="en-US">
              <a:latin typeface="メイリオ"/>
              <a:ea typeface="メイリオ"/>
            </a:endParaRPr>
          </a:p>
          <a:p>
            <a:r>
              <a:rPr lang="ja-JP" altLang="en-US">
                <a:latin typeface="メイリオ"/>
                <a:ea typeface="メイリオ"/>
              </a:rPr>
              <a:t>それでは質問のある方</a:t>
            </a:r>
            <a:r>
              <a:rPr lang="ja-JP" altLang="en-US">
                <a:latin typeface="メイリオ"/>
                <a:ea typeface="メイリオ"/>
              </a:rPr>
              <a:t>、</a:t>
            </a:r>
            <a:r>
              <a:rPr lang="ja-JP" altLang="en-US">
                <a:latin typeface="メイリオ"/>
                <a:ea typeface="メイリオ"/>
              </a:rPr>
              <a:t>お願いします。</a:t>
            </a:r>
            <a:endParaRPr lang="ja-JP" altLang="en-US">
              <a:latin typeface="メイリオ"/>
              <a:ea typeface="メイリオ"/>
            </a:endParaRPr>
          </a:p>
        </p:txBody>
      </p:sp>
      <p:sp>
        <p:nvSpPr>
          <p:cNvPr id="1177" name="スライド番号プレースホルダー 3"/>
          <p:cNvSpPr>
            <a:spLocks noGrp="1"/>
          </p:cNvSpPr>
          <p:nvPr>
            <p:ph type="sldNum" sz="quarter" idx="10"/>
          </p:nvPr>
        </p:nvSpPr>
        <p:spPr/>
        <p:txBody>
          <a:bodyPr/>
          <a:lstStyle/>
          <a:p>
            <a:fld id="{C3B61F05-140B-4037-8034-928B5A1CE5B3}" type="slidenum">
              <a:rPr kumimoji="1" lang="ja-JP" altLang="en-US" smtClean="0"/>
              <a:t>7</a:t>
            </a:fld>
            <a:endParaRPr kumimoji="1" lang="ja-JP" altLang="en-US"/>
          </a:p>
        </p:txBody>
      </p:sp>
    </p:spTree>
    <p:extLst>
      <p:ext uri="{BB962C8B-B14F-4D97-AF65-F5344CB8AC3E}">
        <p14:creationId xmlns:p14="http://schemas.microsoft.com/office/powerpoint/2010/main" val="270912415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83" name="スライド イメージ プレースホルダー 1"/>
          <p:cNvSpPr>
            <a:spLocks noGrp="1" noRot="1" noChangeAspect="1"/>
          </p:cNvSpPr>
          <p:nvPr>
            <p:ph type="sldImg"/>
          </p:nvPr>
        </p:nvSpPr>
        <p:spPr/>
      </p:sp>
      <p:sp>
        <p:nvSpPr>
          <p:cNvPr id="1184" name="ノート プレースホルダー 2"/>
          <p:cNvSpPr>
            <a:spLocks noGrp="1"/>
          </p:cNvSpPr>
          <p:nvPr>
            <p:ph type="body" idx="1"/>
          </p:nvPr>
        </p:nvSpPr>
        <p:spPr/>
        <p:txBody>
          <a:bodyPr/>
          <a:lstStyle/>
          <a:p>
            <a:r>
              <a:rPr kumimoji="1" lang="ja-JP" altLang="en-US" b="0" dirty="0">
                <a:latin typeface="メイリオ"/>
                <a:ea typeface="メイリオ"/>
              </a:rPr>
              <a:t>（質疑応答が終わったら）</a:t>
            </a:r>
            <a:endParaRPr lang="ja-JP" altLang="en-US">
              <a:latin typeface="メイリオ"/>
              <a:ea typeface="メイリオ"/>
            </a:endParaRPr>
          </a:p>
          <a:p>
            <a:r>
              <a:rPr kumimoji="1" lang="ja-JP" altLang="en-US" b="0" dirty="0">
                <a:latin typeface="メイリオ"/>
                <a:ea typeface="メイリオ"/>
              </a:rPr>
              <a:t>ここからアセスメントを個々で検討し行</a:t>
            </a:r>
            <a:r>
              <a:rPr kumimoji="1" lang="ja-JP" altLang="en-US" b="0" dirty="0">
                <a:latin typeface="メイリオ"/>
                <a:ea typeface="メイリオ"/>
              </a:rPr>
              <a:t>います。</a:t>
            </a:r>
            <a:endParaRPr kumimoji="1" lang="ja-JP" altLang="en-US" b="0" dirty="0">
              <a:latin typeface="メイリオ"/>
              <a:ea typeface="メイリオ"/>
            </a:endParaRPr>
          </a:p>
          <a:p>
            <a:endParaRPr kumimoji="1" lang="ja-JP" altLang="en-US" b="0" dirty="0">
              <a:latin typeface="メイリオ"/>
              <a:ea typeface="メイリオ"/>
            </a:endParaRPr>
          </a:p>
          <a:p>
            <a:r>
              <a:rPr kumimoji="1" lang="ja-JP" altLang="en-US" b="0" dirty="0">
                <a:latin typeface="メイリオ"/>
                <a:ea typeface="メイリオ"/>
              </a:rPr>
              <a:t>質疑応答で明らかとなった情報を</a:t>
            </a:r>
            <a:r>
              <a:rPr kumimoji="1" lang="ja-JP" altLang="en-US" b="0" dirty="0">
                <a:latin typeface="メイリオ"/>
                <a:ea typeface="メイリオ"/>
              </a:rPr>
              <a:t>分析して「分かったこと」「推測したこと」</a:t>
            </a:r>
            <a:r>
              <a:rPr kumimoji="1" lang="ja-JP" altLang="en-US" b="0" dirty="0">
                <a:latin typeface="メイリオ"/>
                <a:ea typeface="メイリオ"/>
              </a:rPr>
              <a:t>などを加えながら</a:t>
            </a:r>
            <a:r>
              <a:rPr kumimoji="1" lang="ja-JP" altLang="en-US" b="0" dirty="0">
                <a:latin typeface="メイリオ"/>
                <a:ea typeface="メイリオ"/>
              </a:rPr>
              <a:t>、</a:t>
            </a:r>
            <a:r>
              <a:rPr kumimoji="1" lang="ja-JP" altLang="en-US" b="0" dirty="0">
                <a:latin typeface="メイリオ"/>
                <a:ea typeface="メイリオ"/>
              </a:rPr>
              <a:t>事実の背景について仮</a:t>
            </a:r>
            <a:r>
              <a:rPr kumimoji="1" lang="ja-JP" altLang="en-US" b="0" dirty="0">
                <a:latin typeface="メイリオ"/>
                <a:ea typeface="メイリオ"/>
              </a:rPr>
              <a:t>説を立て支援を考えます。</a:t>
            </a:r>
            <a:endParaRPr kumimoji="1" lang="ja-JP" altLang="en-US" b="0" dirty="0">
              <a:latin typeface="メイリオ"/>
              <a:ea typeface="メイリオ"/>
            </a:endParaRPr>
          </a:p>
        </p:txBody>
      </p:sp>
      <p:sp>
        <p:nvSpPr>
          <p:cNvPr id="1185" name="スライド番号プレースホルダー 3"/>
          <p:cNvSpPr>
            <a:spLocks noGrp="1"/>
          </p:cNvSpPr>
          <p:nvPr>
            <p:ph type="sldNum" sz="quarter" idx="10"/>
          </p:nvPr>
        </p:nvSpPr>
        <p:spPr/>
        <p:txBody>
          <a:bodyPr/>
          <a:lstStyle/>
          <a:p>
            <a:fld id="{C3B61F05-140B-4037-8034-928B5A1CE5B3}" type="slidenum">
              <a:rPr kumimoji="1" lang="ja-JP" altLang="en-US" smtClean="0"/>
              <a:t>8</a:t>
            </a:fld>
            <a:endParaRPr kumimoji="1" lang="ja-JP" altLang="en-US"/>
          </a:p>
        </p:txBody>
      </p:sp>
    </p:spTree>
    <p:extLst>
      <p:ext uri="{BB962C8B-B14F-4D97-AF65-F5344CB8AC3E}">
        <p14:creationId xmlns:p14="http://schemas.microsoft.com/office/powerpoint/2010/main" val="2709124151"/>
      </p:ext>
    </p:extLst>
  </p:cSld>
  <p:clrMapOvr>
    <a:masterClrMapping/>
  </p:clrMapOvr>
</p:notes>
</file>

<file path=ppt/slideLayouts/_rels/slideLayout1.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2.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3.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0" name=""/>
        <p:cNvGrpSpPr/>
        <p:nvPr/>
      </p:nvGrpSpPr>
      <p:grpSpPr>
        <a:xfrm>
          <a:off x="0" y="0"/>
          <a:ext cx="0" cy="0"/>
          <a:chOff x="0" y="0"/>
          <a:chExt cx="0" cy="0"/>
        </a:xfrm>
      </p:grpSpPr>
      <p:sp>
        <p:nvSpPr>
          <p:cNvPr id="1029" name="タイトル 1"/>
          <p:cNvSpPr>
            <a:spLocks noGrp="1"/>
          </p:cNvSpPr>
          <p:nvPr>
            <p:ph type="ctrTitle"/>
          </p:nvPr>
        </p:nvSpPr>
        <p:spPr>
          <a:xfrm>
            <a:off x="1143000" y="1122363"/>
            <a:ext cx="6858000" cy="2387600"/>
          </a:xfrm>
        </p:spPr>
        <p:txBody>
          <a:bodyPr anchor="b"/>
          <a:lstStyle>
            <a:lvl1pPr algn="ctr">
              <a:defRPr sz="4500"/>
            </a:lvl1pPr>
          </a:lstStyle>
          <a:p>
            <a:r>
              <a:rPr kumimoji="1" lang="ja-JP" altLang="en-US"/>
              <a:t>マスター タイトルの書式設定</a:t>
            </a:r>
          </a:p>
        </p:txBody>
      </p:sp>
      <p:sp>
        <p:nvSpPr>
          <p:cNvPr id="1030" name="サブタイトル 2"/>
          <p:cNvSpPr>
            <a:spLocks noGrp="1"/>
          </p:cNvSpPr>
          <p:nvPr>
            <p:ph type="subTitle" idx="1"/>
          </p:nvPr>
        </p:nvSpPr>
        <p:spPr>
          <a:xfrm>
            <a:off x="1143000" y="3602038"/>
            <a:ext cx="6858000" cy="165576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kumimoji="1" lang="ja-JP" altLang="en-US"/>
              <a:t>マスター サブタイトルの書式設定</a:t>
            </a:r>
          </a:p>
        </p:txBody>
      </p:sp>
      <p:sp>
        <p:nvSpPr>
          <p:cNvPr id="1031" name="日付プレースホルダー 3"/>
          <p:cNvSpPr>
            <a:spLocks noGrp="1"/>
          </p:cNvSpPr>
          <p:nvPr>
            <p:ph type="dt" sz="half" idx="10"/>
          </p:nvPr>
        </p:nvSpPr>
        <p:spPr>
          <a:xfrm>
            <a:off x="628650" y="6356351"/>
            <a:ext cx="2057400" cy="365125"/>
          </a:xfrm>
          <a:prstGeom prst="rect">
            <a:avLst/>
          </a:prstGeom>
        </p:spPr>
        <p:txBody>
          <a:bodyPr/>
          <a:lstStyle/>
          <a:p>
            <a:fld id="{516234CE-563E-4A85-A109-D7A691125F11}" type="datetime1">
              <a:rPr lang="en-US" altLang="ja-JP" smtClean="0">
                <a:solidFill>
                  <a:prstClr val="black">
                    <a:tint val="75000"/>
                  </a:prstClr>
                </a:solidFill>
              </a:rPr>
              <a:t>12/3/2020</a:t>
            </a:fld>
            <a:endParaRPr lang="en-US" dirty="0">
              <a:solidFill>
                <a:prstClr val="black">
                  <a:tint val="75000"/>
                </a:prstClr>
              </a:solidFill>
            </a:endParaRPr>
          </a:p>
        </p:txBody>
      </p:sp>
      <p:sp>
        <p:nvSpPr>
          <p:cNvPr id="1032" name="フッター プレースホルダー 4"/>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33" name="スライド番号プレースホルダー 5"/>
          <p:cNvSpPr>
            <a:spLocks noGrp="1"/>
          </p:cNvSpPr>
          <p:nvPr>
            <p:ph type="sldNum" sz="quarter" idx="12"/>
          </p:nvPr>
        </p:nvSpPr>
        <p:spPr>
          <a:xfrm>
            <a:off x="7086600" y="6589713"/>
            <a:ext cx="2057400" cy="365125"/>
          </a:xfrm>
        </p:spPr>
        <p:txBody>
          <a:bodyPr/>
          <a:lstStyle>
            <a:lvl1pPr>
              <a:defRPr b="1">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2866745"/>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0" name=""/>
        <p:cNvGrpSpPr/>
        <p:nvPr/>
      </p:nvGrpSpPr>
      <p:grpSpPr>
        <a:xfrm>
          <a:off x="0" y="0"/>
          <a:ext cx="0" cy="0"/>
          <a:chOff x="0" y="0"/>
          <a:chExt cx="0" cy="0"/>
        </a:xfrm>
      </p:grpSpPr>
      <p:sp>
        <p:nvSpPr>
          <p:cNvPr id="1086" name="タイトル 1"/>
          <p:cNvSpPr>
            <a:spLocks noGrp="1"/>
          </p:cNvSpPr>
          <p:nvPr>
            <p:ph type="title"/>
          </p:nvPr>
        </p:nvSpPr>
        <p:spPr/>
        <p:txBody>
          <a:bodyPr/>
          <a:lstStyle/>
          <a:p>
            <a:r>
              <a:rPr kumimoji="1" lang="ja-JP" altLang="en-US"/>
              <a:t>マスター タイトルの書式設定</a:t>
            </a:r>
          </a:p>
        </p:txBody>
      </p:sp>
      <p:sp>
        <p:nvSpPr>
          <p:cNvPr id="1087"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088" name="日付プレースホルダー 3"/>
          <p:cNvSpPr>
            <a:spLocks noGrp="1"/>
          </p:cNvSpPr>
          <p:nvPr>
            <p:ph type="dt" sz="half" idx="10"/>
          </p:nvPr>
        </p:nvSpPr>
        <p:spPr>
          <a:xfrm>
            <a:off x="628650" y="6356351"/>
            <a:ext cx="2057400" cy="365125"/>
          </a:xfrm>
          <a:prstGeom prst="rect">
            <a:avLst/>
          </a:prstGeom>
        </p:spPr>
        <p:txBody>
          <a:bodyPr/>
          <a:lstStyle/>
          <a:p>
            <a:fld id="{3DCCDE36-3811-40D2-BFF7-F44D4C696048}" type="datetime1">
              <a:rPr lang="en-US" altLang="ja-JP" smtClean="0">
                <a:solidFill>
                  <a:prstClr val="black">
                    <a:tint val="75000"/>
                  </a:prstClr>
                </a:solidFill>
              </a:rPr>
              <a:t>12/3/2020</a:t>
            </a:fld>
            <a:endParaRPr lang="en-US" dirty="0">
              <a:solidFill>
                <a:prstClr val="black">
                  <a:tint val="75000"/>
                </a:prstClr>
              </a:solidFill>
            </a:endParaRPr>
          </a:p>
        </p:txBody>
      </p:sp>
      <p:sp>
        <p:nvSpPr>
          <p:cNvPr id="1089" name="フッター プレースホルダー 4"/>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90" name="スライド番号プレースホルダー 5"/>
          <p:cNvSpPr>
            <a:spLocks noGrp="1"/>
          </p:cNvSpPr>
          <p:nvPr>
            <p:ph type="sldNum" sz="quarter" idx="12"/>
          </p:nvPr>
        </p:nvSpPr>
        <p:spPr>
          <a:xfrm>
            <a:off x="7086600" y="6570664"/>
            <a:ext cx="2057400" cy="365125"/>
          </a:xfrm>
        </p:spPr>
        <p:txBody>
          <a:bodyPr/>
          <a:lstStyle>
            <a:lvl1pPr>
              <a:defRPr>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89333C77-0158-454C-844F-B7AB9BD7DAD4}" type="slidenum">
              <a:rPr lang="en-US" smtClean="0"/>
              <a:pPr/>
              <a:t>‹#›</a:t>
            </a:fld>
            <a:endParaRPr lang="en-US" dirty="0"/>
          </a:p>
        </p:txBody>
      </p:sp>
    </p:spTree>
    <p:extLst>
      <p:ext uri="{BB962C8B-B14F-4D97-AF65-F5344CB8AC3E}">
        <p14:creationId xmlns:p14="http://schemas.microsoft.com/office/powerpoint/2010/main" val="4232558085"/>
      </p:ext>
    </p:extLst>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0" name=""/>
        <p:cNvGrpSpPr/>
        <p:nvPr/>
      </p:nvGrpSpPr>
      <p:grpSpPr>
        <a:xfrm>
          <a:off x="0" y="0"/>
          <a:ext cx="0" cy="0"/>
          <a:chOff x="0" y="0"/>
          <a:chExt cx="0" cy="0"/>
        </a:xfrm>
      </p:grpSpPr>
      <p:sp>
        <p:nvSpPr>
          <p:cNvPr id="1092" name="縦書きタイトル 1"/>
          <p:cNvSpPr>
            <a:spLocks noGrp="1"/>
          </p:cNvSpPr>
          <p:nvPr>
            <p:ph type="title" orient="vert"/>
          </p:nvPr>
        </p:nvSpPr>
        <p:spPr>
          <a:xfrm>
            <a:off x="6543675" y="365125"/>
            <a:ext cx="1971675" cy="5811838"/>
          </a:xfrm>
        </p:spPr>
        <p:txBody>
          <a:bodyPr vert="eaVert"/>
          <a:lstStyle/>
          <a:p>
            <a:r>
              <a:rPr kumimoji="1" lang="ja-JP" altLang="en-US"/>
              <a:t>マスター タイトルの書式設定</a:t>
            </a:r>
          </a:p>
        </p:txBody>
      </p:sp>
      <p:sp>
        <p:nvSpPr>
          <p:cNvPr id="1093" name="縦書きテキスト プレースホルダー 2"/>
          <p:cNvSpPr>
            <a:spLocks noGrp="1"/>
          </p:cNvSpPr>
          <p:nvPr>
            <p:ph type="body" orient="vert" idx="1"/>
          </p:nvPr>
        </p:nvSpPr>
        <p:spPr>
          <a:xfrm>
            <a:off x="628650" y="365125"/>
            <a:ext cx="5800725"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094" name="日付プレースホルダー 3"/>
          <p:cNvSpPr>
            <a:spLocks noGrp="1"/>
          </p:cNvSpPr>
          <p:nvPr>
            <p:ph type="dt" sz="half" idx="10"/>
          </p:nvPr>
        </p:nvSpPr>
        <p:spPr>
          <a:xfrm>
            <a:off x="628650" y="6356351"/>
            <a:ext cx="2057400" cy="365125"/>
          </a:xfrm>
          <a:prstGeom prst="rect">
            <a:avLst/>
          </a:prstGeom>
        </p:spPr>
        <p:txBody>
          <a:bodyPr/>
          <a:lstStyle/>
          <a:p>
            <a:fld id="{7B79E665-DBA1-4F08-BFC6-3A377D595900}" type="datetime1">
              <a:rPr lang="en-US" altLang="ja-JP" smtClean="0">
                <a:solidFill>
                  <a:prstClr val="black">
                    <a:tint val="75000"/>
                  </a:prstClr>
                </a:solidFill>
              </a:rPr>
              <a:t>12/3/2020</a:t>
            </a:fld>
            <a:endParaRPr lang="en-US" dirty="0">
              <a:solidFill>
                <a:prstClr val="black">
                  <a:tint val="75000"/>
                </a:prstClr>
              </a:solidFill>
            </a:endParaRPr>
          </a:p>
        </p:txBody>
      </p:sp>
      <p:sp>
        <p:nvSpPr>
          <p:cNvPr id="1095" name="フッター プレースホルダー 4"/>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96" name="スライド番号プレースホルダー 5"/>
          <p:cNvSpPr>
            <a:spLocks noGrp="1"/>
          </p:cNvSpPr>
          <p:nvPr>
            <p:ph type="sldNum" sz="quarter" idx="12"/>
          </p:nvPr>
        </p:nvSpPr>
        <p:spPr>
          <a:xfrm>
            <a:off x="7086600" y="6557964"/>
            <a:ext cx="2057400" cy="365125"/>
          </a:xfrm>
        </p:spPr>
        <p:txBody>
          <a:bodyPr/>
          <a:lstStyle>
            <a:lvl1pPr>
              <a:defRPr>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111729100"/>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0" name=""/>
        <p:cNvGrpSpPr/>
        <p:nvPr/>
      </p:nvGrpSpPr>
      <p:grpSpPr>
        <a:xfrm>
          <a:off x="0" y="0"/>
          <a:ext cx="0" cy="0"/>
          <a:chOff x="0" y="0"/>
          <a:chExt cx="0" cy="0"/>
        </a:xfrm>
      </p:grpSpPr>
      <p:sp>
        <p:nvSpPr>
          <p:cNvPr id="1035" name="タイトル 1"/>
          <p:cNvSpPr>
            <a:spLocks noGrp="1"/>
          </p:cNvSpPr>
          <p:nvPr>
            <p:ph type="title"/>
          </p:nvPr>
        </p:nvSpPr>
        <p:spPr/>
        <p:txBody>
          <a:bodyPr/>
          <a:lstStyle/>
          <a:p>
            <a:r>
              <a:rPr kumimoji="1" lang="ja-JP" altLang="en-US"/>
              <a:t>マスター タイトルの書式設定</a:t>
            </a:r>
          </a:p>
        </p:txBody>
      </p:sp>
      <p:sp>
        <p:nvSpPr>
          <p:cNvPr id="1036"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037" name="日付プレースホルダー 3"/>
          <p:cNvSpPr>
            <a:spLocks noGrp="1"/>
          </p:cNvSpPr>
          <p:nvPr>
            <p:ph type="dt" sz="half" idx="10"/>
          </p:nvPr>
        </p:nvSpPr>
        <p:spPr>
          <a:xfrm>
            <a:off x="628650" y="6356351"/>
            <a:ext cx="2057400" cy="365125"/>
          </a:xfrm>
          <a:prstGeom prst="rect">
            <a:avLst/>
          </a:prstGeom>
        </p:spPr>
        <p:txBody>
          <a:bodyPr/>
          <a:lstStyle/>
          <a:p>
            <a:fld id="{E7C311B1-9F11-400C-BF44-7099E2CE54EB}" type="datetime1">
              <a:rPr lang="en-US" altLang="ja-JP" smtClean="0">
                <a:solidFill>
                  <a:prstClr val="black">
                    <a:tint val="75000"/>
                  </a:prstClr>
                </a:solidFill>
              </a:rPr>
              <a:t>12/3/2020</a:t>
            </a:fld>
            <a:endParaRPr lang="en-US" dirty="0">
              <a:solidFill>
                <a:prstClr val="black">
                  <a:tint val="75000"/>
                </a:prstClr>
              </a:solidFill>
            </a:endParaRPr>
          </a:p>
        </p:txBody>
      </p:sp>
      <p:sp>
        <p:nvSpPr>
          <p:cNvPr id="1038" name="フッター プレースホルダー 4"/>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39" name="スライド番号プレースホルダー 5"/>
          <p:cNvSpPr>
            <a:spLocks noGrp="1"/>
          </p:cNvSpPr>
          <p:nvPr>
            <p:ph type="sldNum" sz="quarter" idx="12"/>
          </p:nvPr>
        </p:nvSpPr>
        <p:spPr>
          <a:xfrm>
            <a:off x="7086600" y="6589713"/>
            <a:ext cx="2057400" cy="365125"/>
          </a:xfrm>
        </p:spPr>
        <p:txBody>
          <a:bodyPr/>
          <a:lstStyle>
            <a:lvl1pPr>
              <a:defRPr sz="1400" b="1">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339755923"/>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0" name=""/>
        <p:cNvGrpSpPr/>
        <p:nvPr/>
      </p:nvGrpSpPr>
      <p:grpSpPr>
        <a:xfrm>
          <a:off x="0" y="0"/>
          <a:ext cx="0" cy="0"/>
          <a:chOff x="0" y="0"/>
          <a:chExt cx="0" cy="0"/>
        </a:xfrm>
      </p:grpSpPr>
      <p:sp>
        <p:nvSpPr>
          <p:cNvPr id="1041" name="タイトル 1"/>
          <p:cNvSpPr>
            <a:spLocks noGrp="1"/>
          </p:cNvSpPr>
          <p:nvPr>
            <p:ph type="title"/>
          </p:nvPr>
        </p:nvSpPr>
        <p:spPr>
          <a:xfrm>
            <a:off x="623888" y="1709739"/>
            <a:ext cx="7886700" cy="2852737"/>
          </a:xfrm>
        </p:spPr>
        <p:txBody>
          <a:bodyPr anchor="b"/>
          <a:lstStyle>
            <a:lvl1pPr>
              <a:defRPr sz="4500"/>
            </a:lvl1pPr>
          </a:lstStyle>
          <a:p>
            <a:r>
              <a:rPr kumimoji="1" lang="ja-JP" altLang="en-US"/>
              <a:t>マスター タイトルの書式設定</a:t>
            </a:r>
          </a:p>
        </p:txBody>
      </p:sp>
      <p:sp>
        <p:nvSpPr>
          <p:cNvPr id="1042" name="テキスト プレースホルダー 2"/>
          <p:cNvSpPr>
            <a:spLocks noGrp="1"/>
          </p:cNvSpPr>
          <p:nvPr>
            <p:ph type="body" idx="1"/>
          </p:nvPr>
        </p:nvSpPr>
        <p:spPr>
          <a:xfrm>
            <a:off x="623888" y="4589464"/>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kumimoji="1" lang="ja-JP" altLang="en-US"/>
              <a:t>マスター テキストの書式設定</a:t>
            </a:r>
          </a:p>
        </p:txBody>
      </p:sp>
      <p:sp>
        <p:nvSpPr>
          <p:cNvPr id="1043" name="日付プレースホルダー 3"/>
          <p:cNvSpPr>
            <a:spLocks noGrp="1"/>
          </p:cNvSpPr>
          <p:nvPr>
            <p:ph type="dt" sz="half" idx="10"/>
          </p:nvPr>
        </p:nvSpPr>
        <p:spPr>
          <a:xfrm>
            <a:off x="628650" y="6356351"/>
            <a:ext cx="2057400" cy="365125"/>
          </a:xfrm>
          <a:prstGeom prst="rect">
            <a:avLst/>
          </a:prstGeom>
        </p:spPr>
        <p:txBody>
          <a:bodyPr/>
          <a:lstStyle/>
          <a:p>
            <a:fld id="{119CE1EC-D265-4887-AD35-0085500759F1}" type="datetime1">
              <a:rPr lang="en-US" altLang="ja-JP" smtClean="0">
                <a:solidFill>
                  <a:prstClr val="black">
                    <a:tint val="75000"/>
                  </a:prstClr>
                </a:solidFill>
              </a:rPr>
              <a:t>12/3/2020</a:t>
            </a:fld>
            <a:endParaRPr lang="en-US" dirty="0">
              <a:solidFill>
                <a:prstClr val="black">
                  <a:tint val="75000"/>
                </a:prstClr>
              </a:solidFill>
            </a:endParaRPr>
          </a:p>
        </p:txBody>
      </p:sp>
      <p:sp>
        <p:nvSpPr>
          <p:cNvPr id="1044" name="フッター プレースホルダー 4"/>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45" name="スライド番号プレースホルダー 5"/>
          <p:cNvSpPr>
            <a:spLocks noGrp="1"/>
          </p:cNvSpPr>
          <p:nvPr>
            <p:ph type="sldNum" sz="quarter" idx="12"/>
          </p:nvPr>
        </p:nvSpPr>
        <p:spPr>
          <a:xfrm>
            <a:off x="7004050" y="6597651"/>
            <a:ext cx="2057400" cy="365125"/>
          </a:xfrm>
        </p:spPr>
        <p:txBody>
          <a:bodyPr/>
          <a:lstStyle>
            <a:lvl1pPr>
              <a:defRPr b="1">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010301134"/>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0" name=""/>
        <p:cNvGrpSpPr/>
        <p:nvPr/>
      </p:nvGrpSpPr>
      <p:grpSpPr>
        <a:xfrm>
          <a:off x="0" y="0"/>
          <a:ext cx="0" cy="0"/>
          <a:chOff x="0" y="0"/>
          <a:chExt cx="0" cy="0"/>
        </a:xfrm>
      </p:grpSpPr>
      <p:sp>
        <p:nvSpPr>
          <p:cNvPr id="1047" name="タイトル 1"/>
          <p:cNvSpPr>
            <a:spLocks noGrp="1"/>
          </p:cNvSpPr>
          <p:nvPr>
            <p:ph type="title"/>
          </p:nvPr>
        </p:nvSpPr>
        <p:spPr/>
        <p:txBody>
          <a:bodyPr/>
          <a:lstStyle/>
          <a:p>
            <a:r>
              <a:rPr kumimoji="1" lang="ja-JP" altLang="en-US"/>
              <a:t>マスター タイトルの書式設定</a:t>
            </a:r>
          </a:p>
        </p:txBody>
      </p:sp>
      <p:sp>
        <p:nvSpPr>
          <p:cNvPr id="1048" name="コンテンツ プレースホルダー 2"/>
          <p:cNvSpPr>
            <a:spLocks noGrp="1"/>
          </p:cNvSpPr>
          <p:nvPr>
            <p:ph sz="half" idx="1"/>
          </p:nvPr>
        </p:nvSpPr>
        <p:spPr>
          <a:xfrm>
            <a:off x="628650" y="1825625"/>
            <a:ext cx="38862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049" name="コンテンツ プレースホルダー 3"/>
          <p:cNvSpPr>
            <a:spLocks noGrp="1"/>
          </p:cNvSpPr>
          <p:nvPr>
            <p:ph sz="half" idx="2"/>
          </p:nvPr>
        </p:nvSpPr>
        <p:spPr>
          <a:xfrm>
            <a:off x="4629150" y="1825625"/>
            <a:ext cx="38862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050" name="日付プレースホルダー 4"/>
          <p:cNvSpPr>
            <a:spLocks noGrp="1"/>
          </p:cNvSpPr>
          <p:nvPr>
            <p:ph type="dt" sz="half" idx="10"/>
          </p:nvPr>
        </p:nvSpPr>
        <p:spPr>
          <a:xfrm>
            <a:off x="628650" y="6356351"/>
            <a:ext cx="2057400" cy="365125"/>
          </a:xfrm>
          <a:prstGeom prst="rect">
            <a:avLst/>
          </a:prstGeom>
        </p:spPr>
        <p:txBody>
          <a:bodyPr/>
          <a:lstStyle/>
          <a:p>
            <a:fld id="{C01B6CB8-1371-4AD8-8201-600043761079}" type="datetime1">
              <a:rPr lang="en-US" altLang="ja-JP" smtClean="0">
                <a:solidFill>
                  <a:prstClr val="black">
                    <a:tint val="75000"/>
                  </a:prstClr>
                </a:solidFill>
              </a:rPr>
              <a:t>12/3/2020</a:t>
            </a:fld>
            <a:endParaRPr lang="en-US" dirty="0">
              <a:solidFill>
                <a:prstClr val="black">
                  <a:tint val="75000"/>
                </a:prstClr>
              </a:solidFill>
            </a:endParaRPr>
          </a:p>
        </p:txBody>
      </p:sp>
      <p:sp>
        <p:nvSpPr>
          <p:cNvPr id="1051" name="フッター プレースホルダー 5"/>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52" name="スライド番号プレースホルダー 6"/>
          <p:cNvSpPr>
            <a:spLocks noGrp="1"/>
          </p:cNvSpPr>
          <p:nvPr>
            <p:ph type="sldNum" sz="quarter" idx="12"/>
          </p:nvPr>
        </p:nvSpPr>
        <p:spPr>
          <a:xfrm>
            <a:off x="7004050" y="6584951"/>
            <a:ext cx="2057400" cy="365125"/>
          </a:xfrm>
        </p:spPr>
        <p:txBody>
          <a:bodyPr/>
          <a:lstStyle>
            <a:lvl1pPr>
              <a:defRPr b="1">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6FF9F0C5-380F-41C2-899A-BAC0F0927E16}" type="slidenum">
              <a:rPr lang="en-US" smtClean="0"/>
              <a:pPr/>
              <a:t>‹#›</a:t>
            </a:fld>
            <a:endParaRPr lang="en-US" dirty="0"/>
          </a:p>
        </p:txBody>
      </p:sp>
    </p:spTree>
    <p:extLst>
      <p:ext uri="{BB962C8B-B14F-4D97-AF65-F5344CB8AC3E}">
        <p14:creationId xmlns:p14="http://schemas.microsoft.com/office/powerpoint/2010/main" val="2070998670"/>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0" name=""/>
        <p:cNvGrpSpPr/>
        <p:nvPr/>
      </p:nvGrpSpPr>
      <p:grpSpPr>
        <a:xfrm>
          <a:off x="0" y="0"/>
          <a:ext cx="0" cy="0"/>
          <a:chOff x="0" y="0"/>
          <a:chExt cx="0" cy="0"/>
        </a:xfrm>
      </p:grpSpPr>
      <p:sp>
        <p:nvSpPr>
          <p:cNvPr id="1054" name="タイトル 1"/>
          <p:cNvSpPr>
            <a:spLocks noGrp="1"/>
          </p:cNvSpPr>
          <p:nvPr>
            <p:ph type="title"/>
          </p:nvPr>
        </p:nvSpPr>
        <p:spPr>
          <a:xfrm>
            <a:off x="629841" y="365126"/>
            <a:ext cx="7886700" cy="1325563"/>
          </a:xfrm>
        </p:spPr>
        <p:txBody>
          <a:bodyPr/>
          <a:lstStyle/>
          <a:p>
            <a:r>
              <a:rPr kumimoji="1" lang="ja-JP" altLang="en-US"/>
              <a:t>マスター タイトルの書式設定</a:t>
            </a:r>
          </a:p>
        </p:txBody>
      </p:sp>
      <p:sp>
        <p:nvSpPr>
          <p:cNvPr id="1055" name="テキスト プレースホルダー 2"/>
          <p:cNvSpPr>
            <a:spLocks noGrp="1"/>
          </p:cNvSpPr>
          <p:nvPr>
            <p:ph type="body" idx="1"/>
          </p:nvPr>
        </p:nvSpPr>
        <p:spPr>
          <a:xfrm>
            <a:off x="629842" y="1681163"/>
            <a:ext cx="3868340"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kumimoji="1" lang="ja-JP" altLang="en-US"/>
              <a:t>マスター テキストの書式設定</a:t>
            </a:r>
          </a:p>
        </p:txBody>
      </p:sp>
      <p:sp>
        <p:nvSpPr>
          <p:cNvPr id="1056" name="コンテンツ プレースホルダー 3"/>
          <p:cNvSpPr>
            <a:spLocks noGrp="1"/>
          </p:cNvSpPr>
          <p:nvPr>
            <p:ph sz="half" idx="2"/>
          </p:nvPr>
        </p:nvSpPr>
        <p:spPr>
          <a:xfrm>
            <a:off x="629842" y="2505075"/>
            <a:ext cx="3868340"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057" name="テキスト プレースホルダー 4"/>
          <p:cNvSpPr>
            <a:spLocks noGrp="1"/>
          </p:cNvSpPr>
          <p:nvPr>
            <p:ph type="body" sz="quarter" idx="3"/>
          </p:nvPr>
        </p:nvSpPr>
        <p:spPr>
          <a:xfrm>
            <a:off x="4629150" y="1681163"/>
            <a:ext cx="3887391"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kumimoji="1" lang="ja-JP" altLang="en-US"/>
              <a:t>マスター テキストの書式設定</a:t>
            </a:r>
          </a:p>
        </p:txBody>
      </p:sp>
      <p:sp>
        <p:nvSpPr>
          <p:cNvPr id="1058" name="コンテンツ プレースホルダー 5"/>
          <p:cNvSpPr>
            <a:spLocks noGrp="1"/>
          </p:cNvSpPr>
          <p:nvPr>
            <p:ph sz="quarter" idx="4"/>
          </p:nvPr>
        </p:nvSpPr>
        <p:spPr>
          <a:xfrm>
            <a:off x="4629150" y="2505075"/>
            <a:ext cx="3887391"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059" name="日付プレースホルダー 6"/>
          <p:cNvSpPr>
            <a:spLocks noGrp="1"/>
          </p:cNvSpPr>
          <p:nvPr>
            <p:ph type="dt" sz="half" idx="10"/>
          </p:nvPr>
        </p:nvSpPr>
        <p:spPr>
          <a:xfrm>
            <a:off x="628650" y="6356351"/>
            <a:ext cx="2057400" cy="365125"/>
          </a:xfrm>
          <a:prstGeom prst="rect">
            <a:avLst/>
          </a:prstGeom>
        </p:spPr>
        <p:txBody>
          <a:bodyPr/>
          <a:lstStyle/>
          <a:p>
            <a:fld id="{AF514FC5-B5B5-4A7D-BF03-BC4F8B86018F}" type="datetime1">
              <a:rPr lang="en-US" altLang="ja-JP" smtClean="0">
                <a:solidFill>
                  <a:prstClr val="black">
                    <a:tint val="75000"/>
                  </a:prstClr>
                </a:solidFill>
              </a:rPr>
              <a:t>12/3/2020</a:t>
            </a:fld>
            <a:endParaRPr lang="en-US" dirty="0">
              <a:solidFill>
                <a:prstClr val="black">
                  <a:tint val="75000"/>
                </a:prstClr>
              </a:solidFill>
            </a:endParaRPr>
          </a:p>
        </p:txBody>
      </p:sp>
      <p:sp>
        <p:nvSpPr>
          <p:cNvPr id="1060" name="フッター プレースホルダー 7"/>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61" name="スライド番号プレースホルダー 8"/>
          <p:cNvSpPr>
            <a:spLocks noGrp="1"/>
          </p:cNvSpPr>
          <p:nvPr>
            <p:ph type="sldNum" sz="quarter" idx="12"/>
          </p:nvPr>
        </p:nvSpPr>
        <p:spPr>
          <a:xfrm>
            <a:off x="7004050" y="6584951"/>
            <a:ext cx="2057400" cy="365125"/>
          </a:xfrm>
        </p:spPr>
        <p:txBody>
          <a:bodyPr/>
          <a:lstStyle>
            <a:lvl1pPr>
              <a:defRPr>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392767473"/>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0" name=""/>
        <p:cNvGrpSpPr/>
        <p:nvPr/>
      </p:nvGrpSpPr>
      <p:grpSpPr>
        <a:xfrm>
          <a:off x="0" y="0"/>
          <a:ext cx="0" cy="0"/>
          <a:chOff x="0" y="0"/>
          <a:chExt cx="0" cy="0"/>
        </a:xfrm>
      </p:grpSpPr>
      <p:sp>
        <p:nvSpPr>
          <p:cNvPr id="1063" name="タイトル 1"/>
          <p:cNvSpPr>
            <a:spLocks noGrp="1"/>
          </p:cNvSpPr>
          <p:nvPr>
            <p:ph type="title"/>
          </p:nvPr>
        </p:nvSpPr>
        <p:spPr/>
        <p:txBody>
          <a:bodyPr/>
          <a:lstStyle/>
          <a:p>
            <a:r>
              <a:rPr kumimoji="1" lang="ja-JP" altLang="en-US"/>
              <a:t>マスター タイトルの書式設定</a:t>
            </a:r>
          </a:p>
        </p:txBody>
      </p:sp>
      <p:sp>
        <p:nvSpPr>
          <p:cNvPr id="1064" name="日付プレースホルダー 2"/>
          <p:cNvSpPr>
            <a:spLocks noGrp="1"/>
          </p:cNvSpPr>
          <p:nvPr>
            <p:ph type="dt" sz="half" idx="10"/>
          </p:nvPr>
        </p:nvSpPr>
        <p:spPr>
          <a:xfrm>
            <a:off x="628650" y="6356351"/>
            <a:ext cx="2057400" cy="365125"/>
          </a:xfrm>
          <a:prstGeom prst="rect">
            <a:avLst/>
          </a:prstGeom>
        </p:spPr>
        <p:txBody>
          <a:bodyPr/>
          <a:lstStyle/>
          <a:p>
            <a:fld id="{A3B16169-9283-4522-B558-85CBE7EC51A4}" type="datetime1">
              <a:rPr lang="en-US" altLang="ja-JP" smtClean="0">
                <a:solidFill>
                  <a:prstClr val="black">
                    <a:tint val="75000"/>
                  </a:prstClr>
                </a:solidFill>
              </a:rPr>
              <a:t>12/3/2020</a:t>
            </a:fld>
            <a:endParaRPr lang="en-US" dirty="0">
              <a:solidFill>
                <a:prstClr val="black">
                  <a:tint val="75000"/>
                </a:prstClr>
              </a:solidFill>
            </a:endParaRPr>
          </a:p>
        </p:txBody>
      </p:sp>
      <p:sp>
        <p:nvSpPr>
          <p:cNvPr id="1065" name="フッター プレースホルダー 3"/>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66" name="スライド番号プレースホルダー 4"/>
          <p:cNvSpPr>
            <a:spLocks noGrp="1"/>
          </p:cNvSpPr>
          <p:nvPr>
            <p:ph type="sldNum" sz="quarter" idx="12"/>
          </p:nvPr>
        </p:nvSpPr>
        <p:spPr>
          <a:xfrm>
            <a:off x="7004050" y="6584951"/>
            <a:ext cx="2057400" cy="365125"/>
          </a:xfrm>
        </p:spPr>
        <p:txBody>
          <a:bodyPr/>
          <a:lstStyle>
            <a:lvl1pPr>
              <a:defRPr b="1">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536888129"/>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0" name=""/>
        <p:cNvGrpSpPr/>
        <p:nvPr/>
      </p:nvGrpSpPr>
      <p:grpSpPr>
        <a:xfrm>
          <a:off x="0" y="0"/>
          <a:ext cx="0" cy="0"/>
          <a:chOff x="0" y="0"/>
          <a:chExt cx="0" cy="0"/>
        </a:xfrm>
      </p:grpSpPr>
      <p:sp>
        <p:nvSpPr>
          <p:cNvPr id="1068" name="日付プレースホルダー 1"/>
          <p:cNvSpPr>
            <a:spLocks noGrp="1"/>
          </p:cNvSpPr>
          <p:nvPr>
            <p:ph type="dt" sz="half" idx="10"/>
          </p:nvPr>
        </p:nvSpPr>
        <p:spPr>
          <a:xfrm>
            <a:off x="628650" y="6356351"/>
            <a:ext cx="2057400" cy="365125"/>
          </a:xfrm>
          <a:prstGeom prst="rect">
            <a:avLst/>
          </a:prstGeom>
        </p:spPr>
        <p:txBody>
          <a:bodyPr/>
          <a:lstStyle/>
          <a:p>
            <a:fld id="{F2B6D3E1-F28B-44B3-8D8C-E6CCAA0DE757}" type="datetime1">
              <a:rPr lang="en-US" altLang="ja-JP" smtClean="0">
                <a:solidFill>
                  <a:prstClr val="black">
                    <a:tint val="75000"/>
                  </a:prstClr>
                </a:solidFill>
              </a:rPr>
              <a:t>12/3/2020</a:t>
            </a:fld>
            <a:endParaRPr lang="en-US" dirty="0">
              <a:solidFill>
                <a:prstClr val="black">
                  <a:tint val="75000"/>
                </a:prstClr>
              </a:solidFill>
            </a:endParaRPr>
          </a:p>
        </p:txBody>
      </p:sp>
      <p:sp>
        <p:nvSpPr>
          <p:cNvPr id="1069" name="フッター プレースホルダー 2"/>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70" name="スライド番号プレースホルダー 3"/>
          <p:cNvSpPr>
            <a:spLocks noGrp="1"/>
          </p:cNvSpPr>
          <p:nvPr>
            <p:ph type="sldNum" sz="quarter" idx="12"/>
          </p:nvPr>
        </p:nvSpPr>
        <p:spPr>
          <a:xfrm>
            <a:off x="7086600" y="6573837"/>
            <a:ext cx="2057400" cy="365125"/>
          </a:xfrm>
        </p:spPr>
        <p:txBody>
          <a:bodyPr/>
          <a:lstStyle>
            <a:lvl1pPr>
              <a:defRPr b="1">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885993033"/>
      </p:ext>
    </p:extLst>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0" name=""/>
        <p:cNvGrpSpPr/>
        <p:nvPr/>
      </p:nvGrpSpPr>
      <p:grpSpPr>
        <a:xfrm>
          <a:off x="0" y="0"/>
          <a:ext cx="0" cy="0"/>
          <a:chOff x="0" y="0"/>
          <a:chExt cx="0" cy="0"/>
        </a:xfrm>
      </p:grpSpPr>
      <p:sp>
        <p:nvSpPr>
          <p:cNvPr id="1072" name="タイトル 1"/>
          <p:cNvSpPr>
            <a:spLocks noGrp="1"/>
          </p:cNvSpPr>
          <p:nvPr>
            <p:ph type="title"/>
          </p:nvPr>
        </p:nvSpPr>
        <p:spPr>
          <a:xfrm>
            <a:off x="629841" y="457200"/>
            <a:ext cx="2949178" cy="1600200"/>
          </a:xfrm>
        </p:spPr>
        <p:txBody>
          <a:bodyPr anchor="b"/>
          <a:lstStyle>
            <a:lvl1pPr>
              <a:defRPr sz="2400"/>
            </a:lvl1pPr>
          </a:lstStyle>
          <a:p>
            <a:r>
              <a:rPr kumimoji="1" lang="ja-JP" altLang="en-US"/>
              <a:t>マスター タイトルの書式設定</a:t>
            </a:r>
          </a:p>
        </p:txBody>
      </p:sp>
      <p:sp>
        <p:nvSpPr>
          <p:cNvPr id="1073" name="コンテンツ プレースホルダー 2"/>
          <p:cNvSpPr>
            <a:spLocks noGrp="1"/>
          </p:cNvSpPr>
          <p:nvPr>
            <p:ph idx="1"/>
          </p:nvPr>
        </p:nvSpPr>
        <p:spPr>
          <a:xfrm>
            <a:off x="3887391" y="987426"/>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074" name="テキスト プレースホルダー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kumimoji="1" lang="ja-JP" altLang="en-US"/>
              <a:t>マスター テキストの書式設定</a:t>
            </a:r>
          </a:p>
        </p:txBody>
      </p:sp>
      <p:sp>
        <p:nvSpPr>
          <p:cNvPr id="1075" name="日付プレースホルダー 4"/>
          <p:cNvSpPr>
            <a:spLocks noGrp="1"/>
          </p:cNvSpPr>
          <p:nvPr>
            <p:ph type="dt" sz="half" idx="10"/>
          </p:nvPr>
        </p:nvSpPr>
        <p:spPr>
          <a:xfrm>
            <a:off x="628650" y="6356351"/>
            <a:ext cx="2057400" cy="365125"/>
          </a:xfrm>
          <a:prstGeom prst="rect">
            <a:avLst/>
          </a:prstGeom>
        </p:spPr>
        <p:txBody>
          <a:bodyPr/>
          <a:lstStyle/>
          <a:p>
            <a:fld id="{D02D9D5D-824C-4057-A3F7-392015F0752A}" type="datetime1">
              <a:rPr lang="en-US" altLang="ja-JP" smtClean="0">
                <a:solidFill>
                  <a:prstClr val="black">
                    <a:tint val="75000"/>
                  </a:prstClr>
                </a:solidFill>
              </a:rPr>
              <a:t>12/3/2020</a:t>
            </a:fld>
            <a:endParaRPr lang="en-US" dirty="0">
              <a:solidFill>
                <a:prstClr val="black">
                  <a:tint val="75000"/>
                </a:prstClr>
              </a:solidFill>
            </a:endParaRPr>
          </a:p>
        </p:txBody>
      </p:sp>
      <p:sp>
        <p:nvSpPr>
          <p:cNvPr id="1076" name="フッター プレースホルダー 5"/>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77" name="スライド番号プレースホルダー 6"/>
          <p:cNvSpPr>
            <a:spLocks noGrp="1"/>
          </p:cNvSpPr>
          <p:nvPr>
            <p:ph type="sldNum" sz="quarter" idx="12"/>
          </p:nvPr>
        </p:nvSpPr>
        <p:spPr>
          <a:xfrm>
            <a:off x="7086600" y="6583364"/>
            <a:ext cx="2057400" cy="365125"/>
          </a:xfrm>
        </p:spPr>
        <p:txBody>
          <a:bodyPr/>
          <a:lstStyle>
            <a:lvl1pPr>
              <a:defRPr>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519954A3-9DFD-4C44-94BA-B95130A3BA1C}" type="slidenum">
              <a:rPr lang="en-US" smtClean="0"/>
              <a:pPr/>
              <a:t>‹#›</a:t>
            </a:fld>
            <a:endParaRPr lang="en-US" dirty="0"/>
          </a:p>
        </p:txBody>
      </p:sp>
    </p:spTree>
    <p:extLst>
      <p:ext uri="{BB962C8B-B14F-4D97-AF65-F5344CB8AC3E}">
        <p14:creationId xmlns:p14="http://schemas.microsoft.com/office/powerpoint/2010/main" val="3266035753"/>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0" name=""/>
        <p:cNvGrpSpPr/>
        <p:nvPr/>
      </p:nvGrpSpPr>
      <p:grpSpPr>
        <a:xfrm>
          <a:off x="0" y="0"/>
          <a:ext cx="0" cy="0"/>
          <a:chOff x="0" y="0"/>
          <a:chExt cx="0" cy="0"/>
        </a:xfrm>
      </p:grpSpPr>
      <p:sp>
        <p:nvSpPr>
          <p:cNvPr id="1079" name="タイトル 1"/>
          <p:cNvSpPr>
            <a:spLocks noGrp="1"/>
          </p:cNvSpPr>
          <p:nvPr>
            <p:ph type="title"/>
          </p:nvPr>
        </p:nvSpPr>
        <p:spPr>
          <a:xfrm>
            <a:off x="629841" y="457200"/>
            <a:ext cx="2949178" cy="1600200"/>
          </a:xfrm>
        </p:spPr>
        <p:txBody>
          <a:bodyPr anchor="b"/>
          <a:lstStyle>
            <a:lvl1pPr>
              <a:defRPr sz="2400"/>
            </a:lvl1pPr>
          </a:lstStyle>
          <a:p>
            <a:r>
              <a:rPr kumimoji="1" lang="ja-JP" altLang="en-US"/>
              <a:t>マスター タイトルの書式設定</a:t>
            </a:r>
          </a:p>
        </p:txBody>
      </p:sp>
      <p:sp>
        <p:nvSpPr>
          <p:cNvPr id="1080" name="図プレースホルダー 2"/>
          <p:cNvSpPr>
            <a:spLocks noGrp="1"/>
          </p:cNvSpPr>
          <p:nvPr>
            <p:ph type="pic" idx="1"/>
          </p:nvPr>
        </p:nvSpPr>
        <p:spPr>
          <a:xfrm>
            <a:off x="3887391" y="987426"/>
            <a:ext cx="4629150" cy="4873625"/>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endParaRPr kumimoji="1" lang="ja-JP" altLang="en-US"/>
          </a:p>
        </p:txBody>
      </p:sp>
      <p:sp>
        <p:nvSpPr>
          <p:cNvPr id="1081" name="テキスト プレースホルダー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kumimoji="1" lang="ja-JP" altLang="en-US"/>
              <a:t>マスター テキストの書式設定</a:t>
            </a:r>
          </a:p>
        </p:txBody>
      </p:sp>
      <p:sp>
        <p:nvSpPr>
          <p:cNvPr id="1082" name="日付プレースホルダー 4"/>
          <p:cNvSpPr>
            <a:spLocks noGrp="1"/>
          </p:cNvSpPr>
          <p:nvPr>
            <p:ph type="dt" sz="half" idx="10"/>
          </p:nvPr>
        </p:nvSpPr>
        <p:spPr>
          <a:xfrm>
            <a:off x="628650" y="6356351"/>
            <a:ext cx="2057400" cy="365125"/>
          </a:xfrm>
          <a:prstGeom prst="rect">
            <a:avLst/>
          </a:prstGeom>
        </p:spPr>
        <p:txBody>
          <a:bodyPr/>
          <a:lstStyle/>
          <a:p>
            <a:fld id="{B125AC09-455B-42C0-9CE4-A08C5D859FA0}" type="datetime1">
              <a:rPr lang="en-US" altLang="ja-JP" smtClean="0">
                <a:solidFill>
                  <a:prstClr val="black">
                    <a:tint val="75000"/>
                  </a:prstClr>
                </a:solidFill>
              </a:rPr>
              <a:t>12/3/2020</a:t>
            </a:fld>
            <a:endParaRPr lang="en-US" dirty="0">
              <a:solidFill>
                <a:prstClr val="black">
                  <a:tint val="75000"/>
                </a:prstClr>
              </a:solidFill>
            </a:endParaRPr>
          </a:p>
        </p:txBody>
      </p:sp>
      <p:sp>
        <p:nvSpPr>
          <p:cNvPr id="1083" name="フッター プレースホルダー 5"/>
          <p:cNvSpPr>
            <a:spLocks noGrp="1"/>
          </p:cNvSpPr>
          <p:nvPr>
            <p:ph type="ftr" sz="quarter" idx="11"/>
          </p:nvPr>
        </p:nvSpPr>
        <p:spPr>
          <a:xfrm>
            <a:off x="3028950" y="6356351"/>
            <a:ext cx="3086100" cy="365125"/>
          </a:xfrm>
          <a:prstGeom prst="rect">
            <a:avLst/>
          </a:prstGeom>
        </p:spPr>
        <p:txBody>
          <a:bodyPr/>
          <a:lstStyle/>
          <a:p>
            <a:endParaRPr lang="en-US" dirty="0">
              <a:solidFill>
                <a:prstClr val="black">
                  <a:tint val="75000"/>
                </a:prstClr>
              </a:solidFill>
            </a:endParaRPr>
          </a:p>
        </p:txBody>
      </p:sp>
      <p:sp>
        <p:nvSpPr>
          <p:cNvPr id="1084" name="スライド番号プレースホルダー 6"/>
          <p:cNvSpPr>
            <a:spLocks noGrp="1"/>
          </p:cNvSpPr>
          <p:nvPr>
            <p:ph type="sldNum" sz="quarter" idx="12"/>
          </p:nvPr>
        </p:nvSpPr>
        <p:spPr>
          <a:xfrm>
            <a:off x="7086600" y="6562726"/>
            <a:ext cx="2057400" cy="365125"/>
          </a:xfrm>
        </p:spPr>
        <p:txBody>
          <a:bodyPr/>
          <a:lstStyle>
            <a:lvl1pPr>
              <a:defRPr b="1">
                <a:solidFill>
                  <a:schemeClr val="tx1"/>
                </a:solidFill>
                <a:latin typeface="メイリオ" panose="020B0604030504040204" pitchFamily="50" charset="-128"/>
                <a:ea typeface="メイリオ" panose="020B0604030504040204" pitchFamily="50" charset="-128"/>
                <a:cs typeface="メイリオ" panose="020B0604030504040204" pitchFamily="50" charset="-128"/>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472118698"/>
      </p:ext>
    </p:extLst>
  </p:cSld>
  <p:clrMapOvr>
    <a:masterClrMapping/>
  </p:clrMapOvr>
  <p:timing>
    <p:tnLst>
      <p:par>
        <p:cTn id="1" dur="indefinite" restart="never" nodeType="tmRoot"/>
      </p:par>
    </p:tnLst>
  </p:timing>
</p:sldLayout>
</file>

<file path=ppt/slideMasters/_rels/slideMaster1.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slideLayout" Target="../slideLayouts/slideLayout2.xml" /><Relationship Id="rId3" Type="http://schemas.openxmlformats.org/officeDocument/2006/relationships/slideLayout" Target="../slideLayouts/slideLayout3.xml" /><Relationship Id="rId4" Type="http://schemas.openxmlformats.org/officeDocument/2006/relationships/slideLayout" Target="../slideLayouts/slideLayout4.xml" /><Relationship Id="rId5" Type="http://schemas.openxmlformats.org/officeDocument/2006/relationships/slideLayout" Target="../slideLayouts/slideLayout5.xml" /><Relationship Id="rId6" Type="http://schemas.openxmlformats.org/officeDocument/2006/relationships/slideLayout" Target="../slideLayouts/slideLayout6.xml" /><Relationship Id="rId7" Type="http://schemas.openxmlformats.org/officeDocument/2006/relationships/slideLayout" Target="../slideLayouts/slideLayout7.xml" /><Relationship Id="rId8" Type="http://schemas.openxmlformats.org/officeDocument/2006/relationships/slideLayout" Target="../slideLayouts/slideLayout8.xml" /><Relationship Id="rId9" Type="http://schemas.openxmlformats.org/officeDocument/2006/relationships/slideLayout" Target="../slideLayouts/slideLayout9.xml" /><Relationship Id="rId10" Type="http://schemas.openxmlformats.org/officeDocument/2006/relationships/slideLayout" Target="../slideLayouts/slideLayout10.xml" /><Relationship Id="rId11" Type="http://schemas.openxmlformats.org/officeDocument/2006/relationships/slideLayout" Target="../slideLayouts/slideLayout11.xml" /><Relationship Id="rId12" Type="http://schemas.openxmlformats.org/officeDocument/2006/relationships/theme" Target="../theme/theme1.xml" /></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0" name=""/>
        <p:cNvGrpSpPr/>
        <p:nvPr/>
      </p:nvGrpSpPr>
      <p:grpSpPr>
        <a:xfrm>
          <a:off x="0" y="0"/>
          <a:ext cx="0" cy="0"/>
          <a:chOff x="0" y="0"/>
          <a:chExt cx="0" cy="0"/>
        </a:xfrm>
      </p:grpSpPr>
      <p:sp>
        <p:nvSpPr>
          <p:cNvPr id="1025" name="タイトル プレースホルダー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1026" name="テキスト プレースホルダー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1027" name="スライド番号プレースホルダー 5"/>
          <p:cNvSpPr>
            <a:spLocks noGrp="1"/>
          </p:cNvSpPr>
          <p:nvPr>
            <p:ph type="sldNum" sz="quarter" idx="4"/>
          </p:nvPr>
        </p:nvSpPr>
        <p:spPr>
          <a:xfrm>
            <a:off x="7004050" y="6508751"/>
            <a:ext cx="2057400" cy="365125"/>
          </a:xfrm>
          <a:prstGeom prst="rect">
            <a:avLst/>
          </a:prstGeom>
        </p:spPr>
        <p:txBody>
          <a:bodyPr vert="horz" lIns="91440" tIns="45720" rIns="91440" bIns="45720" rtlCol="0" anchor="ctr"/>
          <a:lstStyle>
            <a:lvl1pPr algn="r">
              <a:defRPr sz="1400" b="1">
                <a:solidFill>
                  <a:schemeClr val="tx1"/>
                </a:solidFill>
              </a:defRPr>
            </a:lvl1pPr>
          </a:lstStyle>
          <a:p>
            <a:pPr defTabSz="342900"/>
            <a:fld id="{D57F1E4F-1CFF-5643-939E-217C01CDF565}" type="slidenum">
              <a:rPr kumimoji="0" lang="en-US" smtClean="0"/>
              <a:pPr defTabSz="342900"/>
              <a:t>‹#›</a:t>
            </a:fld>
            <a:endParaRPr kumimoji="0" lang="en-US" dirty="0"/>
          </a:p>
        </p:txBody>
      </p:sp>
    </p:spTree>
    <p:extLst>
      <p:ext uri="{BB962C8B-B14F-4D97-AF65-F5344CB8AC3E}">
        <p14:creationId xmlns:p14="http://schemas.microsoft.com/office/powerpoint/2010/main" val="1974558470"/>
      </p:ext>
    </p:extLst>
  </p:cSld>
  <p:clrMap bg1="lt1" tx1="dk1" bg2="lt2" tx2="dk2" accent1="accent1" accent2="accent2" accent3="accent3" accent4="accent4" accent5="accent5" accent6="accent6" hlink="hlink" folHlink="folHlink"/>
  <p:sldLayoutIdLst>
    <p:sldLayoutId id="2147483897" r:id="rId1"/>
    <p:sldLayoutId id="2147483898" r:id="rId2"/>
    <p:sldLayoutId id="2147483899" r:id="rId3"/>
    <p:sldLayoutId id="2147483900" r:id="rId4"/>
    <p:sldLayoutId id="2147483901" r:id="rId5"/>
    <p:sldLayoutId id="2147483902" r:id="rId6"/>
    <p:sldLayoutId id="2147483903" r:id="rId7"/>
    <p:sldLayoutId id="2147483904" r:id="rId8"/>
    <p:sldLayoutId id="2147483905" r:id="rId9"/>
    <p:sldLayoutId id="2147483906" r:id="rId10"/>
    <p:sldLayoutId id="2147483907" r:id="rId11"/>
  </p:sldLayoutIdLst>
  <p:timing>
    <p:tnLst>
      <p:par>
        <p:cTn id="1" dur="indefinite" restart="never" nodeType="tmRoot"/>
      </p:par>
    </p:tnLst>
  </p:timing>
  <p:hf hdr="0" ftr="0" dt="0"/>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ja-JP"/>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1.xml" /></Relationships>
</file>

<file path=ppt/slides/_rels/slide10.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10.xml" /></Relationships>
</file>

<file path=ppt/slides/_rels/slide11.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11.xml" /></Relationships>
</file>

<file path=ppt/slides/_rels/slide12.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12.xml" /></Relationships>
</file>

<file path=ppt/slides/_rels/slide13.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13.xml" /></Relationships>
</file>

<file path=ppt/slides/_rels/slide2.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2.xml" /></Relationships>
</file>

<file path=ppt/slides/_rels/slide3.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3.xml" /></Relationships>
</file>

<file path=ppt/slides/_rels/slide4.xml.rels><?xml version="1.0" encoding="UTF-8"?><Relationships xmlns="http://schemas.openxmlformats.org/package/2006/relationships"><Relationship Id="rId1" Type="http://schemas.microsoft.com/office/2007/relationships/diagramDrawing" Target="../diagrams/drawing1.xml" /><Relationship Id="rId2" Type="http://schemas.openxmlformats.org/officeDocument/2006/relationships/diagramData" Target="../diagrams/data1.xml" /><Relationship Id="rId3" Type="http://schemas.openxmlformats.org/officeDocument/2006/relationships/diagramLayout" Target="../diagrams/layout1.xml" /><Relationship Id="rId4" Type="http://schemas.openxmlformats.org/officeDocument/2006/relationships/diagramQuickStyle" Target="../diagrams/quickStyle1.xml" /><Relationship Id="rId5" Type="http://schemas.openxmlformats.org/officeDocument/2006/relationships/diagramColors" Target="../diagrams/colors1.xml" /><Relationship Id="rId6" Type="http://schemas.openxmlformats.org/officeDocument/2006/relationships/slideLayout" Target="../slideLayouts/slideLayout1.xml" /><Relationship Id="rId7" Type="http://schemas.openxmlformats.org/officeDocument/2006/relationships/notesSlide" Target="../notesSlides/notesSlide4.xml" /></Relationships>
</file>

<file path=ppt/slides/_rels/slide5.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5.xml" /></Relationships>
</file>

<file path=ppt/slides/_rels/slide6.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6.xml" /></Relationships>
</file>

<file path=ppt/slides/_rels/slide7.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7.xml" /></Relationships>
</file>

<file path=ppt/slides/_rels/slide8.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8.xml" /></Relationships>
</file>

<file path=ppt/slides/_rels/slide9.xml.rels><?xml version="1.0" encoding="UTF-8"?><Relationships xmlns="http://schemas.openxmlformats.org/package/2006/relationships"><Relationship Id="rId1" Type="http://schemas.openxmlformats.org/officeDocument/2006/relationships/slideLayout" Target="../slideLayouts/slideLayout1.xml" /><Relationship Id="rId2" Type="http://schemas.openxmlformats.org/officeDocument/2006/relationships/notesSlide" Target="../notesSlides/notesSlide9.xml" /></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07" name="テキスト ボックス 7"/>
          <p:cNvSpPr txBox="1"/>
          <p:nvPr/>
        </p:nvSpPr>
        <p:spPr>
          <a:xfrm>
            <a:off x="585228" y="1131734"/>
            <a:ext cx="8037194" cy="5077420"/>
          </a:xfrm>
          <a:prstGeom prst="rect">
            <a:avLst/>
          </a:prstGeom>
          <a:noFill/>
        </p:spPr>
        <p:txBody>
          <a:bodyPr wrap="square" rtlCol="0">
            <a:spAutoFit/>
          </a:bodyPr>
          <a:lstStyle/>
          <a:p>
            <a:pPr>
              <a:lnSpc>
                <a:spcPct val="150000"/>
              </a:lnSpc>
            </a:pP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特別な支援を要する児童生徒について</a:t>
            </a:r>
            <a:endPar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インシデントプロセス法の要素を取り</a:t>
            </a:r>
            <a:endPar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入れた事例検討会を行うことで</a:t>
            </a: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a:t>
            </a: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児童</a:t>
            </a:r>
            <a:endPar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生徒の行動の背景や原因について考察</a:t>
            </a:r>
            <a:endPar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し</a:t>
            </a: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a:t>
            </a: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問題解決のための支援の目標・</a:t>
            </a: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内</a:t>
            </a:r>
            <a:endPar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rPr>
              <a:t>容を立案するプロセスを経験する。</a:t>
            </a:r>
            <a:endParaRPr kumimoji="1"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08" name="正方形/長方形 3"/>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目的</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1109"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400" dirty="0">
                <a:solidFill>
                  <a:schemeClr val="tx1"/>
                </a:solidFill>
                <a:latin typeface="Meiryo UI" panose="020B0604030504040204" pitchFamily="50" charset="-128"/>
                <a:ea typeface="Meiryo UI" panose="020B0604030504040204" pitchFamily="50" charset="-128"/>
              </a:rPr>
              <a:t>1</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97426344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87"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10</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188" name="テキスト ボックス 152"/>
          <p:cNvSpPr txBox="1"/>
          <p:nvPr/>
        </p:nvSpPr>
        <p:spPr>
          <a:xfrm>
            <a:off x="395539" y="2908898"/>
            <a:ext cx="8352928" cy="1568768"/>
          </a:xfrm>
          <a:prstGeom prst="rect">
            <a:avLst/>
          </a:prstGeom>
          <a:noFill/>
        </p:spPr>
        <p:txBody>
          <a:bodyPr wrap="square" rtlCol="0">
            <a:spAutoFit/>
          </a:bodyPr>
          <a:lstStyle/>
          <a:p>
            <a:pPr marL="0" indent="0">
              <a:lnSpc>
                <a:spcPct val="150000"/>
              </a:lnSpc>
              <a:buNone/>
            </a:pPr>
            <a:r>
              <a:rPr lang="ja-JP" altLang="en-US" sz="2800" dirty="0" smtClean="0">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rPr>
              <a:t>仮説に基づいた指導・支援のポイントが</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0" indent="0">
              <a:lnSpc>
                <a:spcPct val="150000"/>
              </a:lnSpc>
              <a:buNone/>
            </a:pPr>
            <a:r>
              <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rPr>
              <a:t>明確に</a:t>
            </a:r>
            <a:r>
              <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rPr>
              <a:t>なっているか？</a:t>
            </a:r>
            <a:endPar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89" name="テキスト ボックス 153"/>
          <p:cNvSpPr txBox="1"/>
          <p:nvPr/>
        </p:nvSpPr>
        <p:spPr>
          <a:xfrm>
            <a:off x="1655678" y="1346199"/>
            <a:ext cx="5832648" cy="709219"/>
          </a:xfrm>
          <a:prstGeom prst="rect">
            <a:avLst/>
          </a:prstGeom>
          <a:solidFill>
            <a:schemeClr val="accent6">
              <a:lumMod val="40000"/>
              <a:lumOff val="60000"/>
            </a:schemeClr>
          </a:solidFill>
        </p:spPr>
        <p:txBody>
          <a:bodyPr wrap="square" tIns="108000" rtlCol="0" anchor="ctr" anchorCtr="0">
            <a:spAutoFit/>
          </a:bodyPr>
          <a:lstStyle/>
          <a:p>
            <a:pPr algn="ctr"/>
            <a:r>
              <a:rPr kumimoji="1" lang="ja-JP" altLang="en-US" sz="3600" dirty="0" smtClean="0">
                <a:latin typeface="メイリオ" panose="020B0604030504040204" pitchFamily="50" charset="-128"/>
                <a:ea typeface="メイリオ" panose="020B0604030504040204" pitchFamily="50" charset="-128"/>
                <a:cs typeface="メイリオ" panose="020B0604030504040204" pitchFamily="50" charset="-128"/>
              </a:rPr>
              <a:t>アセスメントのポイント</a:t>
            </a:r>
            <a:endParaRPr kumimoji="1"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90" name="正方形/長方形 157"/>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43096005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96" name="正方形/長方形 2"/>
          <p:cNvSpPr/>
          <p:nvPr/>
        </p:nvSpPr>
        <p:spPr>
          <a:xfrm>
            <a:off x="319312" y="1476982"/>
            <a:ext cx="8572618" cy="3538538"/>
          </a:xfrm>
          <a:prstGeom prst="rect">
            <a:avLst/>
          </a:prstGeom>
        </p:spPr>
        <p:txBody>
          <a:bodyPr wrap="square">
            <a:spAutoFit/>
          </a:bodyPr>
          <a:lstStyle/>
          <a:p>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⑤　</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全体で支援方法を協議</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（10分）</a:t>
            </a:r>
            <a:endParaRPr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参加者は考えた支援を</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シート（模造紙）</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0" indent="0">
              <a:buNone/>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に付箋を貼りながら発表する。</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事例提供者は</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できそうな支援を検討し</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0" indent="0">
              <a:buNone/>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優先順位をつける。</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97"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11</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198" name="正方形/長方形 187"/>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43096005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204" name="正方形/長方形 7"/>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1205"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12</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206" name="四角形 172"/>
          <p:cNvSpPr/>
          <p:nvPr/>
        </p:nvSpPr>
        <p:spPr>
          <a:xfrm>
            <a:off x="389659" y="1919432"/>
            <a:ext cx="8496420" cy="4680000"/>
          </a:xfrm>
          <a:prstGeom prst="rect">
            <a:avLst/>
          </a:prstGeom>
          <a:noFill/>
          <a:ln w="28575" cap="flat" cmpd="sng" algn="ctr">
            <a:solidFill>
              <a:schemeClr val="tx1"/>
            </a:solidFill>
            <a:prstDash val="solid"/>
            <a:miter lim="800000"/>
          </a:ln>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07" name="図形 174"/>
          <p:cNvSpPr/>
          <p:nvPr/>
        </p:nvSpPr>
        <p:spPr>
          <a:xfrm>
            <a:off x="793750" y="2785341"/>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08" name="図形 175"/>
          <p:cNvSpPr/>
          <p:nvPr/>
        </p:nvSpPr>
        <p:spPr>
          <a:xfrm>
            <a:off x="1625440" y="2785341"/>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09" name="図形 176"/>
          <p:cNvSpPr/>
          <p:nvPr/>
        </p:nvSpPr>
        <p:spPr>
          <a:xfrm>
            <a:off x="796366" y="3364457"/>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0" name="図形 177"/>
          <p:cNvSpPr/>
          <p:nvPr/>
        </p:nvSpPr>
        <p:spPr>
          <a:xfrm>
            <a:off x="1625440" y="3364457"/>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1" name="図形 178"/>
          <p:cNvSpPr/>
          <p:nvPr/>
        </p:nvSpPr>
        <p:spPr>
          <a:xfrm>
            <a:off x="3953221" y="3088320"/>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2" name="図形 180"/>
          <p:cNvSpPr/>
          <p:nvPr/>
        </p:nvSpPr>
        <p:spPr>
          <a:xfrm>
            <a:off x="3955837" y="3667436"/>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3" name="図形 181"/>
          <p:cNvSpPr/>
          <p:nvPr/>
        </p:nvSpPr>
        <p:spPr>
          <a:xfrm>
            <a:off x="4784911" y="3667436"/>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4" name="図形 184"/>
          <p:cNvSpPr/>
          <p:nvPr/>
        </p:nvSpPr>
        <p:spPr>
          <a:xfrm>
            <a:off x="1136011" y="5589000"/>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5" name="図形 185"/>
          <p:cNvSpPr/>
          <p:nvPr/>
        </p:nvSpPr>
        <p:spPr>
          <a:xfrm>
            <a:off x="1965085" y="5589000"/>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6" name="図形 189"/>
          <p:cNvSpPr/>
          <p:nvPr/>
        </p:nvSpPr>
        <p:spPr>
          <a:xfrm>
            <a:off x="4069773" y="5375642"/>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7" name="図形 190"/>
          <p:cNvSpPr/>
          <p:nvPr/>
        </p:nvSpPr>
        <p:spPr>
          <a:xfrm>
            <a:off x="6674571" y="2785341"/>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8" name="図形 191"/>
          <p:cNvSpPr/>
          <p:nvPr/>
        </p:nvSpPr>
        <p:spPr>
          <a:xfrm>
            <a:off x="7506261" y="2785341"/>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19" name="図形 192"/>
          <p:cNvSpPr/>
          <p:nvPr/>
        </p:nvSpPr>
        <p:spPr>
          <a:xfrm>
            <a:off x="6677187" y="3364457"/>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0" name="図形 193"/>
          <p:cNvSpPr/>
          <p:nvPr/>
        </p:nvSpPr>
        <p:spPr>
          <a:xfrm>
            <a:off x="7506261" y="3364457"/>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1" name="図形 194"/>
          <p:cNvSpPr/>
          <p:nvPr/>
        </p:nvSpPr>
        <p:spPr>
          <a:xfrm>
            <a:off x="6663683" y="5227029"/>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2" name="図形 195"/>
          <p:cNvSpPr/>
          <p:nvPr/>
        </p:nvSpPr>
        <p:spPr>
          <a:xfrm>
            <a:off x="7495373" y="5227029"/>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3" name="図形 196"/>
          <p:cNvSpPr/>
          <p:nvPr/>
        </p:nvSpPr>
        <p:spPr>
          <a:xfrm>
            <a:off x="6666299" y="5806145"/>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4" name="楕円 198"/>
          <p:cNvSpPr/>
          <p:nvPr/>
        </p:nvSpPr>
        <p:spPr>
          <a:xfrm>
            <a:off x="468051" y="2564797"/>
            <a:ext cx="2177745" cy="1454510"/>
          </a:xfrm>
          <a:prstGeom prst="ellipse">
            <a:avLst/>
          </a:prstGeom>
          <a:noFill/>
          <a:ln w="12700" cap="flat" cmpd="sng" algn="ctr">
            <a:solidFill>
              <a:schemeClr val="tx1"/>
            </a:solidFill>
            <a:prstDash val="solid"/>
            <a:miter lim="800000"/>
          </a:ln>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5" name="楕円 199"/>
          <p:cNvSpPr/>
          <p:nvPr/>
        </p:nvSpPr>
        <p:spPr>
          <a:xfrm>
            <a:off x="3546255" y="2853000"/>
            <a:ext cx="2177745" cy="1454510"/>
          </a:xfrm>
          <a:prstGeom prst="ellipse">
            <a:avLst/>
          </a:prstGeom>
          <a:noFill/>
          <a:ln w="12700" cap="flat" cmpd="sng" algn="ctr">
            <a:solidFill>
              <a:schemeClr val="tx1"/>
            </a:solidFill>
            <a:prstDash val="solid"/>
            <a:miter lim="800000"/>
          </a:ln>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6" name="楕円 200"/>
          <p:cNvSpPr/>
          <p:nvPr/>
        </p:nvSpPr>
        <p:spPr>
          <a:xfrm>
            <a:off x="876485" y="5182575"/>
            <a:ext cx="2034296" cy="1239567"/>
          </a:xfrm>
          <a:prstGeom prst="ellipse">
            <a:avLst/>
          </a:prstGeom>
          <a:noFill/>
          <a:ln w="12700" cap="flat" cmpd="sng" algn="ctr">
            <a:solidFill>
              <a:schemeClr val="tx1"/>
            </a:solidFill>
            <a:prstDash val="solid"/>
            <a:miter lim="800000"/>
          </a:ln>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7" name="楕円 201"/>
          <p:cNvSpPr/>
          <p:nvPr/>
        </p:nvSpPr>
        <p:spPr>
          <a:xfrm>
            <a:off x="6265119" y="2423693"/>
            <a:ext cx="2357431" cy="1767947"/>
          </a:xfrm>
          <a:prstGeom prst="ellipse">
            <a:avLst/>
          </a:prstGeom>
          <a:noFill/>
          <a:ln w="12700" cap="flat" cmpd="sng" algn="ctr">
            <a:solidFill>
              <a:schemeClr val="tx1"/>
            </a:solidFill>
            <a:prstDash val="solid"/>
            <a:miter lim="800000"/>
          </a:ln>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8" name="楕円 202"/>
          <p:cNvSpPr/>
          <p:nvPr/>
        </p:nvSpPr>
        <p:spPr>
          <a:xfrm>
            <a:off x="6126879" y="4926490"/>
            <a:ext cx="2549121" cy="1454510"/>
          </a:xfrm>
          <a:prstGeom prst="ellipse">
            <a:avLst/>
          </a:prstGeom>
          <a:noFill/>
          <a:ln w="12700" cap="flat" cmpd="sng" algn="ctr">
            <a:solidFill>
              <a:schemeClr val="tx1"/>
            </a:solidFill>
            <a:prstDash val="solid"/>
            <a:miter lim="800000"/>
          </a:ln>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29" name="テキスト 203"/>
          <p:cNvSpPr txBox="1"/>
          <p:nvPr/>
        </p:nvSpPr>
        <p:spPr>
          <a:xfrm>
            <a:off x="396000" y="2055254"/>
            <a:ext cx="2425247" cy="368439"/>
          </a:xfrm>
          <a:prstGeom prst="rect">
            <a:avLst/>
          </a:prstGeom>
        </p:spPr>
        <p:txBody>
          <a:bodyPr>
            <a:spAutoFit/>
          </a:bodyPr>
          <a:p>
            <a:pPr algn="ctr">
              <a:defRPr lang="ja-JP" altLang="en-US"/>
            </a:pPr>
            <a:r>
              <a:rPr lang="ja-JP" altLang="en-US"/>
              <a:t>学習内容の見直し</a:t>
            </a:r>
            <a:endParaRPr lang="ja-JP" altLang="en-US"/>
          </a:p>
        </p:txBody>
      </p:sp>
      <p:sp>
        <p:nvSpPr>
          <p:cNvPr id="1230" name="テキスト 204"/>
          <p:cNvSpPr txBox="1"/>
          <p:nvPr/>
        </p:nvSpPr>
        <p:spPr>
          <a:xfrm>
            <a:off x="876485" y="4709345"/>
            <a:ext cx="2425247" cy="368439"/>
          </a:xfrm>
          <a:prstGeom prst="rect">
            <a:avLst/>
          </a:prstGeom>
        </p:spPr>
        <p:txBody>
          <a:bodyPr>
            <a:spAutoFit/>
          </a:bodyPr>
          <a:p>
            <a:pPr algn="ctr">
              <a:defRPr lang="ja-JP" altLang="en-US"/>
            </a:pPr>
            <a:r>
              <a:rPr lang="ja-JP" altLang="en-US"/>
              <a:t>教室環境の整備</a:t>
            </a:r>
            <a:endParaRPr lang="ja-JP" altLang="en-US"/>
          </a:p>
        </p:txBody>
      </p:sp>
      <p:sp>
        <p:nvSpPr>
          <p:cNvPr id="1231" name="テキスト 205"/>
          <p:cNvSpPr txBox="1"/>
          <p:nvPr/>
        </p:nvSpPr>
        <p:spPr>
          <a:xfrm>
            <a:off x="6231211" y="2055254"/>
            <a:ext cx="2425247" cy="368439"/>
          </a:xfrm>
          <a:prstGeom prst="rect">
            <a:avLst/>
          </a:prstGeom>
        </p:spPr>
        <p:txBody>
          <a:bodyPr>
            <a:spAutoFit/>
          </a:bodyPr>
          <a:p>
            <a:pPr algn="ctr">
              <a:defRPr lang="ja-JP" altLang="en-US"/>
            </a:pPr>
            <a:r>
              <a:rPr lang="ja-JP" altLang="en-US"/>
              <a:t>家庭との連携</a:t>
            </a:r>
            <a:endParaRPr lang="ja-JP" altLang="en-US"/>
          </a:p>
        </p:txBody>
      </p:sp>
      <p:sp>
        <p:nvSpPr>
          <p:cNvPr id="1232" name="テキスト 206"/>
          <p:cNvSpPr txBox="1"/>
          <p:nvPr/>
        </p:nvSpPr>
        <p:spPr>
          <a:xfrm>
            <a:off x="6250753" y="4525125"/>
            <a:ext cx="2425247" cy="368439"/>
          </a:xfrm>
          <a:prstGeom prst="rect">
            <a:avLst/>
          </a:prstGeom>
        </p:spPr>
        <p:txBody>
          <a:bodyPr>
            <a:spAutoFit/>
          </a:bodyPr>
          <a:p>
            <a:pPr algn="ctr">
              <a:defRPr lang="ja-JP" altLang="en-US"/>
            </a:pPr>
            <a:r>
              <a:rPr lang="ja-JP" altLang="en-US"/>
              <a:t>コミュニケーション</a:t>
            </a:r>
            <a:endParaRPr lang="ja-JP" altLang="en-US"/>
          </a:p>
        </p:txBody>
      </p:sp>
      <p:sp>
        <p:nvSpPr>
          <p:cNvPr id="1233" name="テキスト 207"/>
          <p:cNvSpPr txBox="1"/>
          <p:nvPr/>
        </p:nvSpPr>
        <p:spPr>
          <a:xfrm>
            <a:off x="3515311" y="2380578"/>
            <a:ext cx="2425247" cy="368439"/>
          </a:xfrm>
          <a:prstGeom prst="rect">
            <a:avLst/>
          </a:prstGeom>
        </p:spPr>
        <p:txBody>
          <a:bodyPr>
            <a:spAutoFit/>
          </a:bodyPr>
          <a:p>
            <a:pPr algn="ctr">
              <a:defRPr lang="ja-JP" altLang="en-US"/>
            </a:pPr>
            <a:r>
              <a:rPr lang="ja-JP" altLang="en-US"/>
              <a:t>成功体験の積み重ね</a:t>
            </a:r>
            <a:endParaRPr lang="ja-JP" altLang="en-US"/>
          </a:p>
        </p:txBody>
      </p:sp>
      <p:sp>
        <p:nvSpPr>
          <p:cNvPr id="1234" name="テキスト 208"/>
          <p:cNvSpPr txBox="1"/>
          <p:nvPr/>
        </p:nvSpPr>
        <p:spPr>
          <a:xfrm>
            <a:off x="3641678" y="4814136"/>
            <a:ext cx="2425247" cy="368439"/>
          </a:xfrm>
          <a:prstGeom prst="rect">
            <a:avLst/>
          </a:prstGeom>
        </p:spPr>
        <p:txBody>
          <a:bodyPr>
            <a:spAutoFit/>
          </a:bodyPr>
          <a:p>
            <a:pPr algn="ctr">
              <a:defRPr lang="ja-JP" altLang="en-US"/>
            </a:pPr>
            <a:r>
              <a:rPr lang="ja-JP" altLang="en-US"/>
              <a:t>その他</a:t>
            </a:r>
            <a:endParaRPr lang="ja-JP" altLang="en-US"/>
          </a:p>
        </p:txBody>
      </p:sp>
      <p:sp>
        <p:nvSpPr>
          <p:cNvPr id="1235" name="図形 209"/>
          <p:cNvSpPr/>
          <p:nvPr/>
        </p:nvSpPr>
        <p:spPr>
          <a:xfrm>
            <a:off x="4861773" y="5653745"/>
            <a:ext cx="679290" cy="426716"/>
          </a:xfrm>
          <a:prstGeom prst="foldedCorner">
            <a:avLst>
              <a:gd name="adj" fmla="val 16667"/>
            </a:avLst>
          </a:prstGeom>
          <a:solidFill>
            <a:schemeClr val="bg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p>
            <a:pPr algn="ctr">
              <a:defRPr lang="ja-JP" altLang="en-US"/>
            </a:pPr>
            <a:endParaRPr lang="ja-JP" altLang="en-US"/>
          </a:p>
        </p:txBody>
      </p:sp>
      <p:sp>
        <p:nvSpPr>
          <p:cNvPr id="1236" name="テキスト ボックス 201"/>
          <p:cNvSpPr txBox="1"/>
          <p:nvPr/>
        </p:nvSpPr>
        <p:spPr>
          <a:xfrm>
            <a:off x="1621327" y="1053000"/>
            <a:ext cx="6335776" cy="707718"/>
          </a:xfrm>
          <a:prstGeom prst="rect">
            <a:avLst/>
          </a:prstGeom>
          <a:solidFill>
            <a:schemeClr val="accent6">
              <a:lumMod val="40000"/>
              <a:lumOff val="60000"/>
            </a:schemeClr>
          </a:solidFill>
        </p:spPr>
        <p:txBody>
          <a:bodyPr wrap="square" tIns="108000" rtlCol="0" anchor="ctr" anchorCtr="0">
            <a:spAutoFit/>
          </a:bodyPr>
          <a:lstStyle/>
          <a:p>
            <a:pPr algn="ctr"/>
            <a:r>
              <a:rPr kumimoji="1" lang="ja-JP" altLang="en-US" sz="3600" dirty="0">
                <a:latin typeface="メイリオ" panose="020B0604030504040204" pitchFamily="50" charset="-128"/>
                <a:ea typeface="メイリオ" panose="020B0604030504040204" pitchFamily="50" charset="-128"/>
                <a:cs typeface="メイリオ" panose="020B0604030504040204" pitchFamily="50" charset="-128"/>
              </a:rPr>
              <a:t>全体協議用シート（例）</a:t>
            </a:r>
            <a:endParaRPr kumimoji="1"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27128528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242" name="正方形/長方形 3"/>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1243"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13</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244" name="正方形/長方形 200"/>
          <p:cNvSpPr/>
          <p:nvPr/>
        </p:nvSpPr>
        <p:spPr>
          <a:xfrm>
            <a:off x="319519" y="1476982"/>
            <a:ext cx="8299181" cy="3323094"/>
          </a:xfrm>
          <a:prstGeom prst="rect">
            <a:avLst/>
          </a:prstGeom>
        </p:spPr>
        <p:txBody>
          <a:bodyPr wrap="square">
            <a:spAutoFit/>
          </a:bodyPr>
          <a:lstStyle/>
          <a:p>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⑥　まとめ</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（２分）</a:t>
            </a:r>
            <a:endParaRPr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事例提供者からの感想</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0" indent="0">
              <a:buNone/>
            </a:pPr>
            <a:endParaRPr lang="ja-JP" altLang="en-US"/>
          </a:p>
          <a:p>
            <a:pPr marL="457200" indent="-457200">
              <a:buFont typeface="Wingdings"/>
              <a:buChar char="l"/>
            </a:pP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395610550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15"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２</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116" name="テキスト ボックス 173"/>
          <p:cNvSpPr txBox="1"/>
          <p:nvPr/>
        </p:nvSpPr>
        <p:spPr>
          <a:xfrm>
            <a:off x="1982514" y="319170"/>
            <a:ext cx="5466085" cy="589830"/>
          </a:xfrm>
          <a:prstGeom prst="rect">
            <a:avLst/>
          </a:prstGeom>
          <a:noFill/>
          <a:ln w="28575" cmpd="sng">
            <a:solidFill>
              <a:schemeClr val="accent1"/>
            </a:solidFill>
          </a:ln>
        </p:spPr>
        <p:txBody>
          <a:bodyPr wrap="square" tIns="144000" rtlCol="0" anchor="ctr" anchorCtr="1">
            <a:spAutoFit/>
          </a:bodyPr>
          <a:lstStyle/>
          <a:p>
            <a:pPr algn="ctr"/>
            <a:r>
              <a:rPr lang="ja-JP" altLang="en-US" sz="2600" dirty="0">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2600" dirty="0" smtClean="0">
                <a:latin typeface="メイリオ" panose="020B0604030504040204" pitchFamily="50" charset="-128"/>
                <a:ea typeface="メイリオ" panose="020B0604030504040204" pitchFamily="50" charset="-128"/>
                <a:cs typeface="メイリオ" panose="020B0604030504040204" pitchFamily="50" charset="-128"/>
              </a:rPr>
              <a:t>インシデントプロセス法」とは</a:t>
            </a:r>
            <a:endParaRPr kumimoji="1" lang="ja-JP" altLang="en-US" sz="26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17" name="テキスト ボックス 174"/>
          <p:cNvSpPr txBox="1"/>
          <p:nvPr/>
        </p:nvSpPr>
        <p:spPr>
          <a:xfrm>
            <a:off x="327860" y="1157783"/>
            <a:ext cx="8675197" cy="399217"/>
          </a:xfrm>
          <a:prstGeom prst="rect">
            <a:avLst/>
          </a:prstGeom>
          <a:noFill/>
        </p:spPr>
        <p:txBody>
          <a:bodyPr wrap="square" rtlCol="0">
            <a:spAutoFit/>
          </a:bodyPr>
          <a:lstStyle/>
          <a:p>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マサチューセッツ工科大学のピコーズ教授が提唱した事例検討の方法</a:t>
            </a:r>
            <a:endParaRPr kumimoji="1" lang="ja-JP" altLang="en-US" sz="20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18" name="テキスト ボックス 175"/>
          <p:cNvSpPr txBox="1"/>
          <p:nvPr/>
        </p:nvSpPr>
        <p:spPr>
          <a:xfrm>
            <a:off x="328442" y="1674117"/>
            <a:ext cx="8493191" cy="1970883"/>
          </a:xfrm>
          <a:prstGeom prst="rect">
            <a:avLst/>
          </a:prstGeom>
          <a:ln w="38100" cap="flat" cmpd="dbl" algn="ctr">
            <a:solidFill>
              <a:schemeClr val="accent1"/>
            </a:solidFill>
            <a:prstDash val="solid"/>
            <a:miter lim="800000"/>
          </a:ln>
        </p:spPr>
        <p:style>
          <a:lnRef idx="2">
            <a:schemeClr val="accent1"/>
          </a:lnRef>
          <a:fillRef idx="1">
            <a:schemeClr val="lt1"/>
          </a:fillRef>
          <a:effectRef idx="0">
            <a:schemeClr val="accent1"/>
          </a:effectRef>
          <a:fontRef idx="minor">
            <a:schemeClr val="dk1"/>
          </a:fontRef>
        </p:style>
        <p:txBody>
          <a:bodyPr wrap="square" lIns="108000" tIns="288000" rIns="108000" bIns="144000" rtlCol="0" anchor="ctr" anchorCtr="0">
            <a:spAutoFit/>
          </a:bodyPr>
          <a:lstStyle/>
          <a:p>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インシデント・・・・小さな出来事</a:t>
            </a:r>
            <a:endParaRPr kumimoji="1" lang="en-US" altLang="ja-JP" sz="2000" dirty="0" smtClean="0">
              <a:latin typeface="メイリオ" panose="020B0604030504040204" pitchFamily="50" charset="-128"/>
              <a:ea typeface="メイリオ" panose="020B0604030504040204" pitchFamily="50" charset="-128"/>
              <a:cs typeface="メイリオ" panose="020B0604030504040204" pitchFamily="50" charset="-128"/>
            </a:endParaRPr>
          </a:p>
          <a:p>
            <a:endParaRPr lang="en-US" altLang="ja-JP" sz="2000" dirty="0">
              <a:latin typeface="メイリオ" panose="020B0604030504040204" pitchFamily="50" charset="-128"/>
              <a:ea typeface="メイリオ" panose="020B0604030504040204" pitchFamily="50" charset="-128"/>
              <a:cs typeface="メイリオ" panose="020B0604030504040204" pitchFamily="50" charset="-128"/>
            </a:endParaRPr>
          </a:p>
          <a:p>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　参加者には</a:t>
            </a:r>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始めに発端となる小さな出来事（インシデント）のみ提示されます。ケースの全容は</a:t>
            </a:r>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事例提供者への質問によって解明していきます。参加者は</a:t>
            </a:r>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それを基に問題を分析し</a:t>
            </a:r>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rPr>
              <a:t>対策を考えていきます。</a:t>
            </a:r>
            <a:endParaRPr kumimoji="1" lang="ja-JP" altLang="en-US" sz="20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19" name="テキスト 176"/>
          <p:cNvSpPr txBox="1"/>
          <p:nvPr/>
        </p:nvSpPr>
        <p:spPr>
          <a:xfrm>
            <a:off x="324626" y="3774787"/>
            <a:ext cx="8502422" cy="2894213"/>
          </a:xfrm>
          <a:prstGeom prst="rect">
            <a:avLst/>
          </a:prstGeom>
          <a:ln w="38100" cap="flat" cmpd="dbl" algn="ctr">
            <a:solidFill>
              <a:schemeClr val="accent6"/>
            </a:solidFill>
            <a:prstDash val="solid"/>
            <a:miter lim="800000"/>
          </a:ln>
        </p:spPr>
        <p:style>
          <a:lnRef idx="2">
            <a:schemeClr val="accent1"/>
          </a:lnRef>
          <a:fillRef idx="1">
            <a:schemeClr val="lt1"/>
          </a:fillRef>
          <a:effectRef idx="0">
            <a:schemeClr val="accent1"/>
          </a:effectRef>
          <a:fontRef idx="minor">
            <a:schemeClr val="dk1"/>
          </a:fontRef>
        </p:style>
        <p:txBody>
          <a:bodyPr wrap="square" tIns="252000" bIns="180000" anchor="ctr" anchorCtr="0">
            <a:spAutoFit/>
          </a:bodyPr>
          <a:p>
            <a:r>
              <a:rPr lang="ja-JP" altLang="en-US" sz="2000">
                <a:latin typeface="メイリオ"/>
                <a:ea typeface="メイリオ"/>
                <a:cs typeface="+mn-lt"/>
              </a:rPr>
              <a:t>インシデントプロセス法による事例検討会のメリット</a:t>
            </a:r>
            <a:endParaRPr lang="ja-JP" altLang="en-US" sz="2000">
              <a:latin typeface="メイリオ"/>
              <a:ea typeface="メイリオ"/>
              <a:cs typeface="+mn-lt"/>
            </a:endParaRPr>
          </a:p>
          <a:p>
            <a:r>
              <a:rPr lang="ja-JP" altLang="en-US" sz="2000">
                <a:latin typeface="メイリオ"/>
                <a:ea typeface="メイリオ"/>
                <a:cs typeface="+mn-lt"/>
              </a:rPr>
              <a:t>・事例の資料が少なくて済むので</a:t>
            </a:r>
            <a:r>
              <a:rPr lang="ja-JP" altLang="en-US" sz="2000">
                <a:latin typeface="メイリオ"/>
                <a:ea typeface="メイリオ"/>
                <a:cs typeface="+mn-lt"/>
              </a:rPr>
              <a:t>、</a:t>
            </a:r>
            <a:r>
              <a:rPr lang="ja-JP" altLang="en-US" sz="2000">
                <a:latin typeface="メイリオ"/>
                <a:ea typeface="メイリオ"/>
                <a:cs typeface="+mn-lt"/>
              </a:rPr>
              <a:t>発表者の負担が少ない。</a:t>
            </a:r>
            <a:endParaRPr lang="ja-JP" altLang="en-US" sz="2000">
              <a:latin typeface="メイリオ"/>
              <a:ea typeface="メイリオ"/>
              <a:cs typeface="+mn-lt"/>
            </a:endParaRPr>
          </a:p>
          <a:p>
            <a:r>
              <a:rPr lang="ja-JP" altLang="en-US" sz="2000">
                <a:latin typeface="メイリオ"/>
                <a:ea typeface="メイリオ"/>
                <a:cs typeface="+mn-lt"/>
              </a:rPr>
              <a:t>・参加者一人一人が問題解決の当事者の立場で考えられるの</a:t>
            </a:r>
            <a:r>
              <a:rPr lang="ja-JP" altLang="en-US" sz="2000">
                <a:latin typeface="メイリオ"/>
                <a:ea typeface="メイリオ"/>
                <a:cs typeface="+mn-lt"/>
              </a:rPr>
              <a:t>で</a:t>
            </a:r>
            <a:r>
              <a:rPr lang="ja-JP" altLang="en-US" sz="2000">
                <a:latin typeface="メイリオ"/>
                <a:ea typeface="メイリオ"/>
                <a:cs typeface="+mn-lt"/>
              </a:rPr>
              <a:t>、</a:t>
            </a:r>
            <a:r>
              <a:rPr lang="ja-JP" altLang="en-US" sz="2000">
                <a:latin typeface="メイリオ"/>
                <a:ea typeface="メイリオ"/>
                <a:cs typeface="+mn-lt"/>
              </a:rPr>
              <a:t>主体的</a:t>
            </a:r>
            <a:r>
              <a:rPr lang="ja-JP" altLang="en-US" sz="2000">
                <a:latin typeface="メイリオ"/>
                <a:ea typeface="メイリオ"/>
                <a:cs typeface="+mn-lt"/>
              </a:rPr>
              <a:t>、</a:t>
            </a:r>
            <a:endParaRPr lang="ja-JP" altLang="en-US" sz="2000">
              <a:latin typeface="メイリオ"/>
              <a:ea typeface="メイリオ"/>
              <a:cs typeface="+mn-lt"/>
            </a:endParaRPr>
          </a:p>
          <a:p>
            <a:r>
              <a:rPr lang="ja-JP" altLang="en-US" sz="2000">
                <a:latin typeface="メイリオ"/>
                <a:ea typeface="メイリオ"/>
                <a:cs typeface="+mn-lt"/>
              </a:rPr>
              <a:t>　</a:t>
            </a:r>
            <a:r>
              <a:rPr lang="ja-JP" altLang="en-US" sz="2000">
                <a:latin typeface="メイリオ"/>
                <a:ea typeface="メイリオ"/>
                <a:cs typeface="+mn-lt"/>
              </a:rPr>
              <a:t>積極的な研修ができる。</a:t>
            </a:r>
            <a:endParaRPr lang="ja-JP" altLang="en-US" sz="2000">
              <a:latin typeface="メイリオ"/>
              <a:ea typeface="メイリオ"/>
              <a:cs typeface="+mn-lt"/>
            </a:endParaRPr>
          </a:p>
          <a:p>
            <a:r>
              <a:rPr lang="ja-JP" altLang="en-US" sz="2000">
                <a:latin typeface="メイリオ"/>
                <a:ea typeface="メイリオ"/>
                <a:cs typeface="+mn-lt"/>
              </a:rPr>
              <a:t>・実際の出来事について</a:t>
            </a:r>
            <a:r>
              <a:rPr lang="ja-JP" altLang="en-US" sz="2000">
                <a:latin typeface="メイリオ"/>
                <a:ea typeface="メイリオ"/>
                <a:cs typeface="+mn-lt"/>
              </a:rPr>
              <a:t>、</a:t>
            </a:r>
            <a:r>
              <a:rPr lang="ja-JP" altLang="en-US" sz="2000">
                <a:latin typeface="メイリオ"/>
                <a:ea typeface="メイリオ"/>
                <a:cs typeface="+mn-lt"/>
              </a:rPr>
              <a:t>参加者が共有体験を通して解決で</a:t>
            </a:r>
            <a:r>
              <a:rPr lang="ja-JP" altLang="en-US" sz="2000">
                <a:latin typeface="メイリオ"/>
                <a:ea typeface="メイリオ"/>
                <a:cs typeface="+mn-lt"/>
              </a:rPr>
              <a:t>きる。その</a:t>
            </a:r>
            <a:endParaRPr lang="ja-JP" altLang="en-US" sz="2000">
              <a:latin typeface="メイリオ"/>
              <a:ea typeface="メイリオ"/>
              <a:cs typeface="+mn-lt"/>
            </a:endParaRPr>
          </a:p>
          <a:p>
            <a:r>
              <a:rPr lang="ja-JP" altLang="en-US" sz="2000">
                <a:latin typeface="メイリオ"/>
                <a:ea typeface="メイリオ"/>
                <a:cs typeface="+mn-lt"/>
              </a:rPr>
              <a:t>　</a:t>
            </a:r>
            <a:r>
              <a:rPr lang="ja-JP" altLang="en-US" sz="2000">
                <a:latin typeface="メイリオ"/>
                <a:ea typeface="メイリオ"/>
                <a:cs typeface="+mn-lt"/>
              </a:rPr>
              <a:t>後</a:t>
            </a:r>
            <a:r>
              <a:rPr lang="ja-JP" altLang="en-US" sz="2000">
                <a:latin typeface="メイリオ"/>
                <a:ea typeface="メイリオ"/>
                <a:cs typeface="+mn-lt"/>
              </a:rPr>
              <a:t>の参加者の実践的な活動に結びつきやすい。</a:t>
            </a:r>
            <a:endParaRPr lang="ja-JP" altLang="en-US" sz="2000">
              <a:latin typeface="メイリオ"/>
              <a:ea typeface="メイリオ"/>
              <a:cs typeface="+mn-lt"/>
            </a:endParaRPr>
          </a:p>
          <a:p>
            <a:r>
              <a:rPr lang="ja-JP" altLang="en-US" sz="2000">
                <a:latin typeface="メイリオ"/>
                <a:ea typeface="メイリオ"/>
                <a:cs typeface="+mn-lt"/>
              </a:rPr>
              <a:t>・質疑応答は事例の事実について行われるので</a:t>
            </a:r>
            <a:r>
              <a:rPr lang="ja-JP" altLang="en-US" sz="2000">
                <a:latin typeface="メイリオ"/>
                <a:ea typeface="メイリオ"/>
                <a:cs typeface="+mn-lt"/>
              </a:rPr>
              <a:t>、</a:t>
            </a:r>
            <a:r>
              <a:rPr lang="ja-JP" altLang="en-US" sz="2000">
                <a:latin typeface="メイリオ"/>
                <a:ea typeface="メイリオ"/>
                <a:cs typeface="+mn-lt"/>
              </a:rPr>
              <a:t>発表者の対</a:t>
            </a:r>
            <a:r>
              <a:rPr lang="ja-JP" altLang="en-US" sz="2000">
                <a:latin typeface="メイリオ"/>
                <a:ea typeface="メイリオ"/>
                <a:cs typeface="+mn-lt"/>
              </a:rPr>
              <a:t>応に対して</a:t>
            </a:r>
            <a:endParaRPr lang="ja-JP" altLang="en-US" sz="2000">
              <a:latin typeface="メイリオ"/>
              <a:ea typeface="メイリオ"/>
              <a:cs typeface="+mn-lt"/>
            </a:endParaRPr>
          </a:p>
          <a:p>
            <a:r>
              <a:rPr lang="ja-JP" altLang="en-US" sz="2000">
                <a:latin typeface="メイリオ"/>
                <a:ea typeface="メイリオ"/>
                <a:cs typeface="+mn-lt"/>
              </a:rPr>
              <a:t>　</a:t>
            </a:r>
            <a:r>
              <a:rPr lang="ja-JP" altLang="en-US" sz="2000">
                <a:latin typeface="メイリオ"/>
                <a:ea typeface="メイリオ"/>
                <a:cs typeface="+mn-lt"/>
              </a:rPr>
              <a:t>批</a:t>
            </a:r>
            <a:r>
              <a:rPr lang="ja-JP" altLang="en-US" sz="2000">
                <a:latin typeface="メイリオ"/>
                <a:ea typeface="メイリオ"/>
                <a:cs typeface="+mn-lt"/>
              </a:rPr>
              <a:t>判的になりにくく</a:t>
            </a:r>
            <a:r>
              <a:rPr lang="ja-JP" altLang="en-US" sz="2000">
                <a:latin typeface="メイリオ"/>
                <a:ea typeface="メイリオ"/>
                <a:cs typeface="+mn-lt"/>
              </a:rPr>
              <a:t>、</a:t>
            </a:r>
            <a:r>
              <a:rPr lang="ja-JP" altLang="en-US" sz="2000">
                <a:latin typeface="メイリオ"/>
                <a:ea typeface="メイリオ"/>
                <a:cs typeface="+mn-lt"/>
              </a:rPr>
              <a:t>心理的負担が少ない。</a:t>
            </a:r>
            <a:endParaRPr lang="ja-JP" altLang="en-US" sz="2000">
              <a:latin typeface="メイリオ"/>
              <a:ea typeface="メイリオ"/>
              <a:cs typeface="+mn-lt"/>
            </a:endParaRPr>
          </a:p>
        </p:txBody>
      </p:sp>
      <p:sp>
        <p:nvSpPr>
          <p:cNvPr id="1120" name="正方形/長方形 177"/>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参考</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97426344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26" name="テキスト ボックス 6"/>
          <p:cNvSpPr txBox="1"/>
          <p:nvPr/>
        </p:nvSpPr>
        <p:spPr>
          <a:xfrm>
            <a:off x="340954" y="1341000"/>
            <a:ext cx="8281467" cy="5077420"/>
          </a:xfrm>
          <a:prstGeom prst="rect">
            <a:avLst/>
          </a:prstGeom>
          <a:noFill/>
        </p:spPr>
        <p:txBody>
          <a:bodyPr wrap="square" rtlCol="0">
            <a:spAutoFit/>
          </a:bodyPr>
          <a:lstStyle/>
          <a:p>
            <a:pPr marL="742950" indent="-742950">
              <a:lnSpc>
                <a:spcPct val="150000"/>
              </a:lnSpc>
              <a:buAutoNum type="circleNumDbPlain" startAt="1"/>
            </a:pPr>
            <a:r>
              <a:rPr lang="ja-JP" altLang="en-US" sz="3600" dirty="0">
                <a:latin typeface="メイリオ" panose="020B0604030504040204" pitchFamily="50" charset="-128"/>
                <a:ea typeface="メイリオ" panose="020B0604030504040204" pitchFamily="50" charset="-128"/>
                <a:cs typeface="メイリオ" panose="020B0604030504040204" pitchFamily="50" charset="-128"/>
              </a:rPr>
              <a:t>役割の確認</a:t>
            </a:r>
            <a:endParaRPr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pPr marL="742950" indent="-742950">
              <a:lnSpc>
                <a:spcPct val="150000"/>
              </a:lnSpc>
              <a:buAutoNum type="circleNumDbPlain" startAt="1"/>
            </a:pPr>
            <a:r>
              <a:rPr lang="ja-JP" altLang="en-US" sz="3600" dirty="0">
                <a:latin typeface="メイリオ" panose="020B0604030504040204" pitchFamily="50" charset="-128"/>
                <a:ea typeface="メイリオ" panose="020B0604030504040204" pitchFamily="50" charset="-128"/>
                <a:cs typeface="メイリオ" panose="020B0604030504040204" pitchFamily="50" charset="-128"/>
              </a:rPr>
              <a:t>事例の提示</a:t>
            </a:r>
            <a:endParaRPr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a:p>
            <a:pPr marL="742950" indent="-742950">
              <a:lnSpc>
                <a:spcPct val="150000"/>
              </a:lnSpc>
              <a:buAutoNum type="circleNumDbPlain" startAt="1"/>
            </a:pPr>
            <a:r>
              <a:rPr lang="ja-JP" altLang="en-US" sz="3600" dirty="0">
                <a:latin typeface="メイリオ" panose="020B0604030504040204" pitchFamily="50" charset="-128"/>
                <a:ea typeface="メイリオ" panose="020B0604030504040204" pitchFamily="50" charset="-128"/>
                <a:cs typeface="メイリオ" panose="020B0604030504040204" pitchFamily="50" charset="-128"/>
              </a:rPr>
              <a:t>事実・情報の収集（質疑応答）</a:t>
            </a:r>
            <a:endParaRPr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a:p>
            <a:pPr marL="742950" indent="-742950">
              <a:lnSpc>
                <a:spcPct val="150000"/>
              </a:lnSpc>
              <a:buAutoNum type="circleNumDbPlain" startAt="1"/>
            </a:pPr>
            <a:r>
              <a:rPr lang="ja-JP" altLang="en-US" sz="3600" dirty="0">
                <a:latin typeface="メイリオ" panose="020B0604030504040204" pitchFamily="50" charset="-128"/>
                <a:ea typeface="メイリオ" panose="020B0604030504040204" pitchFamily="50" charset="-128"/>
                <a:cs typeface="メイリオ" panose="020B0604030504040204" pitchFamily="50" charset="-128"/>
              </a:rPr>
              <a:t>アセスメント</a:t>
            </a:r>
            <a:endParaRPr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a:p>
            <a:pPr marL="742950" indent="-742950">
              <a:lnSpc>
                <a:spcPct val="150000"/>
              </a:lnSpc>
              <a:buAutoNum type="circleNumDbPlain" startAt="1"/>
            </a:pPr>
            <a:r>
              <a:rPr lang="ja-JP" altLang="en-US" sz="3600" dirty="0">
                <a:latin typeface="メイリオ" panose="020B0604030504040204" pitchFamily="50" charset="-128"/>
                <a:ea typeface="メイリオ" panose="020B0604030504040204" pitchFamily="50" charset="-128"/>
                <a:cs typeface="メイリオ" panose="020B0604030504040204" pitchFamily="50" charset="-128"/>
              </a:rPr>
              <a:t>全体で支援方法を協議</a:t>
            </a:r>
            <a:endParaRPr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a:p>
            <a:pPr marL="742950" indent="-742950">
              <a:lnSpc>
                <a:spcPct val="150000"/>
              </a:lnSpc>
              <a:buAutoNum type="circleNumDbPlain" startAt="1"/>
            </a:pPr>
            <a:r>
              <a:rPr lang="ja-JP" altLang="en-US" sz="3600" dirty="0">
                <a:latin typeface="メイリオ" panose="020B0604030504040204" pitchFamily="50" charset="-128"/>
                <a:ea typeface="メイリオ" panose="020B0604030504040204" pitchFamily="50" charset="-128"/>
                <a:cs typeface="メイリオ" panose="020B0604030504040204" pitchFamily="50" charset="-128"/>
              </a:rPr>
              <a:t>まとめ</a:t>
            </a:r>
            <a:endParaRPr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27" name="正方形/長方形 2"/>
          <p:cNvSpPr/>
          <p:nvPr/>
        </p:nvSpPr>
        <p:spPr>
          <a:xfrm>
            <a:off x="117074" y="299845"/>
            <a:ext cx="2942757" cy="608875"/>
          </a:xfrm>
          <a:prstGeom prst="rect">
            <a:avLst/>
          </a:prstGeom>
          <a:solidFill>
            <a:srgbClr val="1F75B6"/>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研修の流れ</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1128"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3</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21057599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34" name="正方形/長方形 7"/>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1135"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4</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graphicFrame>
        <p:nvGraphicFramePr>
          <p:cNvPr id="1136" name="図表 25"/>
          <p:cNvGraphicFramePr/>
          <p:nvPr>
            <p:extLst>
              <p:ext uri="{D42A27DB-BD31-4B8C-83A1-F6EECF244321}">
                <p14:modId xmlns:p14="http://schemas.microsoft.com/office/powerpoint/2010/main" val="1220074795"/>
              </p:ext>
            </p:extLst>
          </p:nvPr>
        </p:nvGraphicFramePr>
        <p:xfrm>
          <a:off x="395535" y="2204863"/>
          <a:ext cx="8396013" cy="4392489"/>
        </p:xfrm>
        <a:graphic>
          <a:graphicData uri="http://schemas.openxmlformats.org/drawingml/2006/diagram">
            <dgm:relIds xmlns:dgm="http://schemas.openxmlformats.org/drawingml/2006/diagram" r:dm="rId2" r:lo="rId3" r:qs="rId4" r:cs="rId5"/>
          </a:graphicData>
        </a:graphic>
      </p:graphicFrame>
      <p:sp>
        <p:nvSpPr>
          <p:cNvPr id="1138" name="テキスト ボックス 212"/>
          <p:cNvSpPr txBox="1"/>
          <p:nvPr/>
        </p:nvSpPr>
        <p:spPr>
          <a:xfrm>
            <a:off x="1764000" y="296597"/>
            <a:ext cx="5832648" cy="707718"/>
          </a:xfrm>
          <a:prstGeom prst="rect">
            <a:avLst/>
          </a:prstGeom>
          <a:solidFill>
            <a:schemeClr val="accent6">
              <a:lumMod val="40000"/>
              <a:lumOff val="60000"/>
            </a:schemeClr>
          </a:solidFill>
        </p:spPr>
        <p:txBody>
          <a:bodyPr wrap="square" tIns="108000" rtlCol="0" anchor="ctr" anchorCtr="0">
            <a:spAutoFit/>
          </a:bodyPr>
          <a:lstStyle/>
          <a:p>
            <a:pPr algn="ctr"/>
            <a:r>
              <a:rPr kumimoji="1" lang="ja-JP" altLang="en-US" sz="3600" dirty="0">
                <a:latin typeface="メイリオ" panose="020B0604030504040204" pitchFamily="50" charset="-128"/>
                <a:ea typeface="メイリオ" panose="020B0604030504040204" pitchFamily="50" charset="-128"/>
                <a:cs typeface="メイリオ" panose="020B0604030504040204" pitchFamily="50" charset="-128"/>
              </a:rPr>
              <a:t>事例検討会を行う</a:t>
            </a:r>
            <a:endParaRPr kumimoji="1"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39" name="テキスト 199"/>
          <p:cNvSpPr txBox="1"/>
          <p:nvPr/>
        </p:nvSpPr>
        <p:spPr>
          <a:xfrm>
            <a:off x="395536" y="1341000"/>
            <a:ext cx="4696936" cy="583883"/>
          </a:xfrm>
          <a:prstGeom prst="rect">
            <a:avLst/>
          </a:prstGeom>
        </p:spPr>
        <p:txBody>
          <a:bodyPr wrap="none">
            <a:spAutoFit/>
          </a:bodyPr>
          <a:p>
            <a:pPr>
              <a:defRPr lang="ja-JP" altLang="en-US"/>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①　役割の確認（１分）</a:t>
            </a:r>
            <a:endParaRPr lang="ja-JP" altLang="en-US"/>
          </a:p>
        </p:txBody>
      </p:sp>
    </p:spTree>
    <p:extLst>
      <p:ext uri="{BB962C8B-B14F-4D97-AF65-F5344CB8AC3E}">
        <p14:creationId xmlns:p14="http://schemas.microsoft.com/office/powerpoint/2010/main" val="15791925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7" dur="1" fill="hold">
                                          <p:stCondLst>
                                            <p:cond delay="0"/>
                                          </p:stCondLst>
                                        </p:cTn>
                                        <p:tgtEl>
                                          <p:spTgt spid="1136"/>
                                        </p:tgtEl>
                                        <p:attrNameLst>
                                          <p:attrName>style.visibility</p:attrName>
                                        </p:attrNameLst>
                                      </p:cBhvr>
                                      <p:to>
                                        <p:strVal val="visible"/>
                                      </p:to>
                                    </p:set>
                                    <p:animEffect transition="in" filter="fade">
                                      <p:cBhvr>
                                        <p:cTn id="6" dur="500"/>
                                        <p:tgtEl>
                                          <p:spTgt spid="113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1136" grpId="0">
        <p:bldAsOne/>
      </p:bldGraphic>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45" name="テキスト ボックス 6"/>
          <p:cNvSpPr txBox="1"/>
          <p:nvPr/>
        </p:nvSpPr>
        <p:spPr>
          <a:xfrm>
            <a:off x="324000" y="1557000"/>
            <a:ext cx="7984764" cy="4030980"/>
          </a:xfrm>
          <a:prstGeom prst="rect">
            <a:avLst/>
          </a:prstGeom>
          <a:noFill/>
        </p:spPr>
        <p:txBody>
          <a:bodyPr wrap="square" rtlCol="0">
            <a:spAutoFit/>
          </a:bodyPr>
          <a:lstStyle/>
          <a:p>
            <a:r>
              <a:rPr kumimoji="1"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rPr>
              <a:t>②</a:t>
            </a:r>
            <a:r>
              <a:rPr kumimoji="1" lang="ja-JP" altLang="en-US" sz="3200" dirty="0">
                <a:latin typeface="メイリオ" panose="020B0604030504040204" pitchFamily="50" charset="-128"/>
                <a:ea typeface="メイリオ" panose="020B0604030504040204" pitchFamily="50" charset="-128"/>
                <a:cs typeface="メイリオ" panose="020B0604030504040204" pitchFamily="50" charset="-128"/>
              </a:rPr>
              <a:t>　事例の提示（２分）</a:t>
            </a:r>
            <a:endParaRPr kumimoji="1"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endPar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rPr>
              <a:t>事例提供者が「一番困っていること」を発表する。</a:t>
            </a:r>
            <a:endPar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rPr>
              <a:t>参加者は事例の内容を把握し</a:t>
            </a:r>
            <a:r>
              <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rPr>
              <a:t>重要と思われることや質問をしたいことをメモしておく。</a:t>
            </a:r>
            <a:endPar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endParaRPr>
          </a:p>
          <a:p>
            <a:endParaRPr lang="ja-JP" altLang="en-US" sz="32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46"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5</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147" name="正方形/長方形 184"/>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69034503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53" name="正方形/長方形 2"/>
          <p:cNvSpPr/>
          <p:nvPr/>
        </p:nvSpPr>
        <p:spPr>
          <a:xfrm>
            <a:off x="319551" y="1476982"/>
            <a:ext cx="8431400" cy="5015865"/>
          </a:xfrm>
          <a:prstGeom prst="rect">
            <a:avLst/>
          </a:prstGeom>
        </p:spPr>
        <p:txBody>
          <a:bodyPr wrap="square">
            <a:spAutoFit/>
          </a:bodyPr>
          <a:lstStyle/>
          <a:p>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③　</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事実・情報の収集（質疑応答）（７分）</a:t>
            </a:r>
            <a:endParaRPr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一問一答式の質疑応答を行う。</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参加者は事例が起こった背景や原因に関係すると思われることを中心に質問する。</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事例提供者は質問されたことのみに簡潔に</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答える。臆測は言わず</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分からないことに</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は「分からない」と答える。</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参加者は事例提供者の答えをメモし</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情報を整理する。</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54"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6</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155" name="正方形/長方形 185"/>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43096005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61" name="正方形/長方形 2"/>
          <p:cNvSpPr/>
          <p:nvPr/>
        </p:nvSpPr>
        <p:spPr>
          <a:xfrm>
            <a:off x="319519" y="2637000"/>
            <a:ext cx="8299181" cy="3815536"/>
          </a:xfrm>
          <a:prstGeom prst="rect">
            <a:avLst/>
          </a:prstGeom>
        </p:spPr>
        <p:txBody>
          <a:bodyPr wrap="square">
            <a:spAutoFit/>
          </a:bodyPr>
          <a:lstStyle/>
          <a:p>
            <a:pPr marL="457200" indent="-457200" algn="l">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「今後の対応」については質問しない</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回答しない。</a:t>
            </a:r>
            <a:endParaRPr lang="ja-JP" altLang="en-US"/>
          </a:p>
          <a:p>
            <a:pPr marL="457200" indent="-457200" algn="l">
              <a:buFont typeface="Wingdings"/>
              <a:buChar char="l"/>
            </a:pP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lgn="l">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指導の在り方を問うような質問をしない。</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lgn="l">
              <a:buFont typeface="Wingdings"/>
              <a:buChar char="l"/>
            </a:pP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lgn="l">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他と重複した質問をしない。</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0" indent="0" algn="l">
              <a:buNone/>
            </a:pPr>
            <a:endParaRPr lang="ja-JP" altLang="en-US"/>
          </a:p>
          <a:p>
            <a:pPr marL="0" indent="0" algn="l">
              <a:buNone/>
            </a:pP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62"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7</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163" name="テキスト ボックス 154"/>
          <p:cNvSpPr txBox="1"/>
          <p:nvPr/>
        </p:nvSpPr>
        <p:spPr>
          <a:xfrm>
            <a:off x="1584393" y="1413000"/>
            <a:ext cx="5832648" cy="707718"/>
          </a:xfrm>
          <a:prstGeom prst="rect">
            <a:avLst/>
          </a:prstGeom>
          <a:solidFill>
            <a:schemeClr val="accent6">
              <a:lumMod val="40000"/>
              <a:lumOff val="60000"/>
            </a:schemeClr>
          </a:solidFill>
        </p:spPr>
        <p:txBody>
          <a:bodyPr wrap="square" tIns="108000" rtlCol="0" anchor="ctr" anchorCtr="0">
            <a:spAutoFit/>
          </a:bodyPr>
          <a:lstStyle/>
          <a:p>
            <a:pPr algn="ctr"/>
            <a:r>
              <a:rPr kumimoji="1" lang="ja-JP" altLang="en-US" sz="3600" dirty="0" smtClean="0">
                <a:latin typeface="メイリオ" panose="020B0604030504040204" pitchFamily="50" charset="-128"/>
                <a:ea typeface="メイリオ" panose="020B0604030504040204" pitchFamily="50" charset="-128"/>
                <a:cs typeface="メイリオ" panose="020B0604030504040204" pitchFamily="50" charset="-128"/>
              </a:rPr>
              <a:t>質疑応答の注意点</a:t>
            </a:r>
            <a:endParaRPr kumimoji="1"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64" name="正方形/長方形 155"/>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43096005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70" name="正方形/長方形 2"/>
          <p:cNvSpPr/>
          <p:nvPr/>
        </p:nvSpPr>
        <p:spPr>
          <a:xfrm>
            <a:off x="1476000" y="2686905"/>
            <a:ext cx="6049433" cy="3046095"/>
          </a:xfrm>
          <a:prstGeom prst="rect">
            <a:avLst/>
          </a:prstGeom>
        </p:spPr>
        <p:txBody>
          <a:bodyPr wrap="square">
            <a:spAutoFit/>
          </a:bodyPr>
          <a:lstStyle/>
          <a:p>
            <a:pPr marL="457200" indent="-457200" algn="l">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好き・嫌いな教科</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lgn="l">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学習態度</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lgn="l">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友達関係</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lgn="l">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生育歴</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lgn="l">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家庭環境</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lgn="l">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興味・関心　　　等々…</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71"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8</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172" name="テキスト ボックス 138"/>
          <p:cNvSpPr txBox="1"/>
          <p:nvPr/>
        </p:nvSpPr>
        <p:spPr>
          <a:xfrm>
            <a:off x="1584393" y="1413000"/>
            <a:ext cx="5832648" cy="707718"/>
          </a:xfrm>
          <a:prstGeom prst="rect">
            <a:avLst/>
          </a:prstGeom>
          <a:solidFill>
            <a:schemeClr val="accent6">
              <a:lumMod val="40000"/>
              <a:lumOff val="60000"/>
            </a:schemeClr>
          </a:solidFill>
        </p:spPr>
        <p:txBody>
          <a:bodyPr wrap="square" tIns="108000" rtlCol="0" anchor="ctr" anchorCtr="0">
            <a:spAutoFit/>
          </a:bodyPr>
          <a:lstStyle/>
          <a:p>
            <a:pPr algn="ctr"/>
            <a:r>
              <a:rPr kumimoji="1" lang="ja-JP" altLang="en-US" sz="3600" dirty="0" smtClean="0">
                <a:latin typeface="メイリオ" panose="020B0604030504040204" pitchFamily="50" charset="-128"/>
                <a:ea typeface="メイリオ" panose="020B0604030504040204" pitchFamily="50" charset="-128"/>
                <a:cs typeface="メイリオ" panose="020B0604030504040204" pitchFamily="50" charset="-128"/>
              </a:rPr>
              <a:t>質問のポイント</a:t>
            </a:r>
            <a:endParaRPr kumimoji="1" lang="ja-JP" altLang="en-US" sz="36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73" name="正方形/長方形 156"/>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43096005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0" name=""/>
        <p:cNvGrpSpPr/>
        <p:nvPr/>
      </p:nvGrpSpPr>
      <p:grpSpPr>
        <a:xfrm>
          <a:off x="0" y="0"/>
          <a:ext cx="0" cy="0"/>
          <a:chOff x="0" y="0"/>
          <a:chExt cx="0" cy="0"/>
        </a:xfrm>
      </p:grpSpPr>
      <p:sp>
        <p:nvSpPr>
          <p:cNvPr id="1179" name="正方形/長方形 2"/>
          <p:cNvSpPr/>
          <p:nvPr/>
        </p:nvSpPr>
        <p:spPr>
          <a:xfrm>
            <a:off x="319519" y="1476982"/>
            <a:ext cx="8299181" cy="4523423"/>
          </a:xfrm>
          <a:prstGeom prst="rect">
            <a:avLst/>
          </a:prstGeom>
        </p:spPr>
        <p:txBody>
          <a:bodyPr wrap="square">
            <a:spAutoFit/>
          </a:bodyPr>
          <a:lstStyle/>
          <a:p>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④　アセスメント～</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個々で検討～（５分）</a:t>
            </a:r>
            <a:endParaRPr lang="en-US" altLang="ja-JP" sz="3600" dirty="0">
              <a:latin typeface="メイリオ" panose="020B0604030504040204" pitchFamily="50" charset="-128"/>
              <a:ea typeface="メイリオ" panose="020B0604030504040204" pitchFamily="50" charset="-128"/>
              <a:cs typeface="メイリオ" panose="020B0604030504040204" pitchFamily="50" charset="-128"/>
            </a:endParaRPr>
          </a:p>
          <a:p>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参加者は事例の背景を考えながら</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仮説を立て</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それに基づいて考えた支援策を付箋に記入する。</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a:p>
            <a:pPr marL="457200" indent="-457200">
              <a:buFont typeface="Wingdings"/>
              <a:buChar char="l"/>
            </a:pP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整理された情報を分析し</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「分かったこと」「推測したこと」などを加えながら</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事実の背景について仮説を立て</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3200" dirty="0">
                <a:latin typeface="メイリオ" panose="020B0604030504040204" pitchFamily="50" charset="-128"/>
                <a:ea typeface="メイリオ" panose="020B0604030504040204" pitchFamily="50" charset="-128"/>
                <a:cs typeface="メイリオ" panose="020B0604030504040204" pitchFamily="50" charset="-128"/>
              </a:rPr>
              <a:t>支援を考える。</a:t>
            </a:r>
            <a:endParaRPr lang="ja-JP" altLang="en-US" sz="32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180" name="四角形: 角を丸くする 16"/>
          <p:cNvSpPr/>
          <p:nvPr/>
        </p:nvSpPr>
        <p:spPr>
          <a:xfrm>
            <a:off x="8352420" y="290456"/>
            <a:ext cx="540000" cy="360000"/>
          </a:xfrm>
          <a:prstGeom prst="round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9</a:t>
            </a:r>
            <a:endParaRPr kumimoji="1" lang="ja-JP" altLang="en-US" sz="1400" dirty="0">
              <a:solidFill>
                <a:schemeClr val="tx1"/>
              </a:solidFill>
              <a:latin typeface="Meiryo UI" panose="020B0604030504040204" pitchFamily="50" charset="-128"/>
              <a:ea typeface="Meiryo UI" panose="020B0604030504040204" pitchFamily="50" charset="-128"/>
            </a:endParaRPr>
          </a:p>
        </p:txBody>
      </p:sp>
      <p:sp>
        <p:nvSpPr>
          <p:cNvPr id="1181" name="正方形/長方形 186"/>
          <p:cNvSpPr/>
          <p:nvPr/>
        </p:nvSpPr>
        <p:spPr>
          <a:xfrm>
            <a:off x="117075" y="299845"/>
            <a:ext cx="1358581" cy="608875"/>
          </a:xfrm>
          <a:prstGeom prst="rect">
            <a:avLst/>
          </a:prstGeom>
          <a:solidFill>
            <a:schemeClr val="accent1">
              <a:lumMod val="75000"/>
            </a:schemeClr>
          </a:solidFill>
          <a:ln>
            <a:solidFill>
              <a:srgbClr val="1F75B6"/>
            </a:solidFill>
          </a:ln>
        </p:spPr>
        <p:style>
          <a:lnRef idx="2">
            <a:schemeClr val="accent1">
              <a:shade val="50000"/>
            </a:schemeClr>
          </a:lnRef>
          <a:fillRef idx="1">
            <a:schemeClr val="accent1"/>
          </a:fillRef>
          <a:effectRef idx="0">
            <a:schemeClr val="accent1"/>
          </a:effectRef>
          <a:fontRef idx="minor">
            <a:schemeClr val="lt1"/>
          </a:fontRef>
        </p:style>
        <p:txBody>
          <a:bodyPr tIns="180000" rtlCol="0" anchor="ctr"/>
          <a:lstStyle/>
          <a:p>
            <a:pPr algn="ctr"/>
            <a:r>
              <a:rPr lang="ja-JP" altLang="en-US" sz="3600" dirty="0" smtClean="0">
                <a:solidFill>
                  <a:schemeClr val="bg1"/>
                </a:solidFill>
                <a:latin typeface="メイリオ" panose="020B0604030504040204" pitchFamily="50" charset="-128"/>
                <a:ea typeface="メイリオ" panose="020B0604030504040204" pitchFamily="50" charset="-128"/>
                <a:cs typeface="Meiryo UI" panose="020B0604030504040204" pitchFamily="50" charset="-128"/>
              </a:rPr>
              <a:t>演習</a:t>
            </a:r>
            <a:endParaRPr lang="ja-JP" altLang="en-US" sz="3600" dirty="0">
              <a:solidFill>
                <a:schemeClr val="bg1"/>
              </a:solidFill>
              <a:latin typeface="メイリオ" panose="020B0604030504040204" pitchFamily="50" charset="-128"/>
              <a:ea typeface="メイリオ"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430960058"/>
      </p:ext>
    </p:extLst>
  </p:cSld>
  <p:clrMapOvr>
    <a:masterClrMapping/>
  </p:clrMapOvr>
</p:sld>
</file>

<file path=ppt/theme/theme1.xml><?xml version="1.0" encoding="utf-8"?>
<a:theme xmlns:a="http://schemas.openxmlformats.org/drawingml/2006/main" name="1_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tileRect/>
        </a:gradFill>
        <a:gradFill rotWithShape="1">
          <a:gsLst>
            <a:gs pos="0">
              <a:schemeClr val="phClr">
                <a:satMod val="103000"/>
                <a:lumMod val="102000"/>
                <a:tint val="94000"/>
              </a:schemeClr>
            </a:gs>
            <a:gs pos="50000">
              <a:schemeClr val="phClr">
                <a:satMod val="110000"/>
              </a:schemeClr>
            </a:gs>
            <a:gs pos="100000">
              <a:schemeClr val="phClr">
                <a:lumMod val="99000"/>
                <a:satMod val="120000"/>
                <a:shade val="78000"/>
              </a:schemeClr>
            </a:gs>
          </a:gsLst>
          <a:lin ang="5400000" scaled="0"/>
          <a:tileRect/>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tileRect/>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tileRect/>
        </a:gradFill>
        <a:gradFill rotWithShape="1">
          <a:gsLst>
            <a:gs pos="0">
              <a:schemeClr val="phClr">
                <a:satMod val="103000"/>
                <a:lumMod val="102000"/>
                <a:tint val="94000"/>
              </a:schemeClr>
            </a:gs>
            <a:gs pos="50000">
              <a:schemeClr val="phClr">
                <a:satMod val="110000"/>
              </a:schemeClr>
            </a:gs>
            <a:gs pos="100000">
              <a:schemeClr val="phClr">
                <a:lumMod val="99000"/>
                <a:satMod val="120000"/>
                <a:shade val="78000"/>
              </a:schemeClr>
            </a:gs>
          </a:gsLst>
          <a:lin ang="5400000" scaled="0"/>
          <a:tileRect/>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tileRect/>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tileRect/>
        </a:gradFill>
        <a:gradFill rotWithShape="1">
          <a:gsLst>
            <a:gs pos="0">
              <a:schemeClr val="phClr">
                <a:satMod val="103000"/>
                <a:lumMod val="102000"/>
                <a:tint val="94000"/>
              </a:schemeClr>
            </a:gs>
            <a:gs pos="50000">
              <a:schemeClr val="phClr">
                <a:satMod val="110000"/>
              </a:schemeClr>
            </a:gs>
            <a:gs pos="100000">
              <a:schemeClr val="phClr">
                <a:lumMod val="99000"/>
                <a:satMod val="120000"/>
                <a:shade val="78000"/>
              </a:schemeClr>
            </a:gs>
          </a:gsLst>
          <a:lin ang="5400000" scaled="0"/>
          <a:tileRect/>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tileRect/>
        </a:gradFill>
      </a:bgFillStyleLst>
    </a:fmtScheme>
  </a:themeElements>
  <a:objectDefaults/>
  <a:extraClrSchemeLst/>
</a:theme>
</file>

<file path=docProps/app.xml><?xml version="1.0" encoding="utf-8"?>
<Properties xmlns:vt="http://schemas.openxmlformats.org/officeDocument/2006/docPropsVTypes" xmlns="http://schemas.openxmlformats.org/officeDocument/2006/extended-properties">
  <TotalTime>45223</TotalTime>
  <Words>764</Words>
  <Application>JUST Focus</Application>
  <Paragraphs>94</Paragraph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11</vt:i4>
      </vt:variant>
    </vt:vector>
  </HeadingPairs>
  <TitlesOfParts>
    <vt:vector size="18" baseType="lpstr">
      <vt:lpstr>Meiryo UI</vt:lpstr>
      <vt:lpstr>ＭＳ Ｐゴシック</vt:lpstr>
      <vt:lpstr>メイリオ</vt:lpstr>
      <vt:lpstr>Arial</vt:lpstr>
      <vt:lpstr>Calibri</vt:lpstr>
      <vt:lpstr>Calibri Light</vt:lpstr>
      <vt:lpstr>1_Office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概念化シート活用例</vt:lpstr>
    </vt:vector>
  </TitlesOfParts>
  <Company>独立行政法人教員研修センター</Company>
  <LinksUpToDate>false</LinksUpToDate>
  <SharedDoc>false</SharedDoc>
  <HyperlinksChanged>false</HyperlinksChanged>
  <AppVersion>4.1.7</AppVersion>
  <PresentationFormat>ユーザー設定</PresentationFormat>
  <Slides>13</Slides>
  <Notes>13</Notes>
  <HiddenSlides>0</HiddenSlides>
  <MMClips>0</MMClips>
</Properties>
</file>

<file path=docProps/core.xml><?xml version="1.0" encoding="utf-8"?>
<cp:coreProperties xmlns:dc="http://purl.org/dc/elements/1.1/" xmlns:dcterms="http://purl.org/dc/terms/" xmlns:dcmitype="http://purl.org/dc/dcmitype/" xmlns:xsi="http://www.w3.org/2001/XMLSchema-instance" xmlns:cp="http://schemas.openxmlformats.org/package/2006/metadata/core-properties">
  <dc:title>（１）アクティブ・ラーニングと授業改善の 　　３つの視点</dc:title>
  <dc:creator>稲岡寛</dc:creator>
  <cp:lastModifiedBy>鈴木　紀子</cp:lastModifiedBy>
  <cp:lastPrinted>2017-09-20T05:37:56Z</cp:lastPrinted>
  <dcterms:created xsi:type="dcterms:W3CDTF">2016-01-13T00:07:13Z</dcterms:created>
  <dcterms:modified xsi:type="dcterms:W3CDTF">2022-03-09T07:19:33Z</dcterms:modified>
  <cp:revision>4151</cp:revision>
</cp:coreProperties>
</file>

<file path=docProps/custom.xml><?xml version="1.0" encoding="utf-8"?>
<Properties xmlns:vt="http://schemas.openxmlformats.org/officeDocument/2006/docPropsVTypes" xmlns="http://schemas.openxmlformats.org/officeDocument/2006/custom-properties"/>
</file>