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2"/>
  </p:sldMasterIdLst>
  <p:notesMasterIdLst>
    <p:notesMasterId r:id="rId3"/>
  </p:notesMasterIdLst>
  <p:handoutMasterIdLst>
    <p:handoutMasterId r:id="rId4"/>
  </p:handoutMasterIdLst>
  <p:sldIdLst>
    <p:sldId id="2315" r:id="rId5"/>
    <p:sldId id="2348" r:id="rId6"/>
    <p:sldId id="2286" r:id="rId7"/>
    <p:sldId id="2351" r:id="rId8"/>
    <p:sldId id="2362" r:id="rId9"/>
    <p:sldId id="2364" r:id="rId10"/>
    <p:sldId id="2353" r:id="rId11"/>
  </p:sldIdLst>
  <p:sldSz cx="9144000" cy="6858000" type="screen4x3"/>
  <p:notesSz cx="6784975" cy="9906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15"/>
            <p14:sldId id="2348"/>
            <p14:sldId id="2286"/>
            <p14:sldId id="2351"/>
            <p14:sldId id="2362"/>
            <p14:sldId id="2364"/>
            <p14:sldId id="2353"/>
          </p14:sldIdLst>
        </p14:section>
      </p14:sectionLst>
    </p:ext>
    <p:ext uri="{EFAFB233-063F-42B5-8137-9DF3F51BA10A}">
      <p15:sldGuideLst xmlns:p15="http://schemas.microsoft.com/office/powerpoint/2012/main">
        <p15:guide id="1" orient="horz" pos="2115">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30"/>
    <p:restoredTop sz="60117"/>
  </p:normalViewPr>
  <p:slideViewPr>
    <p:cSldViewPr>
      <p:cViewPr varScale="1">
        <p:scale>
          <a:sx n="66" d="100"/>
          <a:sy n="66" d="100"/>
        </p:scale>
        <p:origin x="-186" y="-84"/>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092"/>
    </p:cViewPr>
  </p:sorterViewPr>
  <p:notesViewPr>
    <p:cSldViewPr>
      <p:cViewPr varScale="1">
        <p:scale>
          <a:sx n="66" d="100"/>
          <a:sy n="66" d="100"/>
        </p:scale>
        <p:origin x="-2022" y="-96"/>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43336" y="9408619"/>
            <a:ext cx="2940554" cy="497381"/>
          </a:xfrm>
          <a:prstGeom prst="rect">
            <a:avLst/>
          </a:prstGeom>
        </p:spPr>
        <p:txBody>
          <a:bodyPr vert="horz" lIns="91257" tIns="45629" rIns="91257" bIns="45629" rtlCol="0" anchor="b"/>
          <a:lstStyle>
            <a:lvl1pPr algn="r">
              <a:defRPr sz="1200"/>
            </a:lvl1pPr>
          </a:lstStyle>
          <a:p>
            <a:fld id="{DC9CDF62-C304-4029-815B-D1808BC558F9}"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0156" cy="497020"/>
          </a:xfrm>
          <a:prstGeom prst="rect">
            <a:avLst/>
          </a:prstGeom>
        </p:spPr>
        <p:txBody>
          <a:bodyPr vert="horz" lIns="91185" tIns="45589" rIns="91185" bIns="45589"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43251" y="3"/>
            <a:ext cx="2940156" cy="497020"/>
          </a:xfrm>
          <a:prstGeom prst="rect">
            <a:avLst/>
          </a:prstGeom>
        </p:spPr>
        <p:txBody>
          <a:bodyPr vert="horz" lIns="91185" tIns="45589" rIns="91185" bIns="45589" rtlCol="0"/>
          <a:lstStyle>
            <a:lvl1pPr algn="r">
              <a:defRPr sz="1200"/>
            </a:lvl1pPr>
          </a:lstStyle>
          <a:p>
            <a:fld id="{FC74053A-97E4-4212-AE2F-39683A01FC04}" type="datetime3">
              <a:rPr kumimoji="1" lang="ja-JP" altLang="en-US" smtClean="0"/>
              <a:t>平成33年8月26日</a:t>
            </a:fld>
            <a:endParaRPr kumimoji="1" lang="ja-JP" altLang="en-US"/>
          </a:p>
        </p:txBody>
      </p:sp>
      <p:sp>
        <p:nvSpPr>
          <p:cNvPr id="1100" name="スライド イメージ プレースホルダー 3"/>
          <p:cNvSpPr>
            <a:spLocks noGrp="1" noRot="1" noChangeAspect="1"/>
          </p:cNvSpPr>
          <p:nvPr>
            <p:ph type="sldImg" idx="2"/>
          </p:nvPr>
        </p:nvSpPr>
        <p:spPr>
          <a:xfrm>
            <a:off x="1167462" y="1239989"/>
            <a:ext cx="4450051" cy="3339856"/>
          </a:xfrm>
          <a:prstGeom prst="rect">
            <a:avLst/>
          </a:prstGeom>
          <a:noFill/>
          <a:ln w="12700">
            <a:solidFill>
              <a:prstClr val="black"/>
            </a:solidFill>
          </a:ln>
        </p:spPr>
        <p:txBody>
          <a:bodyPr vert="horz" lIns="91185" tIns="45589" rIns="91185" bIns="45589" rtlCol="0" anchor="ctr"/>
          <a:lstStyle/>
          <a:p>
            <a:endParaRPr lang="ja-JP" altLang="en-US"/>
          </a:p>
        </p:txBody>
      </p:sp>
      <p:sp>
        <p:nvSpPr>
          <p:cNvPr id="1101" name="ノート プレースホルダー 4"/>
          <p:cNvSpPr>
            <a:spLocks noGrp="1"/>
          </p:cNvSpPr>
          <p:nvPr>
            <p:ph type="body" sz="quarter" idx="3"/>
          </p:nvPr>
        </p:nvSpPr>
        <p:spPr>
          <a:xfrm>
            <a:off x="678498" y="4767274"/>
            <a:ext cx="5427980" cy="3900488"/>
          </a:xfrm>
          <a:prstGeom prst="rect">
            <a:avLst/>
          </a:prstGeom>
        </p:spPr>
        <p:txBody>
          <a:bodyPr vert="horz" lIns="91185" tIns="45589" rIns="91185" bIns="4558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08981"/>
            <a:ext cx="2940156" cy="497020"/>
          </a:xfrm>
          <a:prstGeom prst="rect">
            <a:avLst/>
          </a:prstGeom>
        </p:spPr>
        <p:txBody>
          <a:bodyPr vert="horz" lIns="91185" tIns="45589" rIns="91185" bIns="45589"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43251" y="9408981"/>
            <a:ext cx="2940156" cy="497020"/>
          </a:xfrm>
          <a:prstGeom prst="rect">
            <a:avLst/>
          </a:prstGeom>
        </p:spPr>
        <p:txBody>
          <a:bodyPr vert="horz" lIns="91185" tIns="45589" rIns="91185" bIns="45589" rtlCol="0" anchor="b"/>
          <a:lstStyle>
            <a:lvl1pPr algn="r">
              <a:defRPr sz="1200"/>
            </a:lvl1pPr>
          </a:lstStyle>
          <a:p>
            <a:fld id="{8E486F06-0E1D-437B-9F42-3F927AC94EA6}"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p:sp>
      <p:sp>
        <p:nvSpPr>
          <p:cNvPr id="1112" name="ノート プレースホルダー 2"/>
          <p:cNvSpPr>
            <a:spLocks noGrp="1"/>
          </p:cNvSpPr>
          <p:nvPr>
            <p:ph type="body" idx="1"/>
          </p:nvPr>
        </p:nvSpPr>
        <p:spPr/>
        <p:txBody>
          <a:bodyPr/>
          <a:lstStyle/>
          <a:p>
            <a:pPr defTabSz="912571">
              <a:defRPr/>
            </a:pPr>
            <a:r>
              <a:rPr lang="ja-JP" altLang="en-US" sz="1200" dirty="0">
                <a:latin typeface="メイリオ"/>
                <a:ea typeface="メイリオ"/>
                <a:cs typeface="メイリオ" panose="020B0604030504040204" pitchFamily="50" charset="-128"/>
              </a:rPr>
              <a:t>（指導教員）</a:t>
            </a:r>
            <a:endParaRPr kumimoji="1" lang="ja-JP" altLang="en-US" sz="1200" b="0" dirty="0">
              <a:latin typeface="メイリオ"/>
              <a:ea typeface="メイリオ"/>
            </a:endParaRPr>
          </a:p>
          <a:p>
            <a:pPr defTabSz="912571">
              <a:defRPr/>
            </a:pPr>
            <a:r>
              <a:rPr lang="ja-JP" altLang="en-US" sz="1200" dirty="0">
                <a:latin typeface="メイリオ"/>
                <a:ea typeface="メイリオ"/>
                <a:cs typeface="メイリオ" panose="020B0604030504040204" pitchFamily="50" charset="-128"/>
              </a:rPr>
              <a:t>今日の</a:t>
            </a:r>
            <a:r>
              <a:rPr lang="ja-JP" altLang="en-US" sz="1200" dirty="0">
                <a:latin typeface="メイリオ"/>
                <a:ea typeface="メイリオ"/>
                <a:cs typeface="メイリオ" panose="020B0604030504040204" pitchFamily="50" charset="-128"/>
              </a:rPr>
              <a:t>研修の目的は</a:t>
            </a:r>
            <a:r>
              <a:rPr lang="ja-JP" altLang="en-US" sz="1200" dirty="0">
                <a:latin typeface="メイリオ"/>
                <a:ea typeface="メイリオ"/>
                <a:cs typeface="メイリオ" panose="020B0604030504040204" pitchFamily="50" charset="-128"/>
              </a:rPr>
              <a:t>、</a:t>
            </a:r>
            <a:endParaRPr lang="ja-JP" altLang="en-US" sz="1200" dirty="0">
              <a:latin typeface="メイリオ"/>
              <a:ea typeface="メイリオ"/>
              <a:cs typeface="メイリオ" panose="020B0604030504040204" pitchFamily="50" charset="-128"/>
            </a:endParaRPr>
          </a:p>
          <a:p>
            <a:pPr defTabSz="912571">
              <a:defRPr/>
            </a:pPr>
            <a:r>
              <a:rPr lang="ja-JP" altLang="en-US" sz="1200">
                <a:latin typeface="メイリオ"/>
                <a:ea typeface="メイリオ"/>
              </a:rPr>
              <a:t>「児童生徒の望ましい生活習慣の確立に向け</a:t>
            </a:r>
            <a:r>
              <a:rPr lang="ja-JP" altLang="en-US" sz="1200">
                <a:latin typeface="メイリオ"/>
                <a:ea typeface="メイリオ"/>
              </a:rPr>
              <a:t>、</a:t>
            </a:r>
            <a:r>
              <a:rPr lang="ja-JP" altLang="en-US" sz="1200">
                <a:latin typeface="メイリオ"/>
                <a:ea typeface="メイリオ"/>
              </a:rPr>
              <a:t>学校・家庭・地域との連携等</a:t>
            </a:r>
            <a:r>
              <a:rPr lang="ja-JP" altLang="en-US" sz="1200">
                <a:latin typeface="メイリオ"/>
                <a:ea typeface="メイリオ"/>
              </a:rPr>
              <a:t>、</a:t>
            </a:r>
            <a:r>
              <a:rPr lang="ja-JP" altLang="en-US" sz="1200">
                <a:latin typeface="メイリオ"/>
                <a:ea typeface="メイリオ"/>
              </a:rPr>
              <a:t>それぞれの立場でどのような手立てを講じることができるのかを考える」です。</a:t>
            </a:r>
            <a:endParaRPr lang="ja-JP" altLang="en-US" sz="1200" dirty="0">
              <a:latin typeface="メイリオ"/>
              <a:ea typeface="メイリオ"/>
              <a:cs typeface="メイリオ" panose="020B0604030504040204" pitchFamily="50" charset="-128"/>
            </a:endParaRPr>
          </a:p>
          <a:p>
            <a:pPr defTabSz="912571">
              <a:defRPr/>
            </a:pPr>
            <a:endParaRPr sz="1200">
              <a:latin typeface="メイリオ"/>
              <a:ea typeface="メイリオ"/>
            </a:endParaRPr>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0" name="スライド イメージ プレースホルダー 1"/>
          <p:cNvSpPr>
            <a:spLocks noGrp="1" noRot="1" noChangeAspect="1"/>
          </p:cNvSpPr>
          <p:nvPr>
            <p:ph type="sldImg"/>
          </p:nvPr>
        </p:nvSpPr>
        <p:spPr/>
      </p:sp>
      <p:sp>
        <p:nvSpPr>
          <p:cNvPr id="1121" name="ノート プレースホルダー 2"/>
          <p:cNvSpPr>
            <a:spLocks noGrp="1"/>
          </p:cNvSpPr>
          <p:nvPr>
            <p:ph type="body" idx="1"/>
          </p:nvPr>
        </p:nvSpPr>
        <p:spPr/>
        <p:txBody>
          <a:bodyPr/>
          <a:lstStyle/>
          <a:p>
            <a:pPr defTabSz="912571">
              <a:defRPr/>
            </a:pPr>
            <a:r>
              <a:rPr kumimoji="1" lang="ja-JP" altLang="en-US" sz="1200" b="0" dirty="0">
                <a:latin typeface="メイリオ"/>
                <a:ea typeface="メイリオ"/>
                <a:cs typeface="+mn-lt"/>
              </a:rPr>
              <a:t>（指導教員）</a:t>
            </a:r>
            <a:endParaRPr sz="1200">
              <a:latin typeface="メイリオ"/>
              <a:ea typeface="メイリオ"/>
              <a:cs typeface="+mn-lt"/>
            </a:endParaRPr>
          </a:p>
          <a:p>
            <a:pPr defTabSz="912571">
              <a:defRPr/>
            </a:pPr>
            <a:r>
              <a:rPr lang="ja-JP" altLang="en-US" sz="1200">
                <a:latin typeface="メイリオ"/>
                <a:ea typeface="メイリオ"/>
                <a:cs typeface="+mn-lt"/>
              </a:rPr>
              <a:t>（例）本日のテーマは、Ａ先生（習得期の教員）から提示していただいた「『学校に行く日の朝食の摂取率』を上げるには</a:t>
            </a:r>
            <a:r>
              <a:rPr lang="ja-JP" altLang="en-US" sz="1200">
                <a:latin typeface="メイリオ"/>
                <a:ea typeface="メイリオ"/>
                <a:cs typeface="+mn-lt"/>
              </a:rPr>
              <a:t>、</a:t>
            </a:r>
            <a:r>
              <a:rPr lang="ja-JP" altLang="en-US" sz="1200">
                <a:latin typeface="メイリオ"/>
                <a:ea typeface="メイリオ"/>
                <a:cs typeface="+mn-lt"/>
              </a:rPr>
              <a:t>どのような手立てを講じることができるだろうか」です。</a:t>
            </a:r>
            <a:endParaRPr sz="1200">
              <a:latin typeface="メイリオ"/>
              <a:ea typeface="メイリオ"/>
              <a:cs typeface="+mn-lt"/>
            </a:endParaRPr>
          </a:p>
          <a:p>
            <a:pPr defTabSz="912571">
              <a:defRPr/>
            </a:pPr>
            <a:endParaRPr lang="ja-JP" altLang="en-US" sz="1200">
              <a:latin typeface="メイリオ"/>
              <a:ea typeface="メイリオ"/>
              <a:cs typeface="+mn-lt"/>
            </a:endParaRPr>
          </a:p>
          <a:p>
            <a:pPr defTabSz="912571">
              <a:defRPr/>
            </a:pPr>
            <a:r>
              <a:rPr lang="ja-JP" altLang="en-US" sz="1200">
                <a:latin typeface="メイリオ"/>
                <a:ea typeface="メイリオ"/>
                <a:cs typeface="+mn-lt"/>
              </a:rPr>
              <a:t>では、Ａ先生から、テーマ設定の理由を説明していただきます。</a:t>
            </a:r>
            <a:endParaRPr lang="ja-JP" altLang="en-US" sz="1200">
              <a:latin typeface="メイリオ"/>
              <a:ea typeface="メイリオ"/>
              <a:cs typeface="+mn-lt"/>
            </a:endParaRPr>
          </a:p>
          <a:p>
            <a:pPr defTabSz="912571">
              <a:defRPr/>
            </a:pPr>
            <a:endParaRPr lang="ja-JP" altLang="en-US" sz="1200">
              <a:latin typeface="メイリオ"/>
              <a:ea typeface="メイリオ"/>
              <a:cs typeface="+mn-lt"/>
            </a:endParaRPr>
          </a:p>
          <a:p>
            <a:pPr defTabSz="912571">
              <a:defRPr/>
            </a:pPr>
            <a:r>
              <a:rPr lang="ja-JP" altLang="en-US" sz="1200">
                <a:latin typeface="メイリオ"/>
                <a:ea typeface="メイリオ"/>
                <a:cs typeface="+mn-lt"/>
              </a:rPr>
              <a:t>説明例（Ａ先生）</a:t>
            </a:r>
            <a:endParaRPr lang="ja-JP" altLang="en-US" sz="1200">
              <a:latin typeface="メイリオ"/>
              <a:ea typeface="メイリオ"/>
              <a:cs typeface="+mn-lt"/>
            </a:endParaRPr>
          </a:p>
          <a:p>
            <a:pPr defTabSz="912571">
              <a:defRPr/>
            </a:pPr>
            <a:r>
              <a:rPr lang="ja-JP" altLang="en-US" sz="1200">
                <a:latin typeface="メイリオ"/>
                <a:ea typeface="メイリオ"/>
                <a:cs typeface="+mn-lt"/>
              </a:rPr>
              <a:t>このテーマは、参考資料②の「令和元年度『児童生徒のライフスタイル調査』結果」9－1～10を見て「自分のクラスではどうかな」と思って子どもたちに聞いてみたところ、●●人中△△人の子どもが、朝食を摂らずに学校に来ていることが分かったので設定したものです。</a:t>
            </a:r>
            <a:endParaRPr lang="ja-JP" altLang="en-US" sz="1200">
              <a:latin typeface="メイリオ"/>
              <a:ea typeface="メイリオ"/>
              <a:cs typeface="+mn-lt"/>
            </a:endParaRPr>
          </a:p>
          <a:p>
            <a:pPr defTabSz="912571">
              <a:defRPr/>
            </a:pPr>
            <a:endParaRPr kumimoji="1" lang="ja-JP" altLang="en-US" sz="1200" b="0" dirty="0">
              <a:latin typeface="メイリオ"/>
              <a:ea typeface="メイリオ"/>
              <a:cs typeface="+mn-lt"/>
            </a:endParaRPr>
          </a:p>
          <a:p>
            <a:pPr defTabSz="912571">
              <a:defRPr/>
            </a:pPr>
            <a:endParaRPr lang="ja-JP" altLang="en-US"/>
          </a:p>
          <a:p>
            <a:pPr defTabSz="912571">
              <a:defRPr/>
            </a:pPr>
          </a:p>
        </p:txBody>
      </p:sp>
      <p:sp>
        <p:nvSpPr>
          <p:cNvPr id="1122" name="スライド番号プレースホルダー 3"/>
          <p:cNvSpPr>
            <a:spLocks noGrp="1"/>
          </p:cNvSpPr>
          <p:nvPr>
            <p:ph type="sldNum" sz="quarter" idx="10"/>
          </p:nvPr>
        </p:nvSpPr>
        <p:spPr/>
        <p:txBody>
          <a:bodyPr/>
          <a:lstStyle/>
          <a:p>
            <a:fld id="{C3B61F05-140B-4037-8034-928B5A1CE5B3}" type="slidenum">
              <a:rPr kumimoji="1" lang="ja-JP" altLang="en-US" smtClean="0"/>
              <a:t>2</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8" name="スライド イメージ プレースホルダー 1"/>
          <p:cNvSpPr>
            <a:spLocks noGrp="1" noRot="1" noChangeAspect="1"/>
          </p:cNvSpPr>
          <p:nvPr>
            <p:ph type="sldImg"/>
          </p:nvPr>
        </p:nvSpPr>
        <p:spPr/>
      </p:sp>
      <p:sp>
        <p:nvSpPr>
          <p:cNvPr id="1129" name="ノート プレースホルダー 2"/>
          <p:cNvSpPr>
            <a:spLocks noGrp="1"/>
          </p:cNvSpPr>
          <p:nvPr>
            <p:ph type="body" idx="1"/>
          </p:nvPr>
        </p:nvSpPr>
        <p:spPr/>
        <p:txBody>
          <a:bodyPr/>
          <a:lstStyle/>
          <a:p>
            <a:pPr defTabSz="912571">
              <a:defRPr/>
            </a:pPr>
            <a:r>
              <a:rPr lang="ja-JP" altLang="en-US" sz="1200" dirty="0">
                <a:latin typeface="メイリオ"/>
                <a:ea typeface="メイリオ"/>
                <a:cs typeface="+mj-lt"/>
              </a:rPr>
              <a:t>（指導教員）</a:t>
            </a:r>
            <a:endParaRPr sz="1200">
              <a:latin typeface="メイリオ"/>
              <a:ea typeface="メイリオ"/>
            </a:endParaRPr>
          </a:p>
          <a:p>
            <a:pPr defTabSz="912571">
              <a:defRPr/>
            </a:pPr>
            <a:r>
              <a:rPr lang="ja-JP" altLang="en-US" sz="1200" dirty="0">
                <a:latin typeface="メイリオ"/>
                <a:ea typeface="メイリオ"/>
                <a:cs typeface="+mj-lt"/>
              </a:rPr>
              <a:t>研修の流れを説明します。</a:t>
            </a:r>
            <a:endParaRPr lang="ja-JP" altLang="en-US" sz="1200" dirty="0">
              <a:latin typeface="メイリオ"/>
              <a:ea typeface="メイリオ"/>
              <a:cs typeface="+mj-lt"/>
            </a:endParaRPr>
          </a:p>
          <a:p>
            <a:pPr defTabSz="912571">
              <a:defRPr/>
            </a:pPr>
            <a:endParaRPr lang="ja-JP" altLang="en-US" sz="1200" dirty="0">
              <a:latin typeface="メイリオ"/>
              <a:ea typeface="メイリオ"/>
              <a:cs typeface="+mj-lt"/>
            </a:endParaRPr>
          </a:p>
          <a:p>
            <a:pPr defTabSz="912571">
              <a:defRPr/>
            </a:pPr>
            <a:r>
              <a:rPr lang="ja-JP" altLang="en-US" sz="1200" dirty="0">
                <a:latin typeface="メイリオ"/>
                <a:ea typeface="メイリオ"/>
                <a:cs typeface="+mj-lt"/>
              </a:rPr>
              <a:t>先生方には、あらかじめテーマを伝え、事前に手立てを検討していただいています</a:t>
            </a:r>
            <a:r>
              <a:rPr lang="ja-JP" altLang="en-US" sz="1200" dirty="0">
                <a:latin typeface="メイリオ"/>
                <a:ea typeface="メイリオ"/>
                <a:cs typeface="+mj-lt"/>
              </a:rPr>
              <a:t>。</a:t>
            </a:r>
            <a:endParaRPr lang="ja-JP" altLang="en-US" sz="1200" dirty="0">
              <a:latin typeface="メイリオ"/>
              <a:ea typeface="メイリオ"/>
              <a:cs typeface="+mj-lt"/>
            </a:endParaRPr>
          </a:p>
          <a:p>
            <a:pPr defTabSz="912571">
              <a:defRPr/>
            </a:pPr>
            <a:endParaRPr lang="ja-JP" altLang="en-US" sz="1200" dirty="0">
              <a:latin typeface="メイリオ"/>
              <a:ea typeface="メイリオ"/>
              <a:cs typeface="+mj-lt"/>
            </a:endParaRPr>
          </a:p>
          <a:p>
            <a:pPr defTabSz="912571">
              <a:defRPr/>
            </a:pPr>
            <a:r>
              <a:rPr lang="ja-JP" altLang="en-US" sz="1200" dirty="0">
                <a:latin typeface="メイリオ"/>
                <a:ea typeface="メイリオ"/>
                <a:cs typeface="+mj-lt"/>
              </a:rPr>
              <a:t>本日はまず、手立てを記入し、研修シートに貼っていきます。</a:t>
            </a:r>
            <a:endParaRPr lang="ja-JP" altLang="en-US" sz="1200" dirty="0">
              <a:latin typeface="メイリオ"/>
              <a:ea typeface="メイリオ"/>
              <a:cs typeface="+mj-lt"/>
            </a:endParaRPr>
          </a:p>
          <a:p>
            <a:pPr defTabSz="912571">
              <a:defRPr/>
            </a:pPr>
            <a:endParaRPr lang="ja-JP" altLang="en-US" sz="1200" dirty="0">
              <a:latin typeface="メイリオ"/>
              <a:ea typeface="メイリオ"/>
              <a:cs typeface="+mj-lt"/>
            </a:endParaRPr>
          </a:p>
          <a:p>
            <a:pPr defTabSz="912571">
              <a:defRPr/>
            </a:pPr>
            <a:r>
              <a:rPr lang="ja-JP" altLang="en-US" sz="1200" dirty="0">
                <a:latin typeface="メイリオ"/>
                <a:ea typeface="メイリオ"/>
                <a:cs typeface="+mj-lt"/>
              </a:rPr>
              <a:t>次に、三</a:t>
            </a:r>
            <a:r>
              <a:rPr lang="ja-JP" altLang="en-US" sz="1200" dirty="0">
                <a:latin typeface="メイリオ"/>
                <a:ea typeface="メイリオ"/>
                <a:cs typeface="+mj-lt"/>
              </a:rPr>
              <a:t>つに分けられた立場の一つを任意で選択し、そこに貼られた手立てについて、実践のための詳細を協議します。</a:t>
            </a:r>
            <a:endParaRPr lang="ja-JP" altLang="en-US" sz="1200" dirty="0">
              <a:latin typeface="メイリオ"/>
              <a:ea typeface="メイリオ"/>
              <a:cs typeface="+mj-lt"/>
            </a:endParaRPr>
          </a:p>
          <a:p>
            <a:pPr defTabSz="912571">
              <a:defRPr/>
            </a:pPr>
            <a:endParaRPr lang="ja-JP" altLang="en-US" sz="1200" dirty="0">
              <a:latin typeface="メイリオ"/>
              <a:ea typeface="メイリオ"/>
              <a:cs typeface="+mj-lt"/>
            </a:endParaRPr>
          </a:p>
          <a:p>
            <a:pPr defTabSz="912571">
              <a:defRPr/>
            </a:pPr>
            <a:r>
              <a:rPr lang="ja-JP" altLang="en-US" sz="1200" dirty="0">
                <a:latin typeface="メイリオ"/>
                <a:ea typeface="メイリオ"/>
                <a:cs typeface="+mj-lt"/>
              </a:rPr>
              <a:t>最後に協議の内容を共有します。</a:t>
            </a:r>
            <a:endParaRPr lang="ja-JP" altLang="en-US" sz="1200" dirty="0">
              <a:latin typeface="メイリオ"/>
              <a:ea typeface="メイリオ"/>
              <a:cs typeface="+mj-lt"/>
            </a:endParaRPr>
          </a:p>
        </p:txBody>
      </p:sp>
      <p:sp>
        <p:nvSpPr>
          <p:cNvPr id="1130"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8" name="スライド イメージ プレースホルダー 1"/>
          <p:cNvSpPr>
            <a:spLocks noGrp="1" noRot="1" noChangeAspect="1"/>
          </p:cNvSpPr>
          <p:nvPr>
            <p:ph type="sldImg"/>
          </p:nvPr>
        </p:nvSpPr>
        <p:spPr/>
      </p:sp>
      <p:sp>
        <p:nvSpPr>
          <p:cNvPr id="1149" name="ノート プレースホルダー 2"/>
          <p:cNvSpPr>
            <a:spLocks noGrp="1"/>
          </p:cNvSpPr>
          <p:nvPr>
            <p:ph type="body" idx="1"/>
          </p:nvPr>
        </p:nvSpPr>
        <p:spPr/>
        <p:txBody>
          <a:bodyPr/>
          <a:lstStyle/>
          <a:p>
            <a:pPr defTabSz="912571">
              <a:defRPr/>
            </a:pPr>
            <a:r>
              <a:rPr lang="ja-JP" altLang="en-US" sz="1200" dirty="0">
                <a:latin typeface="メイリオ"/>
                <a:ea typeface="メイリオ"/>
                <a:cs typeface="メイリオ" panose="020B0604030504040204" pitchFamily="50" charset="-128"/>
              </a:rPr>
              <a:t>（指導教員）</a:t>
            </a:r>
            <a:endParaRPr sz="1200">
              <a:latin typeface="メイリオ"/>
              <a:ea typeface="メイリオ"/>
            </a:endParaRPr>
          </a:p>
          <a:p>
            <a:pPr defTabSz="912571">
              <a:defRPr/>
            </a:pPr>
            <a:r>
              <a:rPr lang="ja-JP" altLang="en-US" sz="1200">
                <a:latin typeface="メイリオ"/>
                <a:ea typeface="メイリオ"/>
              </a:rPr>
              <a:t>それでは、事前に検討していただいた手立てを付箋に記入してください。</a:t>
            </a:r>
            <a:endParaRPr lang="ja-JP" altLang="en-US" sz="1200" dirty="0">
              <a:latin typeface="メイリオ"/>
              <a:ea typeface="メイリオ"/>
              <a:cs typeface="メイリオ" panose="020B0604030504040204" pitchFamily="50" charset="-128"/>
            </a:endParaRPr>
          </a:p>
          <a:p>
            <a:pPr defTabSz="912571">
              <a:defRPr/>
            </a:pPr>
            <a:endParaRPr lang="ja-JP" altLang="en-US" sz="1200">
              <a:latin typeface="メイリオ"/>
              <a:ea typeface="メイリオ"/>
            </a:endParaRPr>
          </a:p>
          <a:p>
            <a:pPr defTabSz="912571">
              <a:defRPr/>
            </a:pPr>
            <a:r>
              <a:rPr lang="ja-JP" altLang="en-US" sz="1200">
                <a:latin typeface="メイリオ"/>
                <a:ea typeface="メイリオ"/>
              </a:rPr>
              <a:t>１枚の付箋につき、一つの手立てとなります。</a:t>
            </a:r>
            <a:endParaRPr lang="ja-JP" altLang="en-US" sz="1200">
              <a:latin typeface="メイリオ"/>
              <a:ea typeface="メイリオ"/>
            </a:endParaRPr>
          </a:p>
        </p:txBody>
      </p:sp>
      <p:sp>
        <p:nvSpPr>
          <p:cNvPr id="1150" name="スライド番号プレースホルダー 3"/>
          <p:cNvSpPr>
            <a:spLocks noGrp="1"/>
          </p:cNvSpPr>
          <p:nvPr>
            <p:ph type="sldNum" sz="quarter" idx="10"/>
          </p:nvPr>
        </p:nvSpPr>
        <p:spPr/>
        <p:txBody>
          <a:bodyPr/>
          <a:lstStyle/>
          <a:p>
            <a:fld id="{C3B61F05-140B-4037-8034-928B5A1CE5B3}" type="slidenum">
              <a:rPr kumimoji="1" lang="ja-JP" altLang="en-US" smtClean="0"/>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7" name="スライド イメージ プレースホルダー 1"/>
          <p:cNvSpPr>
            <a:spLocks noGrp="1" noRot="1" noChangeAspect="1"/>
          </p:cNvSpPr>
          <p:nvPr>
            <p:ph type="sldImg"/>
          </p:nvPr>
        </p:nvSpPr>
        <p:spPr/>
      </p:sp>
      <p:sp>
        <p:nvSpPr>
          <p:cNvPr id="1208" name="ノート プレースホルダー 2"/>
          <p:cNvSpPr>
            <a:spLocks noGrp="1"/>
          </p:cNvSpPr>
          <p:nvPr>
            <p:ph type="body" idx="1"/>
          </p:nvPr>
        </p:nvSpPr>
        <p:spPr/>
        <p:txBody>
          <a:bodyPr/>
          <a:lstStyle/>
          <a:p>
            <a:pPr defTabSz="912571">
              <a:defRPr/>
            </a:pPr>
            <a:r>
              <a:rPr lang="ja-JP" altLang="en-US" sz="1200" dirty="0">
                <a:latin typeface="メイリオ"/>
                <a:ea typeface="メイリオ"/>
                <a:cs typeface="メイリオ" panose="020B0604030504040204" pitchFamily="50" charset="-128"/>
              </a:rPr>
              <a:t>（指導教員）</a:t>
            </a:r>
            <a:endParaRPr sz="1200">
              <a:latin typeface="メイリオ"/>
              <a:ea typeface="メイリオ"/>
            </a:endParaRPr>
          </a:p>
          <a:p>
            <a:pPr defTabSz="912571">
              <a:defRPr/>
            </a:pPr>
            <a:r>
              <a:rPr lang="ja-JP" altLang="en-US" sz="1200" dirty="0">
                <a:latin typeface="メイリオ"/>
                <a:ea typeface="メイリオ"/>
                <a:cs typeface="メイリオ" panose="020B0604030504040204" pitchFamily="50" charset="-128"/>
              </a:rPr>
              <a:t>記入した手立てを、研修シートに貼っていきます。</a:t>
            </a:r>
            <a:endParaRPr lang="ja-JP" altLang="en-US" sz="1200" dirty="0">
              <a:latin typeface="メイリオ"/>
              <a:ea typeface="メイリオ"/>
              <a:cs typeface="メイリオ" panose="020B0604030504040204" pitchFamily="50" charset="-128"/>
            </a:endParaRPr>
          </a:p>
          <a:p>
            <a:pPr defTabSz="912571">
              <a:defRPr/>
            </a:pPr>
            <a:endParaRPr lang="ja-JP" altLang="en-US" sz="1200" dirty="0">
              <a:latin typeface="メイリオ"/>
              <a:ea typeface="メイリオ"/>
              <a:cs typeface="メイリオ" panose="020B0604030504040204" pitchFamily="50" charset="-128"/>
            </a:endParaRPr>
          </a:p>
          <a:p>
            <a:pPr defTabSz="912571">
              <a:defRPr/>
            </a:pPr>
            <a:r>
              <a:rPr lang="ja-JP" altLang="en-US" sz="1200" dirty="0">
                <a:latin typeface="メイリオ"/>
                <a:ea typeface="メイリオ"/>
                <a:cs typeface="メイリオ" panose="020B0604030504040204" pitchFamily="50" charset="-128"/>
              </a:rPr>
              <a:t>研修シートは、【学校】【家庭】【地域】の三つの立場に分けています。</a:t>
            </a:r>
            <a:endParaRPr lang="ja-JP" altLang="en-US" sz="1200" dirty="0">
              <a:latin typeface="メイリオ"/>
              <a:ea typeface="メイリオ"/>
              <a:cs typeface="メイリオ" panose="020B0604030504040204" pitchFamily="50" charset="-128"/>
            </a:endParaRPr>
          </a:p>
          <a:p>
            <a:pPr defTabSz="912571">
              <a:defRPr/>
            </a:pPr>
            <a:endParaRPr lang="ja-JP" altLang="en-US" sz="1200" dirty="0">
              <a:latin typeface="メイリオ"/>
              <a:ea typeface="メイリオ"/>
              <a:cs typeface="メイリオ" panose="020B0604030504040204" pitchFamily="50" charset="-128"/>
            </a:endParaRPr>
          </a:p>
          <a:p>
            <a:pPr defTabSz="912571">
              <a:defRPr/>
            </a:pPr>
            <a:r>
              <a:rPr lang="ja-JP" altLang="en-US" sz="1200" dirty="0">
                <a:latin typeface="メイリオ"/>
                <a:ea typeface="メイリオ"/>
                <a:cs typeface="メイリオ" panose="020B0604030504040204" pitchFamily="50" charset="-128"/>
              </a:rPr>
              <a:t>どこに該当するのかを考え、貼ってください。</a:t>
            </a:r>
            <a:endParaRPr lang="ja-JP" altLang="en-US" sz="1200" dirty="0">
              <a:latin typeface="メイリオ"/>
              <a:ea typeface="メイリオ"/>
              <a:cs typeface="メイリオ" panose="020B0604030504040204" pitchFamily="50" charset="-128"/>
            </a:endParaRPr>
          </a:p>
          <a:p>
            <a:pPr defTabSz="912571">
              <a:defRPr/>
            </a:pPr>
            <a:endParaRPr lang="ja-JP" altLang="en-US" sz="1200" dirty="0">
              <a:latin typeface="メイリオ"/>
              <a:ea typeface="メイリオ"/>
              <a:cs typeface="メイリオ" panose="020B0604030504040204" pitchFamily="50" charset="-128"/>
            </a:endParaRPr>
          </a:p>
          <a:p>
            <a:pPr defTabSz="912571">
              <a:defRPr/>
            </a:pPr>
            <a:r>
              <a:rPr lang="ja-JP" altLang="en-US" sz="1200" dirty="0">
                <a:latin typeface="メイリオ"/>
                <a:ea typeface="メイリオ"/>
                <a:cs typeface="メイリオ" panose="020B0604030504040204" pitchFamily="50" charset="-128"/>
              </a:rPr>
              <a:t>必要であれば、貼る際に一言説明を加えてください。</a:t>
            </a:r>
            <a:endParaRPr lang="ja-JP" altLang="en-US" sz="1200" dirty="0">
              <a:latin typeface="メイリオ"/>
              <a:ea typeface="メイリオ"/>
              <a:cs typeface="メイリオ" panose="020B0604030504040204" pitchFamily="50" charset="-128"/>
            </a:endParaRPr>
          </a:p>
          <a:p>
            <a:pPr defTabSz="912571">
              <a:defRPr/>
            </a:pPr>
            <a:endParaRPr lang="ja-JP" altLang="en-US" sz="1200" dirty="0">
              <a:latin typeface="メイリオ"/>
              <a:ea typeface="メイリオ"/>
              <a:cs typeface="メイリオ" panose="020B0604030504040204" pitchFamily="50" charset="-128"/>
            </a:endParaRPr>
          </a:p>
          <a:p>
            <a:pPr defTabSz="912571">
              <a:defRPr/>
            </a:pPr>
            <a:r>
              <a:rPr lang="ja-JP" altLang="en-US" sz="1200" dirty="0">
                <a:latin typeface="メイリオ"/>
                <a:ea typeface="メイリオ"/>
                <a:cs typeface="メイリオ" panose="020B0604030504040204" pitchFamily="50" charset="-128"/>
              </a:rPr>
              <a:t>また、二人目の先生からは、同じような考えの近くに貼ってください。</a:t>
            </a:r>
            <a:endParaRPr lang="ja-JP" altLang="en-US" sz="1200" dirty="0">
              <a:latin typeface="メイリオ"/>
              <a:ea typeface="メイリオ"/>
              <a:cs typeface="メイリオ" panose="020B0604030504040204" pitchFamily="50" charset="-128"/>
            </a:endParaRPr>
          </a:p>
          <a:p>
            <a:pPr defTabSz="912571">
              <a:defRPr/>
            </a:pPr>
            <a:endParaRPr lang="ja-JP" altLang="en-US" sz="1200" dirty="0">
              <a:latin typeface="メイリオ"/>
              <a:ea typeface="メイリオ"/>
              <a:cs typeface="メイリオ" panose="020B0604030504040204" pitchFamily="50" charset="-128"/>
            </a:endParaRPr>
          </a:p>
        </p:txBody>
      </p:sp>
      <p:sp>
        <p:nvSpPr>
          <p:cNvPr id="1209"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70" name="スライド イメージ プレースホルダー 1"/>
          <p:cNvSpPr>
            <a:spLocks noGrp="1" noRot="1" noChangeAspect="1"/>
          </p:cNvSpPr>
          <p:nvPr>
            <p:ph type="sldImg"/>
          </p:nvPr>
        </p:nvSpPr>
        <p:spPr/>
      </p:sp>
      <p:sp>
        <p:nvSpPr>
          <p:cNvPr id="1271" name="ノート プレースホルダー 2"/>
          <p:cNvSpPr>
            <a:spLocks noGrp="1"/>
          </p:cNvSpPr>
          <p:nvPr>
            <p:ph type="body" idx="1"/>
          </p:nvPr>
        </p:nvSpPr>
        <p:spPr/>
        <p:txBody>
          <a:bodyPr/>
          <a:lstStyle/>
          <a:p>
            <a:pPr defTabSz="912571">
              <a:defRPr/>
            </a:pPr>
            <a:r>
              <a:rPr lang="ja-JP" altLang="en-US" sz="1200" dirty="0">
                <a:latin typeface="メイリオ"/>
                <a:ea typeface="メイリオ"/>
                <a:cs typeface="+mn-lt"/>
              </a:rPr>
              <a:t>（指導教員）</a:t>
            </a:r>
            <a:endParaRPr sz="1200">
              <a:latin typeface="メイリオ"/>
              <a:ea typeface="メイリオ"/>
            </a:endParaRPr>
          </a:p>
          <a:p>
            <a:pPr defTabSz="912571">
              <a:defRPr/>
            </a:pPr>
            <a:r>
              <a:rPr lang="ja-JP" altLang="en-US" sz="1200" dirty="0">
                <a:latin typeface="メイリオ"/>
                <a:ea typeface="メイリオ"/>
                <a:cs typeface="+mn-lt"/>
              </a:rPr>
              <a:t>全員の付箋を貼り終えたら、三つの立場から一つを選び、更に具体を練り上げていきます。</a:t>
            </a:r>
            <a:endParaRPr lang="ja-JP" altLang="en-US" sz="1200" dirty="0">
              <a:latin typeface="メイリオ"/>
              <a:ea typeface="メイリオ"/>
              <a:cs typeface="+mn-lt"/>
            </a:endParaRPr>
          </a:p>
          <a:p>
            <a:pPr defTabSz="912571">
              <a:defRPr/>
            </a:pPr>
            <a:endParaRPr lang="ja-JP" altLang="en-US" sz="1200" dirty="0">
              <a:latin typeface="メイリオ"/>
              <a:ea typeface="メイリオ"/>
              <a:cs typeface="+mn-lt"/>
            </a:endParaRPr>
          </a:p>
          <a:p>
            <a:pPr defTabSz="912571">
              <a:defRPr/>
            </a:pPr>
            <a:r>
              <a:rPr lang="ja-JP" altLang="en-US" sz="1200" dirty="0">
                <a:latin typeface="メイリオ"/>
                <a:ea typeface="メイリオ"/>
                <a:cs typeface="+mn-lt"/>
              </a:rPr>
              <a:t>場合によっては、立場をまたいだ複数の付箋をひとまとまりと捉え、具体を練り上げることもできると思います。</a:t>
            </a:r>
            <a:endParaRPr lang="ja-JP" altLang="en-US" sz="1200" dirty="0">
              <a:latin typeface="メイリオ"/>
              <a:ea typeface="メイリオ"/>
              <a:cs typeface="+mn-lt"/>
            </a:endParaRPr>
          </a:p>
          <a:p>
            <a:pPr defTabSz="912571">
              <a:defRPr/>
            </a:pPr>
            <a:endParaRPr lang="ja-JP" altLang="en-US" sz="1200" dirty="0">
              <a:latin typeface="メイリオ"/>
              <a:ea typeface="メイリオ"/>
              <a:cs typeface="+mn-lt"/>
            </a:endParaRPr>
          </a:p>
          <a:p>
            <a:pPr defTabSz="912571">
              <a:defRPr/>
            </a:pPr>
            <a:r>
              <a:rPr lang="ja-JP" altLang="en-US" sz="1200" dirty="0">
                <a:latin typeface="メイリオ"/>
                <a:ea typeface="メイリオ"/>
                <a:cs typeface="+mn-lt"/>
              </a:rPr>
              <a:t>（進行役は、手立ての目的や方法、何をもって達成とするかなどの具体的な協議となるように促す。）</a:t>
            </a:r>
            <a:endParaRPr lang="ja-JP" altLang="en-US" sz="1200" dirty="0">
              <a:latin typeface="メイリオ"/>
              <a:ea typeface="メイリオ"/>
              <a:cs typeface="+mn-lt"/>
            </a:endParaRPr>
          </a:p>
          <a:p>
            <a:pPr defTabSz="912571">
              <a:defRPr/>
            </a:pPr>
            <a:endParaRPr lang="ja-JP" altLang="en-US" sz="1200" dirty="0">
              <a:latin typeface="メイリオ"/>
              <a:ea typeface="メイリオ"/>
              <a:cs typeface="+mn-lt"/>
            </a:endParaRPr>
          </a:p>
          <a:p>
            <a:pPr defTabSz="912571">
              <a:defRPr/>
            </a:pPr>
            <a:r>
              <a:rPr lang="ja-JP" altLang="en-US" sz="1200" dirty="0">
                <a:latin typeface="メイリオ"/>
                <a:ea typeface="メイリオ"/>
                <a:cs typeface="+mn-lt"/>
              </a:rPr>
              <a:t>それでは、始めてください。</a:t>
            </a:r>
            <a:endParaRPr lang="ja-JP" altLang="en-US" sz="1200" dirty="0">
              <a:latin typeface="メイリオ"/>
              <a:ea typeface="メイリオ"/>
              <a:cs typeface="+mn-lt"/>
            </a:endParaRPr>
          </a:p>
          <a:p>
            <a:pPr defTabSz="912571">
              <a:defRPr/>
            </a:pPr>
            <a:endParaRPr lang="ja-JP" altLang="en-US" sz="1200" dirty="0">
              <a:latin typeface="メイリオ"/>
              <a:ea typeface="メイリオ"/>
              <a:cs typeface="+mn-lt"/>
            </a:endParaRPr>
          </a:p>
        </p:txBody>
      </p:sp>
      <p:sp>
        <p:nvSpPr>
          <p:cNvPr id="1272"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78" name="スライド イメージ プレースホルダー 1"/>
          <p:cNvSpPr>
            <a:spLocks noGrp="1" noRot="1" noChangeAspect="1"/>
          </p:cNvSpPr>
          <p:nvPr>
            <p:ph type="sldImg"/>
          </p:nvPr>
        </p:nvSpPr>
        <p:spPr/>
      </p:sp>
      <p:sp>
        <p:nvSpPr>
          <p:cNvPr id="1279" name="ノート プレースホルダー 2"/>
          <p:cNvSpPr>
            <a:spLocks noGrp="1"/>
          </p:cNvSpPr>
          <p:nvPr>
            <p:ph type="body" idx="1"/>
          </p:nvPr>
        </p:nvSpPr>
        <p:spPr/>
        <p:txBody>
          <a:bodyPr/>
          <a:lstStyle/>
          <a:p>
            <a:pPr defTabSz="912571">
              <a:defRPr/>
            </a:pPr>
            <a:r>
              <a:rPr lang="ja-JP" altLang="en-US" sz="1200" dirty="0">
                <a:latin typeface="メイリオ"/>
                <a:ea typeface="メイリオ"/>
                <a:cs typeface="+mj-lt"/>
              </a:rPr>
              <a:t>（指導教員）</a:t>
            </a:r>
            <a:endParaRPr sz="1200">
              <a:latin typeface="メイリオ"/>
              <a:ea typeface="メイリオ"/>
            </a:endParaRPr>
          </a:p>
          <a:p>
            <a:pPr defTabSz="912571">
              <a:defRPr/>
            </a:pPr>
            <a:r>
              <a:rPr lang="ja-JP" altLang="en-US" sz="1200">
                <a:latin typeface="メイリオ"/>
                <a:ea typeface="メイリオ"/>
              </a:rPr>
              <a:t>＜残り時間５分となったら＞</a:t>
            </a:r>
            <a:endParaRPr lang="ja-JP" altLang="en-US" sz="1200">
              <a:latin typeface="メイリオ"/>
              <a:ea typeface="メイリオ"/>
            </a:endParaRPr>
          </a:p>
          <a:p>
            <a:pPr defTabSz="912571">
              <a:defRPr/>
            </a:pPr>
            <a:endParaRPr lang="ja-JP" altLang="en-US" sz="1200">
              <a:latin typeface="メイリオ"/>
              <a:ea typeface="メイリオ"/>
            </a:endParaRPr>
          </a:p>
          <a:p>
            <a:pPr defTabSz="912571">
              <a:defRPr/>
            </a:pPr>
            <a:r>
              <a:rPr lang="ja-JP" altLang="en-US" sz="1200">
                <a:latin typeface="メイリオ"/>
                <a:ea typeface="メイリオ"/>
              </a:rPr>
              <a:t>それでは、時間となりました。</a:t>
            </a:r>
            <a:endParaRPr lang="ja-JP" altLang="en-US" sz="1200">
              <a:latin typeface="メイリオ"/>
              <a:ea typeface="メイリオ"/>
            </a:endParaRPr>
          </a:p>
          <a:p>
            <a:endParaRPr lang="ja-JP" altLang="en-US" sz="1200">
              <a:latin typeface="メイリオ"/>
              <a:ea typeface="メイリオ"/>
            </a:endParaRPr>
          </a:p>
          <a:p>
            <a:r>
              <a:rPr lang="ja-JP" altLang="en-US" sz="1200">
                <a:latin typeface="メイリオ"/>
                <a:ea typeface="メイリオ"/>
              </a:rPr>
              <a:t>今日の協議を通して取り組もうとする手立ては見付けられましたか。</a:t>
            </a:r>
            <a:endParaRPr lang="ja-JP" altLang="en-US" sz="1200">
              <a:latin typeface="メイリオ"/>
              <a:ea typeface="メイリオ"/>
            </a:endParaRPr>
          </a:p>
          <a:p>
            <a:endParaRPr lang="ja-JP" altLang="en-US" sz="1200">
              <a:latin typeface="メイリオ"/>
              <a:ea typeface="メイリオ"/>
            </a:endParaRPr>
          </a:p>
          <a:p>
            <a:r>
              <a:rPr lang="ja-JP" altLang="en-US" sz="1200">
                <a:latin typeface="メイリオ"/>
                <a:ea typeface="メイリオ"/>
              </a:rPr>
              <a:t>最後にＡ先生から感想を発表してもらいます。</a:t>
            </a:r>
            <a:endParaRPr lang="ja-JP" altLang="en-US" sz="1200">
              <a:latin typeface="メイリオ"/>
              <a:ea typeface="メイリオ"/>
            </a:endParaRPr>
          </a:p>
          <a:p>
            <a:endParaRPr lang="ja-JP" altLang="en-US" sz="1200">
              <a:latin typeface="メイリオ"/>
              <a:ea typeface="メイリオ"/>
            </a:endParaRPr>
          </a:p>
          <a:p>
            <a:r>
              <a:rPr lang="ja-JP" altLang="en-US" sz="1200">
                <a:latin typeface="メイリオ"/>
                <a:ea typeface="メイリオ"/>
              </a:rPr>
              <a:t>ありがとうございました。</a:t>
            </a:r>
            <a:endParaRPr lang="ja-JP" altLang="en-US" sz="1200">
              <a:latin typeface="メイリオ"/>
              <a:ea typeface="メイリオ"/>
            </a:endParaRPr>
          </a:p>
          <a:p>
            <a:r>
              <a:rPr lang="ja-JP" altLang="en-US" sz="1200">
                <a:latin typeface="メイリオ"/>
                <a:ea typeface="メイリオ"/>
              </a:rPr>
              <a:t>（複数グループの場合は各グループから手立ての紹介をしてもらう。）</a:t>
            </a:r>
            <a:endParaRPr lang="ja-JP" altLang="en-US" sz="1200">
              <a:latin typeface="メイリオ"/>
              <a:ea typeface="メイリオ"/>
            </a:endParaRPr>
          </a:p>
        </p:txBody>
      </p:sp>
      <p:sp>
        <p:nvSpPr>
          <p:cNvPr id="1280"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8/26/2021</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8/26/2021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8/26/2021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8/26/2021</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8/26/2021</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8/26/2021</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8/26/2021</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8/26/2021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8/26/2021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8/26/2021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8/26/2021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t>‹#›</a:t>
            </a:fld>
            <a:endParaRPr kumimoji="0"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正方形/長方形 3"/>
          <p:cNvSpPr/>
          <p:nvPr/>
        </p:nvSpPr>
        <p:spPr>
          <a:xfrm>
            <a:off x="117075" y="405000"/>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a:ea typeface="メイリオ"/>
                <a:cs typeface="+mj-lt"/>
              </a:rPr>
              <a:t>目的</a:t>
            </a:r>
            <a:endParaRPr lang="ja-JP" altLang="en-US" sz="3600" dirty="0">
              <a:solidFill>
                <a:schemeClr val="bg1"/>
              </a:solidFill>
              <a:latin typeface="メイリオ"/>
              <a:ea typeface="メイリオ"/>
              <a:cs typeface="+mj-lt"/>
            </a:endParaRPr>
          </a:p>
        </p:txBody>
      </p:sp>
      <p:sp>
        <p:nvSpPr>
          <p:cNvPr id="1108"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a:t>
            </a:r>
            <a:endParaRPr/>
          </a:p>
        </p:txBody>
      </p:sp>
      <p:sp>
        <p:nvSpPr>
          <p:cNvPr id="1109" name="テキスト ボックス 188"/>
          <p:cNvSpPr txBox="1"/>
          <p:nvPr/>
        </p:nvSpPr>
        <p:spPr>
          <a:xfrm>
            <a:off x="787539" y="1414470"/>
            <a:ext cx="7564883" cy="4246424"/>
          </a:xfrm>
          <a:prstGeom prst="rect">
            <a:avLst/>
          </a:prstGeom>
          <a:noFill/>
        </p:spPr>
        <p:txBody>
          <a:bodyPr wrap="square" rtlCol="0">
            <a:spAutoFit/>
          </a:bodyPr>
          <a:lstStyle/>
          <a:p>
            <a:pPr>
              <a:lnSpc>
                <a:spcPct val="150000"/>
              </a:lnSpc>
            </a:pPr>
            <a:r>
              <a:rPr lang="ja-JP" altLang="en-US" sz="3600" dirty="0" smtClean="0">
                <a:latin typeface="メイリオ"/>
                <a:ea typeface="メイリオ"/>
                <a:cs typeface="+mn-lt"/>
              </a:rPr>
              <a:t>児童生徒の望ましい生活習慣の確立に向け、学校・家庭・地域との連携等、それぞれの立場でどのような手立てを講じることができるのかを考える。</a:t>
            </a:r>
            <a:endParaRPr lang="ja-JP" altLang="en-US" sz="3600" dirty="0" smtClean="0">
              <a:latin typeface="メイリオ"/>
              <a:ea typeface="メイリオ"/>
              <a:cs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5" name="テキスト ボックス 7"/>
          <p:cNvSpPr txBox="1"/>
          <p:nvPr/>
        </p:nvSpPr>
        <p:spPr>
          <a:xfrm>
            <a:off x="128708" y="1269000"/>
            <a:ext cx="8761750" cy="3138428"/>
          </a:xfrm>
          <a:prstGeom prst="rect">
            <a:avLst/>
          </a:prstGeom>
          <a:noFill/>
          <a:ln>
            <a:solidFill>
              <a:schemeClr val="accent1"/>
            </a:solidFill>
          </a:ln>
        </p:spPr>
        <p:txBody>
          <a:bodyPr wrap="square" rtlCol="0">
            <a:spAutoFit/>
          </a:bodyPr>
          <a:lstStyle/>
          <a:p>
            <a:pPr>
              <a:lnSpc>
                <a:spcPct val="150000"/>
              </a:lnSpc>
            </a:pPr>
            <a:r>
              <a:rPr lang="ja-JP" altLang="en-US" sz="4400" dirty="0" smtClean="0">
                <a:latin typeface="メイリオ"/>
                <a:ea typeface="メイリオ"/>
                <a:cs typeface="メイリオ" panose="020B0604030504040204" pitchFamily="50" charset="-128"/>
              </a:rPr>
              <a:t>『</a:t>
            </a:r>
            <a:r>
              <a:rPr lang="ja-JP" altLang="en-US" sz="4400" dirty="0" smtClean="0">
                <a:latin typeface="メイリオ"/>
                <a:ea typeface="メイリオ"/>
                <a:cs typeface="メイリオ" panose="020B0604030504040204" pitchFamily="50" charset="-128"/>
              </a:rPr>
              <a:t>学校に行く日の朝食の摂取率</a:t>
            </a:r>
            <a:r>
              <a:rPr lang="ja-JP" altLang="en-US" sz="4400" dirty="0" smtClean="0">
                <a:latin typeface="メイリオ"/>
                <a:ea typeface="メイリオ"/>
                <a:cs typeface="メイリオ" panose="020B0604030504040204" pitchFamily="50" charset="-128"/>
              </a:rPr>
              <a:t>』を上げるには</a:t>
            </a:r>
            <a:r>
              <a:rPr lang="ja-JP" altLang="en-US" sz="4400" dirty="0" smtClean="0">
                <a:latin typeface="メイリオ"/>
                <a:ea typeface="メイリオ"/>
                <a:cs typeface="メイリオ" panose="020B0604030504040204" pitchFamily="50" charset="-128"/>
              </a:rPr>
              <a:t>、</a:t>
            </a:r>
            <a:r>
              <a:rPr lang="ja-JP" altLang="en-US" sz="4400" dirty="0" smtClean="0">
                <a:latin typeface="メイリオ"/>
                <a:ea typeface="メイリオ"/>
                <a:cs typeface="メイリオ" panose="020B0604030504040204" pitchFamily="50" charset="-128"/>
              </a:rPr>
              <a:t>どのような手立てを講じることができるだろうか？</a:t>
            </a:r>
            <a:endParaRPr lang="ja-JP" altLang="en-US" sz="4400" dirty="0" smtClean="0">
              <a:latin typeface="メイリオ"/>
              <a:ea typeface="メイリオ"/>
              <a:cs typeface="メイリオ" panose="020B0604030504040204" pitchFamily="50" charset="-128"/>
            </a:endParaRPr>
          </a:p>
        </p:txBody>
      </p:sp>
      <p:sp>
        <p:nvSpPr>
          <p:cNvPr id="1116"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2</a:t>
            </a:r>
            <a:endParaRPr/>
          </a:p>
        </p:txBody>
      </p:sp>
      <p:sp>
        <p:nvSpPr>
          <p:cNvPr id="1117" name="テキスト 96"/>
          <p:cNvSpPr txBox="1"/>
          <p:nvPr/>
        </p:nvSpPr>
        <p:spPr>
          <a:xfrm>
            <a:off x="3489648" y="4863234"/>
            <a:ext cx="5402772" cy="1753433"/>
          </a:xfrm>
          <a:prstGeom prst="rect">
            <a:avLst/>
          </a:prstGeom>
          <a:ln>
            <a:solidFill>
              <a:schemeClr val="accent1"/>
            </a:solidFill>
          </a:ln>
        </p:spPr>
        <p:txBody>
          <a:bodyPr wrap="square">
            <a:spAutoFit/>
          </a:bodyPr>
          <a:p>
            <a:pPr algn="l">
              <a:defRPr lang="ja-JP" altLang="en-US"/>
            </a:pPr>
            <a:r>
              <a:rPr lang="ja-JP" altLang="en-US" sz="1800">
                <a:latin typeface="メイリオ"/>
                <a:ea typeface="メイリオ"/>
              </a:rPr>
              <a:t>【参考資料】</a:t>
            </a:r>
            <a:endParaRPr lang="ja-JP" altLang="en-US" sz="1800">
              <a:latin typeface="メイリオ"/>
              <a:ea typeface="メイリオ"/>
            </a:endParaRPr>
          </a:p>
          <a:p>
            <a:pPr algn="l">
              <a:defRPr lang="ja-JP" altLang="en-US"/>
            </a:pPr>
            <a:r>
              <a:rPr lang="ja-JP" altLang="en-US" sz="1800">
                <a:latin typeface="メイリオ"/>
                <a:ea typeface="メイリオ"/>
              </a:rPr>
              <a:t>①実践的指導力習得期（初任～３年目）における</a:t>
            </a:r>
            <a:endParaRPr lang="ja-JP" altLang="en-US" sz="1800">
              <a:latin typeface="メイリオ"/>
              <a:ea typeface="メイリオ"/>
            </a:endParaRPr>
          </a:p>
          <a:p>
            <a:pPr algn="l">
              <a:defRPr lang="ja-JP" altLang="en-US"/>
            </a:pPr>
            <a:r>
              <a:rPr lang="ja-JP" altLang="en-US" sz="1800">
                <a:latin typeface="メイリオ"/>
                <a:ea typeface="メイリオ"/>
              </a:rPr>
              <a:t>　</a:t>
            </a:r>
            <a:r>
              <a:rPr lang="ja-JP" altLang="en-US" sz="1800">
                <a:latin typeface="メイリオ"/>
                <a:ea typeface="メイリオ"/>
              </a:rPr>
              <a:t>研修の手引き（令和３年度初任者用）</a:t>
            </a:r>
            <a:endParaRPr lang="ja-JP" altLang="en-US" sz="1800">
              <a:latin typeface="メイリオ"/>
              <a:ea typeface="メイリオ"/>
            </a:endParaRPr>
          </a:p>
          <a:p>
            <a:pPr algn="l">
              <a:defRPr lang="ja-JP" altLang="en-US"/>
            </a:pPr>
            <a:r>
              <a:rPr lang="ja-JP" altLang="en-US" sz="1800">
                <a:latin typeface="メイリオ"/>
                <a:ea typeface="メイリオ"/>
              </a:rPr>
              <a:t>　　　　　　　　　　　秋田県総合教育センター</a:t>
            </a:r>
            <a:endParaRPr lang="ja-JP" altLang="en-US" sz="1800">
              <a:latin typeface="メイリオ"/>
              <a:ea typeface="メイリオ"/>
            </a:endParaRPr>
          </a:p>
          <a:p>
            <a:pPr algn="l">
              <a:defRPr lang="ja-JP" altLang="en-US"/>
            </a:pPr>
            <a:r>
              <a:rPr lang="ja-JP" altLang="en-US" sz="1800">
                <a:latin typeface="メイリオ"/>
                <a:ea typeface="メイリオ"/>
              </a:rPr>
              <a:t>②秋田県の学校体育・健康教育資料集　第63号　</a:t>
            </a:r>
            <a:endParaRPr lang="ja-JP" altLang="en-US" sz="1800">
              <a:latin typeface="メイリオ"/>
              <a:ea typeface="メイリオ"/>
            </a:endParaRPr>
          </a:p>
          <a:p>
            <a:pPr algn="l">
              <a:defRPr lang="ja-JP" altLang="en-US"/>
            </a:pPr>
            <a:r>
              <a:rPr lang="ja-JP" altLang="en-US" sz="1800">
                <a:latin typeface="メイリオ"/>
                <a:ea typeface="メイリオ"/>
              </a:rPr>
              <a:t>　</a:t>
            </a:r>
            <a:r>
              <a:rPr lang="ja-JP" altLang="en-US" sz="1800">
                <a:latin typeface="メイリオ"/>
                <a:ea typeface="メイリオ"/>
              </a:rPr>
              <a:t>2020年（令和２年度）秋田県教育委員会　</a:t>
            </a:r>
            <a:endParaRPr lang="ja-JP" altLang="en-US" sz="1800">
              <a:latin typeface="メイリオ"/>
              <a:ea typeface="メイリオ"/>
            </a:endParaRPr>
          </a:p>
        </p:txBody>
      </p:sp>
      <p:sp>
        <p:nvSpPr>
          <p:cNvPr id="1118" name="正方形/長方形 126"/>
          <p:cNvSpPr/>
          <p:nvPr/>
        </p:nvSpPr>
        <p:spPr>
          <a:xfrm>
            <a:off x="130522" y="405000"/>
            <a:ext cx="4510290"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a:ea typeface="メイリオ"/>
                <a:cs typeface="Meiryo UI" panose="020B0604030504040204" pitchFamily="50" charset="-128"/>
              </a:rPr>
              <a:t>本日のテーマ（例）</a:t>
            </a:r>
            <a:endParaRPr lang="ja-JP" altLang="en-US" sz="3600" dirty="0">
              <a:solidFill>
                <a:schemeClr val="bg1"/>
              </a:solidFill>
              <a:latin typeface="メイリオ"/>
              <a:ea typeface="メイリオ"/>
              <a:cs typeface="Meiryo UI" panose="020B0604030504040204" pitchFamily="50"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4"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3</a:t>
            </a:r>
          </a:p>
        </p:txBody>
      </p:sp>
      <p:sp>
        <p:nvSpPr>
          <p:cNvPr id="1125" name="テキスト ボックス 97"/>
          <p:cNvSpPr txBox="1"/>
          <p:nvPr/>
        </p:nvSpPr>
        <p:spPr>
          <a:xfrm>
            <a:off x="325795" y="1013875"/>
            <a:ext cx="8569615" cy="5077420"/>
          </a:xfrm>
          <a:prstGeom prst="rect">
            <a:avLst/>
          </a:prstGeom>
          <a:noFill/>
        </p:spPr>
        <p:txBody>
          <a:bodyPr wrap="square" rtlCol="0">
            <a:spAutoFit/>
          </a:bodyPr>
          <a:lstStyle/>
          <a:p>
            <a:pPr>
              <a:lnSpc>
                <a:spcPct val="150000"/>
              </a:lnSpc>
            </a:pPr>
            <a:r>
              <a:rPr lang="ja-JP" altLang="en-US" sz="3600">
                <a:latin typeface="メイリオ"/>
                <a:ea typeface="メイリオ"/>
              </a:rPr>
              <a:t>事前：研修テーマの予告、手立ての検討</a:t>
            </a:r>
            <a:endParaRPr lang="ja-JP" altLang="en-US" sz="3600">
              <a:latin typeface="メイリオ"/>
              <a:ea typeface="メイリオ"/>
            </a:endParaRPr>
          </a:p>
          <a:p>
            <a:pPr>
              <a:lnSpc>
                <a:spcPct val="150000"/>
              </a:lnSpc>
            </a:pPr>
            <a:r>
              <a:rPr lang="ja-JP" altLang="en-US" sz="3600">
                <a:latin typeface="メイリオ"/>
                <a:ea typeface="メイリオ"/>
              </a:rPr>
              <a:t>・付箋に手立てを記入し、立場ごとに</a:t>
            </a:r>
            <a:endParaRPr sz="3600">
              <a:latin typeface="メイリオ"/>
              <a:ea typeface="メイリオ"/>
            </a:endParaRPr>
          </a:p>
          <a:p>
            <a:pPr>
              <a:lnSpc>
                <a:spcPct val="150000"/>
              </a:lnSpc>
            </a:pPr>
            <a:r>
              <a:rPr lang="ja-JP" altLang="en-US" sz="3600">
                <a:latin typeface="メイリオ"/>
                <a:ea typeface="メイリオ"/>
              </a:rPr>
              <a:t>　</a:t>
            </a:r>
            <a:r>
              <a:rPr lang="ja-JP" altLang="en-US" sz="3600">
                <a:latin typeface="メイリオ"/>
                <a:ea typeface="メイリオ"/>
              </a:rPr>
              <a:t>貼る</a:t>
            </a:r>
            <a:endParaRPr lang="ja-JP" altLang="en-US" sz="3600">
              <a:latin typeface="メイリオ"/>
              <a:ea typeface="メイリオ"/>
            </a:endParaRPr>
          </a:p>
          <a:p>
            <a:pPr>
              <a:lnSpc>
                <a:spcPct val="150000"/>
              </a:lnSpc>
            </a:pPr>
            <a:r>
              <a:rPr lang="ja-JP" altLang="en-US" sz="3600">
                <a:latin typeface="メイリオ"/>
                <a:ea typeface="メイリオ"/>
              </a:rPr>
              <a:t>・任意で選んだ立場における、</a:t>
            </a:r>
            <a:r>
              <a:rPr lang="ja-JP" altLang="en-US" sz="3600">
                <a:latin typeface="メイリオ"/>
                <a:ea typeface="メイリオ"/>
              </a:rPr>
              <a:t>手立て　</a:t>
            </a:r>
            <a:endParaRPr lang="ja-JP" altLang="en-US" sz="3600">
              <a:latin typeface="メイリオ"/>
              <a:ea typeface="メイリオ"/>
            </a:endParaRPr>
          </a:p>
          <a:p>
            <a:pPr>
              <a:lnSpc>
                <a:spcPct val="150000"/>
              </a:lnSpc>
            </a:pPr>
            <a:r>
              <a:rPr lang="ja-JP" altLang="en-US" sz="3600">
                <a:latin typeface="メイリオ"/>
                <a:ea typeface="メイリオ"/>
              </a:rPr>
              <a:t>　</a:t>
            </a:r>
            <a:r>
              <a:rPr lang="ja-JP" altLang="en-US" sz="3600">
                <a:latin typeface="メイリオ"/>
                <a:ea typeface="メイリオ"/>
              </a:rPr>
              <a:t>の詳細について協議</a:t>
            </a:r>
            <a:r>
              <a:rPr lang="ja-JP" altLang="en-US" sz="3600">
                <a:latin typeface="メイリオ"/>
                <a:ea typeface="メイリオ"/>
              </a:rPr>
              <a:t>する</a:t>
            </a:r>
            <a:endParaRPr lang="ja-JP" altLang="en-US" sz="3600">
              <a:latin typeface="メイリオ"/>
              <a:ea typeface="メイリオ"/>
            </a:endParaRPr>
          </a:p>
          <a:p>
            <a:pPr>
              <a:lnSpc>
                <a:spcPct val="150000"/>
              </a:lnSpc>
            </a:pPr>
            <a:r>
              <a:rPr lang="ja-JP" altLang="en-US" sz="3600">
                <a:latin typeface="メイリオ"/>
                <a:ea typeface="メイリオ"/>
              </a:rPr>
              <a:t>・グループで考察した手立て</a:t>
            </a:r>
            <a:r>
              <a:rPr lang="ja-JP" altLang="en-US" sz="3600">
                <a:latin typeface="メイリオ"/>
                <a:ea typeface="メイリオ"/>
              </a:rPr>
              <a:t>を共</a:t>
            </a:r>
            <a:r>
              <a:rPr lang="ja-JP" altLang="en-US" sz="3600">
                <a:latin typeface="メイリオ"/>
                <a:ea typeface="メイリオ"/>
              </a:rPr>
              <a:t>有する</a:t>
            </a:r>
            <a:r>
              <a:rPr lang="ja-JP" altLang="en-US" sz="3600">
                <a:latin typeface="メイリオ"/>
                <a:ea typeface="メイリオ"/>
              </a:rPr>
              <a:t>　</a:t>
            </a:r>
            <a:endParaRPr lang="ja-JP" altLang="en-US" sz="3600">
              <a:latin typeface="メイリオ"/>
              <a:ea typeface="メイリオ"/>
            </a:endParaRPr>
          </a:p>
        </p:txBody>
      </p:sp>
      <p:sp>
        <p:nvSpPr>
          <p:cNvPr id="1126" name="正方形/長方形 127"/>
          <p:cNvSpPr/>
          <p:nvPr/>
        </p:nvSpPr>
        <p:spPr>
          <a:xfrm>
            <a:off x="129382" y="405000"/>
            <a:ext cx="3356538"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a:ea typeface="メイリオ"/>
                <a:cs typeface="Meiryo UI" panose="020B0604030504040204" pitchFamily="50" charset="-128"/>
              </a:rPr>
              <a:t>研修の流れ</a:t>
            </a:r>
            <a:endParaRPr lang="ja-JP" altLang="en-US" sz="3600" dirty="0">
              <a:solidFill>
                <a:schemeClr val="bg1"/>
              </a:solidFill>
              <a:latin typeface="メイリオ"/>
              <a:ea typeface="メイリオ"/>
              <a:cs typeface="Meiryo UI" panose="020B0604030504040204"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4</a:t>
            </a:r>
          </a:p>
        </p:txBody>
      </p:sp>
      <p:grpSp>
        <p:nvGrpSpPr>
          <p:cNvPr id="1133" name="グループ 103"/>
          <p:cNvGrpSpPr/>
          <p:nvPr/>
        </p:nvGrpSpPr>
        <p:grpSpPr>
          <a:xfrm>
            <a:off x="-3985146" y="2454674"/>
            <a:ext cx="4947258" cy="4742162"/>
            <a:chOff x="-8896686" y="2777239"/>
            <a:chExt cx="8985400" cy="4742162"/>
          </a:xfrm>
        </p:grpSpPr>
      </p:grpSp>
      <p:sp>
        <p:nvSpPr>
          <p:cNvPr id="1134" name="テキスト 105"/>
          <p:cNvSpPr txBox="1"/>
          <p:nvPr/>
        </p:nvSpPr>
        <p:spPr>
          <a:xfrm>
            <a:off x="5491510" y="5893442"/>
            <a:ext cx="3184840" cy="645438"/>
          </a:xfrm>
          <a:prstGeom prst="rect">
            <a:avLst/>
          </a:prstGeom>
        </p:spPr>
        <p:txBody>
          <a:bodyPr wrap="square">
            <a:spAutoFit/>
          </a:bodyPr>
          <a:p>
            <a:pPr>
              <a:defRPr lang="ja-JP" altLang="en-US"/>
            </a:pPr>
            <a:r>
              <a:rPr lang="ja-JP" altLang="en-US">
                <a:latin typeface="メイリオ"/>
                <a:ea typeface="メイリオ"/>
              </a:rPr>
              <a:t>・筆記用具はサインペン</a:t>
            </a:r>
            <a:endParaRPr lang="ja-JP" altLang="en-US">
              <a:latin typeface="メイリオ"/>
              <a:ea typeface="メイリオ"/>
            </a:endParaRPr>
          </a:p>
          <a:p>
            <a:pPr>
              <a:defRPr lang="ja-JP" altLang="en-US"/>
            </a:pPr>
            <a:r>
              <a:rPr lang="ja-JP" altLang="en-US">
                <a:latin typeface="メイリオ"/>
                <a:ea typeface="メイリオ"/>
              </a:rPr>
              <a:t>・</a:t>
            </a:r>
            <a:r>
              <a:rPr lang="ja-JP" altLang="en-US">
                <a:latin typeface="メイリオ"/>
                <a:ea typeface="メイリオ"/>
              </a:rPr>
              <a:t>１枚の付箋に手立てを１つ</a:t>
            </a:r>
            <a:endParaRPr lang="ja-JP" altLang="en-US">
              <a:latin typeface="メイリオ"/>
              <a:ea typeface="メイリオ"/>
            </a:endParaRPr>
          </a:p>
        </p:txBody>
      </p:sp>
      <p:sp>
        <p:nvSpPr>
          <p:cNvPr id="1135" name="正方形/長方形 128"/>
          <p:cNvSpPr/>
          <p:nvPr/>
        </p:nvSpPr>
        <p:spPr>
          <a:xfrm>
            <a:off x="131432" y="405000"/>
            <a:ext cx="1622250"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a:ea typeface="メイリオ"/>
                <a:cs typeface="Meiryo UI" panose="020B0604030504040204" pitchFamily="50" charset="-128"/>
              </a:rPr>
              <a:t>演習</a:t>
            </a:r>
            <a:endParaRPr lang="ja-JP" altLang="en-US" sz="3600" dirty="0">
              <a:solidFill>
                <a:schemeClr val="bg1"/>
              </a:solidFill>
              <a:latin typeface="メイリオ"/>
              <a:ea typeface="メイリオ"/>
              <a:cs typeface="Meiryo UI" panose="020B0604030504040204" pitchFamily="50" charset="-128"/>
            </a:endParaRPr>
          </a:p>
        </p:txBody>
      </p:sp>
      <p:grpSp>
        <p:nvGrpSpPr>
          <p:cNvPr id="1136" name="グループ 128"/>
          <p:cNvGrpSpPr/>
          <p:nvPr/>
        </p:nvGrpSpPr>
        <p:grpSpPr>
          <a:xfrm>
            <a:off x="619532" y="2519918"/>
            <a:ext cx="3091564" cy="3093534"/>
            <a:chOff x="249228" y="2137598"/>
            <a:chExt cx="3091564" cy="3093534"/>
          </a:xfrm>
        </p:grpSpPr>
        <p:grpSp>
          <p:nvGrpSpPr>
            <p:cNvPr id="1137" name="グループ 126"/>
            <p:cNvGrpSpPr/>
            <p:nvPr/>
          </p:nvGrpSpPr>
          <p:grpSpPr>
            <a:xfrm>
              <a:off x="249228" y="2137598"/>
              <a:ext cx="3091564" cy="3093534"/>
              <a:chOff x="249228" y="2137598"/>
              <a:chExt cx="3091564" cy="3093534"/>
            </a:xfrm>
          </p:grpSpPr>
          <p:sp>
            <p:nvSpPr>
              <p:cNvPr id="1138" name="図形 129"/>
              <p:cNvSpPr/>
              <p:nvPr/>
            </p:nvSpPr>
            <p:spPr>
              <a:xfrm>
                <a:off x="249228" y="2137598"/>
                <a:ext cx="3091564" cy="3093534"/>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39" name="図形 130"/>
              <p:cNvSpPr/>
              <p:nvPr/>
            </p:nvSpPr>
            <p:spPr>
              <a:xfrm>
                <a:off x="474403" y="2417588"/>
                <a:ext cx="2650869" cy="1944136"/>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800">
                    <a:solidFill>
                      <a:srgbClr val="000000"/>
                    </a:solidFill>
                    <a:latin typeface="UD デジタル 教科書体 NP-R"/>
                    <a:ea typeface="UD デジタル 教科書体 NP-R"/>
                  </a:rPr>
                  <a:t>前日の晩に</a:t>
                </a:r>
                <a:r>
                  <a:rPr lang="ja-JP" altLang="en-US" sz="2800">
                    <a:solidFill>
                      <a:srgbClr val="000000"/>
                    </a:solidFill>
                    <a:latin typeface="UD デジタル 教科書体 NP-R"/>
                    <a:ea typeface="UD デジタル 教科書体 NP-R"/>
                  </a:rPr>
                  <a:t>準備しておいてもらう</a:t>
                </a:r>
                <a:endParaRPr lang="ja-JP" altLang="en-US" sz="2800">
                  <a:solidFill>
                    <a:srgbClr val="000000"/>
                  </a:solidFill>
                  <a:latin typeface="UD デジタル 教科書体 NP-R"/>
                  <a:ea typeface="UD デジタル 教科書体 NP-R"/>
                </a:endParaRPr>
              </a:p>
            </p:txBody>
          </p:sp>
        </p:grpSp>
        <p:sp>
          <p:nvSpPr>
            <p:cNvPr id="1140" name="図形 125"/>
            <p:cNvSpPr/>
            <p:nvPr/>
          </p:nvSpPr>
          <p:spPr>
            <a:xfrm>
              <a:off x="1619477" y="4509000"/>
              <a:ext cx="1351943" cy="576512"/>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800">
                  <a:solidFill>
                    <a:srgbClr val="000000"/>
                  </a:solidFill>
                  <a:latin typeface="UD デジタル 教科書体 NP-R"/>
                  <a:ea typeface="UD デジタル 教科書体 NP-R"/>
                </a:rPr>
                <a:t>Ｔ.Ｈ</a:t>
              </a:r>
              <a:endParaRPr lang="ja-JP" altLang="en-US" sz="2800">
                <a:solidFill>
                  <a:srgbClr val="000000"/>
                </a:solidFill>
                <a:latin typeface="UD デジタル 教科書体 NP-R"/>
                <a:ea typeface="UD デジタル 教科書体 NP-R"/>
              </a:endParaRPr>
            </a:p>
          </p:txBody>
        </p:sp>
      </p:grpSp>
      <p:grpSp>
        <p:nvGrpSpPr>
          <p:cNvPr id="1141" name="グループ 130"/>
          <p:cNvGrpSpPr/>
          <p:nvPr/>
        </p:nvGrpSpPr>
        <p:grpSpPr>
          <a:xfrm>
            <a:off x="4823991" y="2033347"/>
            <a:ext cx="3017177" cy="3093534"/>
            <a:chOff x="1792113" y="3411554"/>
            <a:chExt cx="1547797" cy="1820563"/>
          </a:xfrm>
        </p:grpSpPr>
        <p:grpSp>
          <p:nvGrpSpPr>
            <p:cNvPr id="1142" name="グループ 126"/>
            <p:cNvGrpSpPr/>
            <p:nvPr/>
          </p:nvGrpSpPr>
          <p:grpSpPr>
            <a:xfrm>
              <a:off x="1792113" y="3411554"/>
              <a:ext cx="1547797" cy="1820563"/>
              <a:chOff x="1792113" y="3411554"/>
              <a:chExt cx="1547797" cy="1820563"/>
            </a:xfrm>
          </p:grpSpPr>
          <p:sp>
            <p:nvSpPr>
              <p:cNvPr id="1143"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44"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800">
                    <a:solidFill>
                      <a:srgbClr val="000000"/>
                    </a:solidFill>
                    <a:latin typeface="UD デジタル 教科書体 NP-R"/>
                    <a:ea typeface="UD デジタル 教科書体 NP-R"/>
                  </a:rPr>
                  <a:t>『あさごはん</a:t>
                </a:r>
                <a:endParaRPr lang="ja-JP" altLang="en-US" sz="2800">
                  <a:solidFill>
                    <a:srgbClr val="000000"/>
                  </a:solidFill>
                  <a:latin typeface="UD デジタル 教科書体 NP-R"/>
                  <a:ea typeface="UD デジタル 教科書体 NP-R"/>
                </a:endParaRPr>
              </a:p>
              <a:p>
                <a:pPr algn="ctr">
                  <a:defRPr lang="ja-JP" altLang="en-US"/>
                </a:pPr>
                <a:r>
                  <a:rPr lang="ja-JP" altLang="en-US" sz="2800">
                    <a:solidFill>
                      <a:srgbClr val="000000"/>
                    </a:solidFill>
                    <a:latin typeface="UD デジタル 教科書体 NP-R"/>
                    <a:ea typeface="UD デジタル 教科書体 NP-R"/>
                  </a:rPr>
                  <a:t>きろく』を付けさせる</a:t>
                </a:r>
                <a:endParaRPr lang="ja-JP" altLang="en-US" sz="2800">
                  <a:solidFill>
                    <a:srgbClr val="000000"/>
                  </a:solidFill>
                  <a:latin typeface="UD デジタル 教科書体 NP-R"/>
                  <a:ea typeface="UD デジタル 教科書体 NP-R"/>
                </a:endParaRPr>
              </a:p>
            </p:txBody>
          </p:sp>
        </p:grpSp>
        <p:sp>
          <p:nvSpPr>
            <p:cNvPr id="1145" name="図形 125"/>
            <p:cNvSpPr/>
            <p:nvPr/>
          </p:nvSpPr>
          <p:spPr>
            <a:xfrm>
              <a:off x="2218419" y="4945893"/>
              <a:ext cx="918308" cy="28616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800">
                  <a:solidFill>
                    <a:srgbClr val="000000"/>
                  </a:solidFill>
                  <a:latin typeface="UD デジタル 教科書体 NP-R"/>
                  <a:ea typeface="UD デジタル 教科書体 NP-R"/>
                </a:rPr>
                <a:t>Ｈ.Ｆ</a:t>
              </a:r>
              <a:endParaRPr lang="ja-JP" altLang="en-US" sz="2800">
                <a:solidFill>
                  <a:srgbClr val="000000"/>
                </a:solidFill>
                <a:latin typeface="UD デジタル 教科書体 NP-R"/>
                <a:ea typeface="UD デジタル 教科書体 NP-R"/>
              </a:endParaRPr>
            </a:p>
          </p:txBody>
        </p:sp>
      </p:grpSp>
      <p:sp>
        <p:nvSpPr>
          <p:cNvPr id="1146" name="テキスト 170"/>
          <p:cNvSpPr txBox="1"/>
          <p:nvPr/>
        </p:nvSpPr>
        <p:spPr>
          <a:xfrm>
            <a:off x="251974" y="1309179"/>
            <a:ext cx="7624935" cy="645438"/>
          </a:xfrm>
          <a:prstGeom prst="rect">
            <a:avLst/>
          </a:prstGeom>
        </p:spPr>
        <p:txBody>
          <a:bodyPr wrap="square">
            <a:spAutoFit/>
          </a:bodyPr>
          <a:lstStyle>
            <a:defPPr>
              <a:defRPr lang="ja-JP"/>
            </a:defPPr>
            <a:lvl1pPr marL="0" algn="l" defTabSz="914400" rtl="0" eaLnBrk="1" latinLnBrk="0" hangingPunct="1">
              <a:defRPr kumimoji="1" sz="1800" kern="1200">
                <a:solidFill>
                  <a:sysClr val="windowText" lastClr="000000"/>
                </a:solidFill>
                <a:latin typeface="Calibri"/>
                <a:ea typeface="ＭＳ Ｐゴシック"/>
                <a:cs typeface="+mn-cs"/>
              </a:defRPr>
            </a:lvl1pPr>
            <a:lvl2pPr marL="457200" algn="l" defTabSz="914400" rtl="0" eaLnBrk="1" latinLnBrk="0" hangingPunct="1">
              <a:defRPr kumimoji="1" sz="1800" kern="1200">
                <a:solidFill>
                  <a:sysClr val="windowText" lastClr="000000"/>
                </a:solidFill>
                <a:latin typeface="Calibri"/>
                <a:ea typeface="ＭＳ Ｐゴシック"/>
                <a:cs typeface="+mn-cs"/>
              </a:defRPr>
            </a:lvl2pPr>
            <a:lvl3pPr marL="914400" algn="l" defTabSz="914400" rtl="0" eaLnBrk="1" latinLnBrk="0" hangingPunct="1">
              <a:defRPr kumimoji="1" sz="1800" kern="1200">
                <a:solidFill>
                  <a:sysClr val="windowText" lastClr="000000"/>
                </a:solidFill>
                <a:latin typeface="Calibri"/>
                <a:ea typeface="ＭＳ Ｐゴシック"/>
                <a:cs typeface="+mn-cs"/>
              </a:defRPr>
            </a:lvl3pPr>
            <a:lvl4pPr marL="1371600" algn="l" defTabSz="914400" rtl="0" eaLnBrk="1" latinLnBrk="0" hangingPunct="1">
              <a:defRPr kumimoji="1" sz="1800" kern="1200">
                <a:solidFill>
                  <a:sysClr val="windowText" lastClr="000000"/>
                </a:solidFill>
                <a:latin typeface="Calibri"/>
                <a:ea typeface="ＭＳ Ｐゴシック"/>
                <a:cs typeface="+mn-cs"/>
              </a:defRPr>
            </a:lvl4pPr>
            <a:lvl5pPr marL="1828800" algn="l" defTabSz="914400" rtl="0" eaLnBrk="1" latinLnBrk="0" hangingPunct="1">
              <a:defRPr kumimoji="1" sz="1800" kern="1200">
                <a:solidFill>
                  <a:sysClr val="windowText" lastClr="000000"/>
                </a:solidFill>
                <a:latin typeface="Calibri"/>
                <a:ea typeface="ＭＳ Ｐゴシック"/>
                <a:cs typeface="+mn-cs"/>
              </a:defRPr>
            </a:lvl5pPr>
            <a:lvl6pPr marL="2286000" algn="l" defTabSz="914400" rtl="0" eaLnBrk="1" latinLnBrk="0" hangingPunct="1">
              <a:defRPr kumimoji="1" sz="1800" kern="1200">
                <a:solidFill>
                  <a:sysClr val="windowText" lastClr="000000"/>
                </a:solidFill>
                <a:latin typeface="Calibri"/>
                <a:ea typeface="ＭＳ Ｐゴシック"/>
                <a:cs typeface="+mn-cs"/>
              </a:defRPr>
            </a:lvl6pPr>
            <a:lvl7pPr marL="2743200" algn="l" defTabSz="914400" rtl="0" eaLnBrk="1" latinLnBrk="0" hangingPunct="1">
              <a:defRPr kumimoji="1" sz="1800" kern="1200">
                <a:solidFill>
                  <a:sysClr val="windowText" lastClr="000000"/>
                </a:solidFill>
                <a:latin typeface="Calibri"/>
                <a:ea typeface="ＭＳ Ｐゴシック"/>
                <a:cs typeface="+mn-cs"/>
              </a:defRPr>
            </a:lvl7pPr>
            <a:lvl8pPr marL="3200400" algn="l" defTabSz="914400" rtl="0" eaLnBrk="1" latinLnBrk="0" hangingPunct="1">
              <a:defRPr kumimoji="1" sz="1800" kern="1200">
                <a:solidFill>
                  <a:sysClr val="windowText" lastClr="000000"/>
                </a:solidFill>
                <a:latin typeface="Calibri"/>
                <a:ea typeface="ＭＳ Ｐゴシック"/>
                <a:cs typeface="+mn-cs"/>
              </a:defRPr>
            </a:lvl8pPr>
            <a:lvl9pPr marL="3657600" algn="l" defTabSz="914400" rtl="0" eaLnBrk="1" latinLnBrk="0" hangingPunct="1">
              <a:defRPr kumimoji="1" sz="1800" kern="1200">
                <a:solidFill>
                  <a:sysClr val="windowText" lastClr="000000"/>
                </a:solidFill>
                <a:latin typeface="Calibri"/>
                <a:ea typeface="ＭＳ Ｐゴシック"/>
                <a:cs typeface="+mn-cs"/>
              </a:defRPr>
            </a:lvl9pPr>
          </a:lstStyle>
          <a:p>
            <a:pPr>
              <a:defRPr lang="ja-JP" altLang="en-US"/>
            </a:pPr>
            <a:r>
              <a:rPr lang="ja-JP" altLang="en-US" sz="3600">
                <a:latin typeface="メイリオ"/>
                <a:ea typeface="メイリオ"/>
              </a:rPr>
              <a:t>①　付箋に手立てを記入する</a:t>
            </a:r>
            <a:endParaRPr lang="ja-JP" altLang="en-US" sz="3600">
              <a:latin typeface="メイリオ"/>
              <a:ea typeface="メイリオ"/>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5</a:t>
            </a:r>
          </a:p>
        </p:txBody>
      </p:sp>
      <p:sp>
        <p:nvSpPr>
          <p:cNvPr id="1153" name="図形 138"/>
          <p:cNvSpPr/>
          <p:nvPr/>
        </p:nvSpPr>
        <p:spPr>
          <a:xfrm>
            <a:off x="3612482" y="1700634"/>
            <a:ext cx="1656000" cy="432000"/>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400">
                <a:solidFill>
                  <a:srgbClr val="000000"/>
                </a:solidFill>
                <a:latin typeface="UD デジタル 教科書体 NP-B"/>
                <a:ea typeface="UD デジタル 教科書体 NP-B"/>
              </a:rPr>
              <a:t>学校</a:t>
            </a:r>
            <a:endParaRPr lang="ja-JP" altLang="en-US" sz="2400">
              <a:solidFill>
                <a:srgbClr val="000000"/>
              </a:solidFill>
              <a:latin typeface="UD デジタル 教科書体 NP-B"/>
              <a:ea typeface="UD デジタル 教科書体 NP-B"/>
            </a:endParaRPr>
          </a:p>
        </p:txBody>
      </p:sp>
      <p:sp>
        <p:nvSpPr>
          <p:cNvPr id="1154" name="図形 139"/>
          <p:cNvSpPr/>
          <p:nvPr/>
        </p:nvSpPr>
        <p:spPr>
          <a:xfrm>
            <a:off x="214124" y="6113275"/>
            <a:ext cx="1656000" cy="432000"/>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400">
                <a:solidFill>
                  <a:srgbClr val="000000"/>
                </a:solidFill>
                <a:latin typeface="UD デジタル 教科書体 NP-B"/>
                <a:ea typeface="UD デジタル 教科書体 NP-B"/>
              </a:rPr>
              <a:t>家庭</a:t>
            </a:r>
            <a:endParaRPr lang="ja-JP" altLang="en-US" sz="2400">
              <a:solidFill>
                <a:srgbClr val="000000"/>
              </a:solidFill>
              <a:latin typeface="UD デジタル 教科書体 NP-B"/>
              <a:ea typeface="UD デジタル 教科書体 NP-B"/>
            </a:endParaRPr>
          </a:p>
        </p:txBody>
      </p:sp>
      <p:sp>
        <p:nvSpPr>
          <p:cNvPr id="1155" name="図形 140"/>
          <p:cNvSpPr/>
          <p:nvPr/>
        </p:nvSpPr>
        <p:spPr>
          <a:xfrm>
            <a:off x="7376208" y="6041802"/>
            <a:ext cx="1656000" cy="432000"/>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400">
                <a:solidFill>
                  <a:srgbClr val="000000"/>
                </a:solidFill>
                <a:latin typeface="UD デジタル 教科書体 NP-B"/>
                <a:ea typeface="UD デジタル 教科書体 NP-B"/>
              </a:rPr>
              <a:t>地域</a:t>
            </a:r>
            <a:endParaRPr lang="ja-JP" altLang="en-US" sz="2400">
              <a:solidFill>
                <a:srgbClr val="000000"/>
              </a:solidFill>
              <a:latin typeface="UD デジタル 教科書体 NP-B"/>
              <a:ea typeface="UD デジタル 教科書体 NP-B"/>
            </a:endParaRPr>
          </a:p>
        </p:txBody>
      </p:sp>
      <p:grpSp>
        <p:nvGrpSpPr>
          <p:cNvPr id="1156" name="グループ 146"/>
          <p:cNvGrpSpPr/>
          <p:nvPr/>
        </p:nvGrpSpPr>
        <p:grpSpPr>
          <a:xfrm>
            <a:off x="4674599" y="2587986"/>
            <a:ext cx="1038115" cy="904122"/>
            <a:chOff x="1792113" y="3411554"/>
            <a:chExt cx="1547797" cy="1820563"/>
          </a:xfrm>
        </p:grpSpPr>
        <p:grpSp>
          <p:nvGrpSpPr>
            <p:cNvPr id="1157" name="グループ 126"/>
            <p:cNvGrpSpPr/>
            <p:nvPr/>
          </p:nvGrpSpPr>
          <p:grpSpPr>
            <a:xfrm>
              <a:off x="1792113" y="3411554"/>
              <a:ext cx="1547797" cy="1820563"/>
              <a:chOff x="1792113" y="3411554"/>
              <a:chExt cx="1547797" cy="1820563"/>
            </a:xfrm>
          </p:grpSpPr>
          <p:sp>
            <p:nvSpPr>
              <p:cNvPr id="1158"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59"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『あさごはんきろく』を付けさせる</a:t>
                </a:r>
                <a:endParaRPr lang="ja-JP" altLang="en-US" sz="1050">
                  <a:solidFill>
                    <a:srgbClr val="000000"/>
                  </a:solidFill>
                  <a:latin typeface="UD デジタル 教科書体 NP-R"/>
                  <a:ea typeface="UD デジタル 教科書体 NP-R"/>
                </a:endParaRPr>
              </a:p>
            </p:txBody>
          </p:sp>
        </p:grpSp>
        <p:sp>
          <p:nvSpPr>
            <p:cNvPr id="1160" name="図形 125"/>
            <p:cNvSpPr/>
            <p:nvPr/>
          </p:nvSpPr>
          <p:spPr>
            <a:xfrm>
              <a:off x="2218419" y="4945893"/>
              <a:ext cx="918308" cy="28616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Ｈ.Ｆ</a:t>
              </a:r>
              <a:endParaRPr lang="ja-JP" altLang="en-US" sz="1050">
                <a:solidFill>
                  <a:srgbClr val="000000"/>
                </a:solidFill>
                <a:latin typeface="UD デジタル 教科書体 NP-R"/>
                <a:ea typeface="UD デジタル 教科書体 NP-R"/>
              </a:endParaRPr>
            </a:p>
          </p:txBody>
        </p:sp>
      </p:grpSp>
      <p:grpSp>
        <p:nvGrpSpPr>
          <p:cNvPr id="1161" name="グループ 151"/>
          <p:cNvGrpSpPr/>
          <p:nvPr/>
        </p:nvGrpSpPr>
        <p:grpSpPr>
          <a:xfrm>
            <a:off x="3453725" y="2602396"/>
            <a:ext cx="951986" cy="895652"/>
            <a:chOff x="1792113" y="3411554"/>
            <a:chExt cx="1547797" cy="1820563"/>
          </a:xfrm>
        </p:grpSpPr>
        <p:grpSp>
          <p:nvGrpSpPr>
            <p:cNvPr id="1162" name="グループ 126"/>
            <p:cNvGrpSpPr/>
            <p:nvPr/>
          </p:nvGrpSpPr>
          <p:grpSpPr>
            <a:xfrm>
              <a:off x="1792113" y="3411554"/>
              <a:ext cx="1547797" cy="1820563"/>
              <a:chOff x="1792113" y="3411554"/>
              <a:chExt cx="1547797" cy="1820563"/>
            </a:xfrm>
          </p:grpSpPr>
          <p:sp>
            <p:nvSpPr>
              <p:cNvPr id="1163"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64"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165" name="図形 125"/>
            <p:cNvSpPr/>
            <p:nvPr/>
          </p:nvSpPr>
          <p:spPr>
            <a:xfrm>
              <a:off x="2218419" y="4682378"/>
              <a:ext cx="918308" cy="537664"/>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166" name="グループ 156"/>
          <p:cNvGrpSpPr/>
          <p:nvPr/>
        </p:nvGrpSpPr>
        <p:grpSpPr>
          <a:xfrm>
            <a:off x="1666462" y="4203637"/>
            <a:ext cx="944573" cy="954819"/>
            <a:chOff x="1792113" y="3411554"/>
            <a:chExt cx="1547797" cy="1823353"/>
          </a:xfrm>
        </p:grpSpPr>
        <p:grpSp>
          <p:nvGrpSpPr>
            <p:cNvPr id="1167" name="グループ 126"/>
            <p:cNvGrpSpPr/>
            <p:nvPr/>
          </p:nvGrpSpPr>
          <p:grpSpPr>
            <a:xfrm>
              <a:off x="1792113" y="3411554"/>
              <a:ext cx="1547797" cy="1820563"/>
              <a:chOff x="1792113" y="3411554"/>
              <a:chExt cx="1547797" cy="1820563"/>
            </a:xfrm>
          </p:grpSpPr>
          <p:sp>
            <p:nvSpPr>
              <p:cNvPr id="1168"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69"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170"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171" name="グループ 161"/>
          <p:cNvGrpSpPr/>
          <p:nvPr/>
        </p:nvGrpSpPr>
        <p:grpSpPr>
          <a:xfrm>
            <a:off x="1870124" y="5454678"/>
            <a:ext cx="1040013" cy="931320"/>
            <a:chOff x="249228" y="2137598"/>
            <a:chExt cx="3091564" cy="3093534"/>
          </a:xfrm>
        </p:grpSpPr>
        <p:grpSp>
          <p:nvGrpSpPr>
            <p:cNvPr id="1172" name="グループ 126"/>
            <p:cNvGrpSpPr/>
            <p:nvPr/>
          </p:nvGrpSpPr>
          <p:grpSpPr>
            <a:xfrm>
              <a:off x="249228" y="2137598"/>
              <a:ext cx="3091564" cy="3093534"/>
              <a:chOff x="249228" y="2137598"/>
              <a:chExt cx="3091564" cy="3093534"/>
            </a:xfrm>
          </p:grpSpPr>
          <p:sp>
            <p:nvSpPr>
              <p:cNvPr id="1173" name="図形 129"/>
              <p:cNvSpPr/>
              <p:nvPr/>
            </p:nvSpPr>
            <p:spPr>
              <a:xfrm>
                <a:off x="249228" y="2137598"/>
                <a:ext cx="3091564" cy="3093534"/>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74" name="図形 130"/>
              <p:cNvSpPr/>
              <p:nvPr/>
            </p:nvSpPr>
            <p:spPr>
              <a:xfrm>
                <a:off x="562540" y="2497598"/>
                <a:ext cx="2582067" cy="156660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前日の晩に</a:t>
                </a:r>
                <a:r>
                  <a:rPr lang="ja-JP" altLang="en-US" sz="1050">
                    <a:solidFill>
                      <a:srgbClr val="000000"/>
                    </a:solidFill>
                    <a:latin typeface="UD デジタル 教科書体 NP-R"/>
                    <a:ea typeface="UD デジタル 教科書体 NP-R"/>
                  </a:rPr>
                  <a:t>準備しておいてもらう</a:t>
                </a:r>
                <a:endParaRPr lang="ja-JP" altLang="en-US" sz="1050">
                  <a:solidFill>
                    <a:srgbClr val="000000"/>
                  </a:solidFill>
                  <a:latin typeface="UD デジタル 教科書体 NP-R"/>
                  <a:ea typeface="UD デジタル 教科書体 NP-R"/>
                </a:endParaRPr>
              </a:p>
            </p:txBody>
          </p:sp>
        </p:grpSp>
        <p:sp>
          <p:nvSpPr>
            <p:cNvPr id="1175" name="図形 125"/>
            <p:cNvSpPr/>
            <p:nvPr/>
          </p:nvSpPr>
          <p:spPr>
            <a:xfrm>
              <a:off x="1035924" y="4515638"/>
              <a:ext cx="1936952" cy="705208"/>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Ｔ.Ｈ</a:t>
              </a:r>
              <a:endParaRPr lang="ja-JP" altLang="en-US" sz="1050">
                <a:solidFill>
                  <a:srgbClr val="000000"/>
                </a:solidFill>
                <a:latin typeface="UD デジタル 教科書体 NP-R"/>
                <a:ea typeface="UD デジタル 教科書体 NP-R"/>
              </a:endParaRPr>
            </a:p>
          </p:txBody>
        </p:sp>
      </p:grpSp>
      <p:grpSp>
        <p:nvGrpSpPr>
          <p:cNvPr id="1176" name="グループ 166"/>
          <p:cNvGrpSpPr/>
          <p:nvPr/>
        </p:nvGrpSpPr>
        <p:grpSpPr>
          <a:xfrm>
            <a:off x="3098251" y="3924920"/>
            <a:ext cx="944573" cy="954819"/>
            <a:chOff x="1792113" y="3411554"/>
            <a:chExt cx="1547797" cy="1823353"/>
          </a:xfrm>
        </p:grpSpPr>
        <p:grpSp>
          <p:nvGrpSpPr>
            <p:cNvPr id="1177" name="グループ 126"/>
            <p:cNvGrpSpPr/>
            <p:nvPr/>
          </p:nvGrpSpPr>
          <p:grpSpPr>
            <a:xfrm>
              <a:off x="1792113" y="3411554"/>
              <a:ext cx="1547797" cy="1820563"/>
              <a:chOff x="1792113" y="3411554"/>
              <a:chExt cx="1547797" cy="1820563"/>
            </a:xfrm>
          </p:grpSpPr>
          <p:sp>
            <p:nvSpPr>
              <p:cNvPr id="1178"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79"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180"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181" name="グループ 171"/>
          <p:cNvGrpSpPr/>
          <p:nvPr/>
        </p:nvGrpSpPr>
        <p:grpSpPr>
          <a:xfrm>
            <a:off x="6970898" y="4617000"/>
            <a:ext cx="951986" cy="895652"/>
            <a:chOff x="1792113" y="3411554"/>
            <a:chExt cx="1547797" cy="1820563"/>
          </a:xfrm>
        </p:grpSpPr>
        <p:grpSp>
          <p:nvGrpSpPr>
            <p:cNvPr id="1182" name="グループ 126"/>
            <p:cNvGrpSpPr/>
            <p:nvPr/>
          </p:nvGrpSpPr>
          <p:grpSpPr>
            <a:xfrm>
              <a:off x="1792113" y="3411554"/>
              <a:ext cx="1547797" cy="1820563"/>
              <a:chOff x="1792113" y="3411554"/>
              <a:chExt cx="1547797" cy="1820563"/>
            </a:xfrm>
          </p:grpSpPr>
          <p:sp>
            <p:nvSpPr>
              <p:cNvPr id="1183"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84"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185" name="図形 125"/>
            <p:cNvSpPr/>
            <p:nvPr/>
          </p:nvSpPr>
          <p:spPr>
            <a:xfrm>
              <a:off x="2218419" y="4682378"/>
              <a:ext cx="918308" cy="537664"/>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186" name="グループ 176"/>
          <p:cNvGrpSpPr/>
          <p:nvPr/>
        </p:nvGrpSpPr>
        <p:grpSpPr>
          <a:xfrm>
            <a:off x="5234767" y="5374456"/>
            <a:ext cx="944573" cy="954819"/>
            <a:chOff x="1792113" y="3411554"/>
            <a:chExt cx="1547797" cy="1823353"/>
          </a:xfrm>
        </p:grpSpPr>
        <p:grpSp>
          <p:nvGrpSpPr>
            <p:cNvPr id="1187" name="グループ 126"/>
            <p:cNvGrpSpPr/>
            <p:nvPr/>
          </p:nvGrpSpPr>
          <p:grpSpPr>
            <a:xfrm>
              <a:off x="1792113" y="3411554"/>
              <a:ext cx="1547797" cy="1820563"/>
              <a:chOff x="1792113" y="3411554"/>
              <a:chExt cx="1547797" cy="1820563"/>
            </a:xfrm>
          </p:grpSpPr>
          <p:sp>
            <p:nvSpPr>
              <p:cNvPr id="1188"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89"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190"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191" name="グループ 181"/>
          <p:cNvGrpSpPr/>
          <p:nvPr/>
        </p:nvGrpSpPr>
        <p:grpSpPr>
          <a:xfrm>
            <a:off x="5985095" y="4258725"/>
            <a:ext cx="944573" cy="954819"/>
            <a:chOff x="1792113" y="3411554"/>
            <a:chExt cx="1547797" cy="1823353"/>
          </a:xfrm>
        </p:grpSpPr>
        <p:grpSp>
          <p:nvGrpSpPr>
            <p:cNvPr id="1192" name="グループ 126"/>
            <p:cNvGrpSpPr/>
            <p:nvPr/>
          </p:nvGrpSpPr>
          <p:grpSpPr>
            <a:xfrm>
              <a:off x="1792113" y="3411554"/>
              <a:ext cx="1547797" cy="1820563"/>
              <a:chOff x="1792113" y="3411554"/>
              <a:chExt cx="1547797" cy="1820563"/>
            </a:xfrm>
          </p:grpSpPr>
          <p:sp>
            <p:nvSpPr>
              <p:cNvPr id="1193"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94"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195"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196" name="グループ 191"/>
          <p:cNvGrpSpPr/>
          <p:nvPr/>
        </p:nvGrpSpPr>
        <p:grpSpPr>
          <a:xfrm>
            <a:off x="3058228" y="5158456"/>
            <a:ext cx="944573" cy="954819"/>
            <a:chOff x="1792113" y="3411554"/>
            <a:chExt cx="1547797" cy="1823353"/>
          </a:xfrm>
        </p:grpSpPr>
        <p:grpSp>
          <p:nvGrpSpPr>
            <p:cNvPr id="1197" name="グループ 126"/>
            <p:cNvGrpSpPr/>
            <p:nvPr/>
          </p:nvGrpSpPr>
          <p:grpSpPr>
            <a:xfrm>
              <a:off x="1792113" y="3411554"/>
              <a:ext cx="1547797" cy="1820563"/>
              <a:chOff x="1792113" y="3411554"/>
              <a:chExt cx="1547797" cy="1820563"/>
            </a:xfrm>
          </p:grpSpPr>
          <p:sp>
            <p:nvSpPr>
              <p:cNvPr id="1198"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99"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00"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01" name="楕円 170"/>
          <p:cNvSpPr/>
          <p:nvPr/>
        </p:nvSpPr>
        <p:spPr>
          <a:xfrm>
            <a:off x="2487037" y="2132634"/>
            <a:ext cx="3993727" cy="2869476"/>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02" name="楕円 171"/>
          <p:cNvSpPr/>
          <p:nvPr/>
        </p:nvSpPr>
        <p:spPr>
          <a:xfrm>
            <a:off x="835791" y="3859635"/>
            <a:ext cx="3993727" cy="2745477"/>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03" name="楕円 172"/>
          <p:cNvSpPr/>
          <p:nvPr/>
        </p:nvSpPr>
        <p:spPr>
          <a:xfrm>
            <a:off x="4210480" y="3991432"/>
            <a:ext cx="3993727" cy="2613817"/>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04" name="テキスト 293"/>
          <p:cNvSpPr txBox="1"/>
          <p:nvPr/>
        </p:nvSpPr>
        <p:spPr>
          <a:xfrm>
            <a:off x="251967" y="1125000"/>
            <a:ext cx="7624942" cy="645438"/>
          </a:xfrm>
          <a:prstGeom prst="rect">
            <a:avLst/>
          </a:prstGeom>
        </p:spPr>
        <p:txBody>
          <a:bodyPr wrap="square">
            <a:spAutoFit/>
          </a:bodyPr>
          <a:p>
            <a:pPr>
              <a:defRPr lang="ja-JP" altLang="en-US"/>
            </a:pPr>
            <a:r>
              <a:rPr lang="ja-JP" altLang="en-US" sz="3600">
                <a:latin typeface="メイリオ"/>
                <a:ea typeface="メイリオ"/>
              </a:rPr>
              <a:t>②　付箋を立場ごとに貼る</a:t>
            </a:r>
            <a:endParaRPr lang="ja-JP" altLang="en-US" sz="3600">
              <a:latin typeface="メイリオ"/>
              <a:ea typeface="メイリオ"/>
            </a:endParaRPr>
          </a:p>
        </p:txBody>
      </p:sp>
      <p:sp>
        <p:nvSpPr>
          <p:cNvPr id="1205" name="正方形/長方形 162"/>
          <p:cNvSpPr/>
          <p:nvPr/>
        </p:nvSpPr>
        <p:spPr>
          <a:xfrm>
            <a:off x="131432" y="405000"/>
            <a:ext cx="1622250"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a:ea typeface="メイリオ"/>
                <a:cs typeface="Meiryo UI" panose="020B0604030504040204" pitchFamily="50" charset="-128"/>
              </a:rPr>
              <a:t>演習</a:t>
            </a:r>
            <a:endParaRPr lang="ja-JP" altLang="en-US" sz="3600" dirty="0">
              <a:solidFill>
                <a:schemeClr val="bg1"/>
              </a:solidFill>
              <a:latin typeface="メイリオ"/>
              <a:ea typeface="メイリオ"/>
              <a:cs typeface="Meiryo UI" panose="020B0604030504040204"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1"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6</a:t>
            </a:r>
          </a:p>
        </p:txBody>
      </p:sp>
      <p:sp>
        <p:nvSpPr>
          <p:cNvPr id="1212" name="図形 138"/>
          <p:cNvSpPr/>
          <p:nvPr/>
        </p:nvSpPr>
        <p:spPr>
          <a:xfrm>
            <a:off x="3612482" y="1700634"/>
            <a:ext cx="1656000" cy="432000"/>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400">
                <a:solidFill>
                  <a:srgbClr val="000000"/>
                </a:solidFill>
                <a:latin typeface="UD デジタル 教科書体 NP-B"/>
                <a:ea typeface="UD デジタル 教科書体 NP-B"/>
              </a:rPr>
              <a:t>学校</a:t>
            </a:r>
            <a:endParaRPr lang="ja-JP" altLang="en-US" sz="2400">
              <a:solidFill>
                <a:srgbClr val="000000"/>
              </a:solidFill>
              <a:latin typeface="UD デジタル 教科書体 NP-B"/>
              <a:ea typeface="UD デジタル 教科書体 NP-B"/>
            </a:endParaRPr>
          </a:p>
        </p:txBody>
      </p:sp>
      <p:sp>
        <p:nvSpPr>
          <p:cNvPr id="1213" name="図形 139"/>
          <p:cNvSpPr/>
          <p:nvPr/>
        </p:nvSpPr>
        <p:spPr>
          <a:xfrm>
            <a:off x="214124" y="6113275"/>
            <a:ext cx="1656000" cy="432000"/>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400">
                <a:solidFill>
                  <a:srgbClr val="000000"/>
                </a:solidFill>
                <a:latin typeface="UD デジタル 教科書体 NP-B"/>
                <a:ea typeface="UD デジタル 教科書体 NP-B"/>
              </a:rPr>
              <a:t>家庭</a:t>
            </a:r>
            <a:endParaRPr lang="ja-JP" altLang="en-US" sz="2400">
              <a:solidFill>
                <a:srgbClr val="000000"/>
              </a:solidFill>
              <a:latin typeface="UD デジタル 教科書体 NP-B"/>
              <a:ea typeface="UD デジタル 教科書体 NP-B"/>
            </a:endParaRPr>
          </a:p>
        </p:txBody>
      </p:sp>
      <p:sp>
        <p:nvSpPr>
          <p:cNvPr id="1214" name="図形 140"/>
          <p:cNvSpPr/>
          <p:nvPr/>
        </p:nvSpPr>
        <p:spPr>
          <a:xfrm>
            <a:off x="7376208" y="6041802"/>
            <a:ext cx="1656000" cy="432000"/>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2400">
                <a:solidFill>
                  <a:srgbClr val="000000"/>
                </a:solidFill>
                <a:latin typeface="UD デジタル 教科書体 NP-B"/>
                <a:ea typeface="UD デジタル 教科書体 NP-B"/>
              </a:rPr>
              <a:t>地域</a:t>
            </a:r>
            <a:endParaRPr lang="ja-JP" altLang="en-US" sz="2400">
              <a:solidFill>
                <a:srgbClr val="000000"/>
              </a:solidFill>
              <a:latin typeface="UD デジタル 教科書体 NP-B"/>
              <a:ea typeface="UD デジタル 教科書体 NP-B"/>
            </a:endParaRPr>
          </a:p>
        </p:txBody>
      </p:sp>
      <p:grpSp>
        <p:nvGrpSpPr>
          <p:cNvPr id="1215" name="グループ 146"/>
          <p:cNvGrpSpPr/>
          <p:nvPr/>
        </p:nvGrpSpPr>
        <p:grpSpPr>
          <a:xfrm>
            <a:off x="4674599" y="2587986"/>
            <a:ext cx="1038115" cy="904122"/>
            <a:chOff x="1792113" y="3411554"/>
            <a:chExt cx="1547797" cy="1820563"/>
          </a:xfrm>
        </p:grpSpPr>
        <p:grpSp>
          <p:nvGrpSpPr>
            <p:cNvPr id="1216" name="グループ 126"/>
            <p:cNvGrpSpPr/>
            <p:nvPr/>
          </p:nvGrpSpPr>
          <p:grpSpPr>
            <a:xfrm>
              <a:off x="1792113" y="3411554"/>
              <a:ext cx="1547797" cy="1820563"/>
              <a:chOff x="1792113" y="3411554"/>
              <a:chExt cx="1547797" cy="1820563"/>
            </a:xfrm>
          </p:grpSpPr>
          <p:sp>
            <p:nvSpPr>
              <p:cNvPr id="1217"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8"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『あさごはんきろく』を付けさせる</a:t>
                </a:r>
                <a:endParaRPr lang="ja-JP" altLang="en-US" sz="1050">
                  <a:solidFill>
                    <a:srgbClr val="000000"/>
                  </a:solidFill>
                  <a:latin typeface="UD デジタル 教科書体 NP-R"/>
                  <a:ea typeface="UD デジタル 教科書体 NP-R"/>
                </a:endParaRPr>
              </a:p>
            </p:txBody>
          </p:sp>
        </p:grpSp>
        <p:sp>
          <p:nvSpPr>
            <p:cNvPr id="1219" name="図形 125"/>
            <p:cNvSpPr/>
            <p:nvPr/>
          </p:nvSpPr>
          <p:spPr>
            <a:xfrm>
              <a:off x="2218419" y="4945893"/>
              <a:ext cx="918308" cy="28616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Ｈ.Ｆ</a:t>
              </a:r>
              <a:endParaRPr lang="ja-JP" altLang="en-US" sz="1050">
                <a:solidFill>
                  <a:srgbClr val="000000"/>
                </a:solidFill>
                <a:latin typeface="UD デジタル 教科書体 NP-R"/>
                <a:ea typeface="UD デジタル 教科書体 NP-R"/>
              </a:endParaRPr>
            </a:p>
          </p:txBody>
        </p:sp>
      </p:grpSp>
      <p:grpSp>
        <p:nvGrpSpPr>
          <p:cNvPr id="1220" name="グループ 151"/>
          <p:cNvGrpSpPr/>
          <p:nvPr/>
        </p:nvGrpSpPr>
        <p:grpSpPr>
          <a:xfrm>
            <a:off x="3453725" y="2602396"/>
            <a:ext cx="951986" cy="895652"/>
            <a:chOff x="1792113" y="3411554"/>
            <a:chExt cx="1547797" cy="1820563"/>
          </a:xfrm>
        </p:grpSpPr>
        <p:grpSp>
          <p:nvGrpSpPr>
            <p:cNvPr id="1221" name="グループ 126"/>
            <p:cNvGrpSpPr/>
            <p:nvPr/>
          </p:nvGrpSpPr>
          <p:grpSpPr>
            <a:xfrm>
              <a:off x="1792113" y="3411554"/>
              <a:ext cx="1547797" cy="1820563"/>
              <a:chOff x="1792113" y="3411554"/>
              <a:chExt cx="1547797" cy="1820563"/>
            </a:xfrm>
          </p:grpSpPr>
          <p:sp>
            <p:nvSpPr>
              <p:cNvPr id="1222"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3"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24" name="図形 125"/>
            <p:cNvSpPr/>
            <p:nvPr/>
          </p:nvSpPr>
          <p:spPr>
            <a:xfrm>
              <a:off x="2218419" y="4682378"/>
              <a:ext cx="918308" cy="537664"/>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225" name="グループ 156"/>
          <p:cNvGrpSpPr/>
          <p:nvPr/>
        </p:nvGrpSpPr>
        <p:grpSpPr>
          <a:xfrm>
            <a:off x="1666462" y="4203637"/>
            <a:ext cx="944573" cy="954819"/>
            <a:chOff x="1792113" y="3411554"/>
            <a:chExt cx="1547797" cy="1823353"/>
          </a:xfrm>
        </p:grpSpPr>
        <p:grpSp>
          <p:nvGrpSpPr>
            <p:cNvPr id="1226" name="グループ 126"/>
            <p:cNvGrpSpPr/>
            <p:nvPr/>
          </p:nvGrpSpPr>
          <p:grpSpPr>
            <a:xfrm>
              <a:off x="1792113" y="3411554"/>
              <a:ext cx="1547797" cy="1820563"/>
              <a:chOff x="1792113" y="3411554"/>
              <a:chExt cx="1547797" cy="1820563"/>
            </a:xfrm>
          </p:grpSpPr>
          <p:sp>
            <p:nvSpPr>
              <p:cNvPr id="1227"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8"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29"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230" name="グループ 161"/>
          <p:cNvGrpSpPr/>
          <p:nvPr/>
        </p:nvGrpSpPr>
        <p:grpSpPr>
          <a:xfrm>
            <a:off x="1870124" y="5454678"/>
            <a:ext cx="1040013" cy="931320"/>
            <a:chOff x="249228" y="2137598"/>
            <a:chExt cx="3091564" cy="3093534"/>
          </a:xfrm>
        </p:grpSpPr>
        <p:grpSp>
          <p:nvGrpSpPr>
            <p:cNvPr id="1231" name="グループ 126"/>
            <p:cNvGrpSpPr/>
            <p:nvPr/>
          </p:nvGrpSpPr>
          <p:grpSpPr>
            <a:xfrm>
              <a:off x="249228" y="2137598"/>
              <a:ext cx="3091564" cy="3093534"/>
              <a:chOff x="249228" y="2137598"/>
              <a:chExt cx="3091564" cy="3093534"/>
            </a:xfrm>
          </p:grpSpPr>
          <p:sp>
            <p:nvSpPr>
              <p:cNvPr id="1232" name="図形 129"/>
              <p:cNvSpPr/>
              <p:nvPr/>
            </p:nvSpPr>
            <p:spPr>
              <a:xfrm>
                <a:off x="249228" y="2137598"/>
                <a:ext cx="3091564" cy="3093534"/>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33" name="図形 130"/>
              <p:cNvSpPr/>
              <p:nvPr/>
            </p:nvSpPr>
            <p:spPr>
              <a:xfrm>
                <a:off x="562540" y="2497598"/>
                <a:ext cx="2582067" cy="156660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前日の晩に</a:t>
                </a:r>
                <a:r>
                  <a:rPr lang="ja-JP" altLang="en-US" sz="1050">
                    <a:solidFill>
                      <a:srgbClr val="000000"/>
                    </a:solidFill>
                    <a:latin typeface="UD デジタル 教科書体 NP-R"/>
                    <a:ea typeface="UD デジタル 教科書体 NP-R"/>
                  </a:rPr>
                  <a:t>準備しておいてもらう</a:t>
                </a:r>
                <a:endParaRPr lang="ja-JP" altLang="en-US" sz="1050">
                  <a:solidFill>
                    <a:srgbClr val="000000"/>
                  </a:solidFill>
                  <a:latin typeface="UD デジタル 教科書体 NP-R"/>
                  <a:ea typeface="UD デジタル 教科書体 NP-R"/>
                </a:endParaRPr>
              </a:p>
            </p:txBody>
          </p:sp>
        </p:grpSp>
        <p:sp>
          <p:nvSpPr>
            <p:cNvPr id="1234" name="図形 125"/>
            <p:cNvSpPr/>
            <p:nvPr/>
          </p:nvSpPr>
          <p:spPr>
            <a:xfrm>
              <a:off x="1035924" y="4515638"/>
              <a:ext cx="1936952" cy="705208"/>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Ｔ.Ｈ</a:t>
              </a:r>
              <a:endParaRPr lang="ja-JP" altLang="en-US" sz="1050">
                <a:solidFill>
                  <a:srgbClr val="000000"/>
                </a:solidFill>
                <a:latin typeface="UD デジタル 教科書体 NP-R"/>
                <a:ea typeface="UD デジタル 教科書体 NP-R"/>
              </a:endParaRPr>
            </a:p>
          </p:txBody>
        </p:sp>
      </p:grpSp>
      <p:grpSp>
        <p:nvGrpSpPr>
          <p:cNvPr id="1235" name="グループ 166"/>
          <p:cNvGrpSpPr/>
          <p:nvPr/>
        </p:nvGrpSpPr>
        <p:grpSpPr>
          <a:xfrm>
            <a:off x="3098251" y="3924920"/>
            <a:ext cx="944573" cy="954819"/>
            <a:chOff x="1792113" y="3411554"/>
            <a:chExt cx="1547797" cy="1823353"/>
          </a:xfrm>
        </p:grpSpPr>
        <p:grpSp>
          <p:nvGrpSpPr>
            <p:cNvPr id="1236" name="グループ 126"/>
            <p:cNvGrpSpPr/>
            <p:nvPr/>
          </p:nvGrpSpPr>
          <p:grpSpPr>
            <a:xfrm>
              <a:off x="1792113" y="3411554"/>
              <a:ext cx="1547797" cy="1820563"/>
              <a:chOff x="1792113" y="3411554"/>
              <a:chExt cx="1547797" cy="1820563"/>
            </a:xfrm>
          </p:grpSpPr>
          <p:sp>
            <p:nvSpPr>
              <p:cNvPr id="1237"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38"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39"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240" name="グループ 171"/>
          <p:cNvGrpSpPr/>
          <p:nvPr/>
        </p:nvGrpSpPr>
        <p:grpSpPr>
          <a:xfrm>
            <a:off x="6970898" y="4617000"/>
            <a:ext cx="951986" cy="895652"/>
            <a:chOff x="1792113" y="3411554"/>
            <a:chExt cx="1547797" cy="1820563"/>
          </a:xfrm>
        </p:grpSpPr>
        <p:grpSp>
          <p:nvGrpSpPr>
            <p:cNvPr id="1241" name="グループ 126"/>
            <p:cNvGrpSpPr/>
            <p:nvPr/>
          </p:nvGrpSpPr>
          <p:grpSpPr>
            <a:xfrm>
              <a:off x="1792113" y="3411554"/>
              <a:ext cx="1547797" cy="1820563"/>
              <a:chOff x="1792113" y="3411554"/>
              <a:chExt cx="1547797" cy="1820563"/>
            </a:xfrm>
          </p:grpSpPr>
          <p:sp>
            <p:nvSpPr>
              <p:cNvPr id="1242"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3"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44" name="図形 125"/>
            <p:cNvSpPr/>
            <p:nvPr/>
          </p:nvSpPr>
          <p:spPr>
            <a:xfrm>
              <a:off x="2218419" y="4682378"/>
              <a:ext cx="918308" cy="537664"/>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245" name="グループ 176"/>
          <p:cNvGrpSpPr/>
          <p:nvPr/>
        </p:nvGrpSpPr>
        <p:grpSpPr>
          <a:xfrm>
            <a:off x="5234767" y="5374456"/>
            <a:ext cx="944573" cy="954819"/>
            <a:chOff x="1792113" y="3411554"/>
            <a:chExt cx="1547797" cy="1823353"/>
          </a:xfrm>
        </p:grpSpPr>
        <p:grpSp>
          <p:nvGrpSpPr>
            <p:cNvPr id="1246" name="グループ 126"/>
            <p:cNvGrpSpPr/>
            <p:nvPr/>
          </p:nvGrpSpPr>
          <p:grpSpPr>
            <a:xfrm>
              <a:off x="1792113" y="3411554"/>
              <a:ext cx="1547797" cy="1820563"/>
              <a:chOff x="1792113" y="3411554"/>
              <a:chExt cx="1547797" cy="1820563"/>
            </a:xfrm>
          </p:grpSpPr>
          <p:sp>
            <p:nvSpPr>
              <p:cNvPr id="1247"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8"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49"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250" name="グループ 181"/>
          <p:cNvGrpSpPr/>
          <p:nvPr/>
        </p:nvGrpSpPr>
        <p:grpSpPr>
          <a:xfrm>
            <a:off x="5985095" y="4258725"/>
            <a:ext cx="944573" cy="954819"/>
            <a:chOff x="1792113" y="3411554"/>
            <a:chExt cx="1547797" cy="1823353"/>
          </a:xfrm>
        </p:grpSpPr>
        <p:grpSp>
          <p:nvGrpSpPr>
            <p:cNvPr id="1251" name="グループ 126"/>
            <p:cNvGrpSpPr/>
            <p:nvPr/>
          </p:nvGrpSpPr>
          <p:grpSpPr>
            <a:xfrm>
              <a:off x="1792113" y="3411554"/>
              <a:ext cx="1547797" cy="1820563"/>
              <a:chOff x="1792113" y="3411554"/>
              <a:chExt cx="1547797" cy="1820563"/>
            </a:xfrm>
          </p:grpSpPr>
          <p:sp>
            <p:nvSpPr>
              <p:cNvPr id="1252"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53"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54"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grpSp>
        <p:nvGrpSpPr>
          <p:cNvPr id="1255" name="グループ 191"/>
          <p:cNvGrpSpPr/>
          <p:nvPr/>
        </p:nvGrpSpPr>
        <p:grpSpPr>
          <a:xfrm>
            <a:off x="3058228" y="5158456"/>
            <a:ext cx="944573" cy="954819"/>
            <a:chOff x="1792113" y="3411554"/>
            <a:chExt cx="1547797" cy="1823353"/>
          </a:xfrm>
        </p:grpSpPr>
        <p:grpSp>
          <p:nvGrpSpPr>
            <p:cNvPr id="1256" name="グループ 126"/>
            <p:cNvGrpSpPr/>
            <p:nvPr/>
          </p:nvGrpSpPr>
          <p:grpSpPr>
            <a:xfrm>
              <a:off x="1792113" y="3411554"/>
              <a:ext cx="1547797" cy="1820563"/>
              <a:chOff x="1792113" y="3411554"/>
              <a:chExt cx="1547797" cy="1820563"/>
            </a:xfrm>
          </p:grpSpPr>
          <p:sp>
            <p:nvSpPr>
              <p:cNvPr id="1257" name="図形 129"/>
              <p:cNvSpPr/>
              <p:nvPr/>
            </p:nvSpPr>
            <p:spPr>
              <a:xfrm>
                <a:off x="1797912" y="3411554"/>
                <a:ext cx="1541998" cy="1820563"/>
              </a:xfrm>
              <a:prstGeom prst="foldedCorner">
                <a:avLst/>
              </a:prstGeom>
              <a:gradFill>
                <a:gsLst>
                  <a:gs pos="0">
                    <a:srgbClr val="FFFFFF"/>
                  </a:gs>
                  <a:gs pos="100000">
                    <a:srgbClr val="FFA0FF"/>
                  </a:gs>
                </a:gsLst>
                <a:lin ang="5400000" scaled="1"/>
                <a:tileRect/>
              </a:gradFill>
              <a:ln w="12700" cap="flat" cmpd="sng" algn="ctr">
                <a:solidFill>
                  <a:srgbClr val="FFA0FF"/>
                </a:solid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58" name="図形 130"/>
              <p:cNvSpPr/>
              <p:nvPr/>
            </p:nvSpPr>
            <p:spPr>
              <a:xfrm>
                <a:off x="1792113" y="3555135"/>
                <a:ext cx="1512380" cy="1109351"/>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59" name="図形 125"/>
            <p:cNvSpPr/>
            <p:nvPr/>
          </p:nvSpPr>
          <p:spPr>
            <a:xfrm>
              <a:off x="2219715" y="4685940"/>
              <a:ext cx="917010" cy="548967"/>
            </a:xfrm>
            <a:prstGeom prst="flowChartProcess">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1050">
                  <a:solidFill>
                    <a:srgbClr val="000000"/>
                  </a:solidFill>
                  <a:latin typeface="UD デジタル 教科書体 NP-R"/>
                  <a:ea typeface="UD デジタル 教科書体 NP-R"/>
                </a:rPr>
                <a:t>△.□</a:t>
              </a:r>
              <a:endParaRPr lang="ja-JP" altLang="en-US" sz="1050">
                <a:solidFill>
                  <a:srgbClr val="000000"/>
                </a:solidFill>
                <a:latin typeface="UD デジタル 教科書体 NP-R"/>
                <a:ea typeface="UD デジタル 教科書体 NP-R"/>
              </a:endParaRPr>
            </a:p>
          </p:txBody>
        </p:sp>
      </p:grpSp>
      <p:sp>
        <p:nvSpPr>
          <p:cNvPr id="1260" name="楕円 170"/>
          <p:cNvSpPr/>
          <p:nvPr/>
        </p:nvSpPr>
        <p:spPr>
          <a:xfrm>
            <a:off x="2487037" y="2132634"/>
            <a:ext cx="3993727" cy="2869476"/>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61" name="楕円 171"/>
          <p:cNvSpPr/>
          <p:nvPr/>
        </p:nvSpPr>
        <p:spPr>
          <a:xfrm>
            <a:off x="835791" y="3859635"/>
            <a:ext cx="3993727" cy="2745477"/>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62" name="楕円 172"/>
          <p:cNvSpPr/>
          <p:nvPr/>
        </p:nvSpPr>
        <p:spPr>
          <a:xfrm>
            <a:off x="4210480" y="3991432"/>
            <a:ext cx="3993727" cy="2613817"/>
          </a:xfrm>
          <a:prstGeom prst="ellipse">
            <a:avLst/>
          </a:prstGeom>
          <a:noFill/>
          <a:ln w="12700" cap="flat" cmpd="sng" algn="ctr">
            <a:solidFill>
              <a:schemeClr val="tx1"/>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63" name="楕円 217"/>
          <p:cNvSpPr/>
          <p:nvPr/>
        </p:nvSpPr>
        <p:spPr>
          <a:xfrm>
            <a:off x="3050639" y="2313374"/>
            <a:ext cx="2866522" cy="1473695"/>
          </a:xfrm>
          <a:prstGeom prst="ellipse">
            <a:avLst/>
          </a:prstGeom>
          <a:noFill/>
          <a:ln w="381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64" name="楕円 218"/>
          <p:cNvSpPr/>
          <p:nvPr/>
        </p:nvSpPr>
        <p:spPr>
          <a:xfrm>
            <a:off x="2832654" y="4960517"/>
            <a:ext cx="1402420" cy="1379325"/>
          </a:xfrm>
          <a:prstGeom prst="ellipse">
            <a:avLst/>
          </a:prstGeom>
          <a:noFill/>
          <a:ln w="38100" cap="flat" cmpd="sng" algn="ctr">
            <a:solidFill>
              <a:srgbClr val="003EFF"/>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65" name="楕円 219"/>
          <p:cNvSpPr/>
          <p:nvPr/>
        </p:nvSpPr>
        <p:spPr>
          <a:xfrm>
            <a:off x="4995037" y="5165950"/>
            <a:ext cx="1402420" cy="1379325"/>
          </a:xfrm>
          <a:prstGeom prst="ellipse">
            <a:avLst/>
          </a:prstGeom>
          <a:noFill/>
          <a:ln w="38100" cap="flat" cmpd="sng" algn="ctr">
            <a:solidFill>
              <a:srgbClr val="003EFF"/>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cxnSp>
        <p:nvCxnSpPr>
          <p:cNvPr id="1266" name="図形 220"/>
          <p:cNvCxnSpPr/>
          <p:nvPr/>
        </p:nvCxnSpPr>
        <p:spPr>
          <a:xfrm>
            <a:off x="4230221" y="5651967"/>
            <a:ext cx="770404" cy="203107"/>
          </a:xfrm>
          <a:prstGeom prst="straightConnector1">
            <a:avLst/>
          </a:prstGeom>
          <a:ln w="38100">
            <a:solidFill>
              <a:schemeClr val="accent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67" name="テキスト 221"/>
          <p:cNvSpPr txBox="1"/>
          <p:nvPr/>
        </p:nvSpPr>
        <p:spPr>
          <a:xfrm>
            <a:off x="251945" y="1053000"/>
            <a:ext cx="8645891" cy="599271"/>
          </a:xfrm>
          <a:prstGeom prst="rect">
            <a:avLst/>
          </a:prstGeom>
        </p:spPr>
        <p:txBody>
          <a:bodyPr wrap="square">
            <a:spAutoFit/>
          </a:bodyPr>
          <a:p>
            <a:pPr>
              <a:lnSpc>
                <a:spcPct val="150000"/>
              </a:lnSpc>
            </a:pPr>
            <a:r>
              <a:rPr lang="ja-JP" altLang="en-US" sz="2200">
                <a:latin typeface="メイリオ"/>
                <a:ea typeface="メイリオ"/>
              </a:rPr>
              <a:t>③　任意で選んだ立場における、</a:t>
            </a:r>
            <a:r>
              <a:rPr lang="ja-JP" altLang="en-US" sz="2200">
                <a:latin typeface="メイリオ"/>
                <a:ea typeface="メイリオ"/>
              </a:rPr>
              <a:t>手立ての詳細について協議</a:t>
            </a:r>
            <a:r>
              <a:rPr lang="ja-JP" altLang="en-US" sz="2200">
                <a:latin typeface="メイリオ"/>
                <a:ea typeface="メイリオ"/>
              </a:rPr>
              <a:t>する</a:t>
            </a:r>
            <a:endParaRPr lang="ja-JP" altLang="en-US" sz="2200">
              <a:latin typeface="メイリオ"/>
              <a:ea typeface="メイリオ"/>
            </a:endParaRPr>
          </a:p>
        </p:txBody>
      </p:sp>
      <p:sp>
        <p:nvSpPr>
          <p:cNvPr id="1268" name="正方形/長方形 163"/>
          <p:cNvSpPr/>
          <p:nvPr/>
        </p:nvSpPr>
        <p:spPr>
          <a:xfrm>
            <a:off x="131432" y="405000"/>
            <a:ext cx="1622250"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a:ea typeface="メイリオ"/>
                <a:cs typeface="Meiryo UI" panose="020B0604030504040204" pitchFamily="50" charset="-128"/>
              </a:rPr>
              <a:t>演習</a:t>
            </a:r>
            <a:endParaRPr lang="ja-JP" altLang="en-US" sz="3600" dirty="0">
              <a:solidFill>
                <a:schemeClr val="bg1"/>
              </a:solidFill>
              <a:latin typeface="メイリオ"/>
              <a:ea typeface="メイリオ"/>
              <a:cs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74"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７</a:t>
            </a:r>
          </a:p>
        </p:txBody>
      </p:sp>
      <p:sp>
        <p:nvSpPr>
          <p:cNvPr id="1275" name="テキスト 140"/>
          <p:cNvSpPr txBox="1"/>
          <p:nvPr/>
        </p:nvSpPr>
        <p:spPr>
          <a:xfrm>
            <a:off x="401833" y="2712124"/>
            <a:ext cx="8490589" cy="1199436"/>
          </a:xfrm>
          <a:prstGeom prst="rect">
            <a:avLst/>
          </a:prstGeom>
        </p:spPr>
        <p:txBody>
          <a:bodyPr wrap="square">
            <a:spAutoFit/>
          </a:bodyPr>
          <a:p>
            <a:pPr>
              <a:defRPr lang="ja-JP" altLang="en-US"/>
            </a:pPr>
            <a:r>
              <a:rPr lang="ja-JP" altLang="en-US" sz="3600">
                <a:latin typeface="メイリオ"/>
                <a:ea typeface="メイリオ"/>
              </a:rPr>
              <a:t>④　グループで考察した手立て</a:t>
            </a:r>
            <a:r>
              <a:rPr lang="ja-JP" altLang="en-US" sz="3600">
                <a:latin typeface="メイリオ"/>
                <a:ea typeface="メイリオ"/>
              </a:rPr>
              <a:t>を</a:t>
            </a:r>
            <a:r>
              <a:rPr lang="ja-JP" altLang="en-US" sz="3600">
                <a:latin typeface="メイリオ"/>
                <a:ea typeface="メイリオ"/>
              </a:rPr>
              <a:t>共有</a:t>
            </a:r>
            <a:endParaRPr lang="ja-JP" altLang="en-US" sz="3600">
              <a:latin typeface="メイリオ"/>
              <a:ea typeface="メイリオ"/>
            </a:endParaRPr>
          </a:p>
          <a:p>
            <a:pPr>
              <a:defRPr lang="ja-JP" altLang="en-US"/>
            </a:pPr>
            <a:r>
              <a:rPr lang="ja-JP" altLang="en-US" sz="3600">
                <a:latin typeface="メイリオ"/>
                <a:ea typeface="メイリオ"/>
              </a:rPr>
              <a:t>　</a:t>
            </a:r>
            <a:r>
              <a:rPr lang="ja-JP" altLang="en-US" sz="3600">
                <a:latin typeface="メイリオ"/>
                <a:ea typeface="メイリオ"/>
              </a:rPr>
              <a:t>する</a:t>
            </a:r>
            <a:endParaRPr lang="ja-JP" altLang="en-US" sz="3600">
              <a:latin typeface="メイリオ"/>
              <a:ea typeface="メイリオ"/>
            </a:endParaRPr>
          </a:p>
        </p:txBody>
      </p:sp>
      <p:sp>
        <p:nvSpPr>
          <p:cNvPr id="1276" name="正方形/長方形 164"/>
          <p:cNvSpPr/>
          <p:nvPr/>
        </p:nvSpPr>
        <p:spPr>
          <a:xfrm>
            <a:off x="131432" y="405000"/>
            <a:ext cx="1622250"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a:ea typeface="メイリオ"/>
                <a:cs typeface="Meiryo UI" panose="020B0604030504040204" pitchFamily="50" charset="-128"/>
              </a:rPr>
              <a:t>演習</a:t>
            </a:r>
            <a:endParaRPr lang="ja-JP" altLang="en-US" sz="3600" dirty="0">
              <a:solidFill>
                <a:schemeClr val="bg1"/>
              </a:solidFill>
              <a:latin typeface="メイリオ"/>
              <a:ea typeface="メイリオ"/>
              <a:cs typeface="Meiryo UI" panose="020B0604030504040204" pitchFamily="50" charset="-128"/>
            </a:endParaRPr>
          </a:p>
        </p:txBody>
      </p:sp>
    </p:spTree>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Application>JUST Focus</Application>
  <AppVersion>4.1.7</AppVersion>
  <PresentationFormat>ユーザー設定</PresentationFormat>
  <Slides>7</Slides>
  <Notes>7</Note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lastModifiedBy>小松　永稔</cp:lastModifiedBy>
  <dcterms:created xsi:type="dcterms:W3CDTF">2021-08-26T02:57:54Z</dcterms:created>
  <dcterms:modified xsi:type="dcterms:W3CDTF">2022-03-10T01:51:43Z</dcterms:modified>
  <cp:revision>51</cp:revi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1041-11.8.2.8498</vt:lpwstr>
  </property>
</Properties>
</file>