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Relationships xmlns="http://schemas.openxmlformats.org/package/2006/relationships"><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 Id="rId1" Type="http://schemas.openxmlformats.org/officeDocument/2006/relationships/officeDocument" Target="ppt/presentation.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6" r:id="rId2"/>
  </p:sldMasterIdLst>
  <p:notesMasterIdLst>
    <p:notesMasterId r:id="rId3"/>
  </p:notesMasterIdLst>
  <p:handoutMasterIdLst>
    <p:handoutMasterId r:id="rId4"/>
  </p:handoutMasterIdLst>
  <p:sldIdLst>
    <p:sldId id="2315" r:id="rId5"/>
    <p:sldId id="2186" r:id="rId6"/>
    <p:sldId id="2286" r:id="rId7"/>
    <p:sldId id="2298" r:id="rId8"/>
    <p:sldId id="2324" r:id="rId9"/>
    <p:sldId id="2303" r:id="rId10"/>
    <p:sldId id="2335" r:id="rId11"/>
    <p:sldId id="2336" r:id="rId12"/>
    <p:sldId id="2337" r:id="rId13"/>
    <p:sldId id="2338" r:id="rId14"/>
    <p:sldId id="2317" r:id="rId15"/>
  </p:sldIdLst>
  <p:sldSz cx="9144000" cy="6858000" type="screen4x3"/>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9AD14320-1879-49EB-B90F-A86D04D21FF2}">
          <p14:sldIdLst>
            <p14:sldId id="2315"/>
            <p14:sldId id="2186"/>
            <p14:sldId id="2286"/>
            <p14:sldId id="2298"/>
            <p14:sldId id="2324"/>
            <p14:sldId id="2303"/>
            <p14:sldId id="2335"/>
            <p14:sldId id="2336"/>
            <p14:sldId id="2337"/>
            <p14:sldId id="2338"/>
            <p14:sldId id="2317"/>
          </p14:sldIdLst>
        </p14:section>
      </p14:sectionLst>
    </p:ext>
    <p:ext uri="{EFAFB233-063F-42B5-8137-9DF3F51BA10A}">
      <p15:sldGuideLst xmlns:p15="http://schemas.microsoft.com/office/powerpoint/2012/main">
        <p15:guide id="1" orient="horz" pos="2115"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75B6"/>
    <a:srgbClr val="1F4E79"/>
    <a:srgbClr val="C6D9F1"/>
    <a:srgbClr val="CCFFCC"/>
    <a:srgbClr val="404040"/>
    <a:srgbClr val="FFFFFF"/>
    <a:srgbClr val="FF6F05"/>
    <a:srgbClr val="66FFCC"/>
    <a:srgbClr val="33CCFF"/>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FD0F851-EC5A-4D38-B0AD-8093EC10F338}" styleName="淡色スタイル 1 - アクセント 5">
    <a:wholeTbl>
      <a:tcTxStyle>
        <a:fontRef idx="minor">
          <a:srgbClr val="00000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淡色スタイル 1 - アクセント 6">
    <a:wholeTbl>
      <a:tcTxStyle>
        <a:fontRef idx="minor">
          <a:srgbClr val="00000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2D5ABB26-0587-4C30-8999-92F81FD0307C}" styleName="スタイルなし、表のグリッド線なし">
    <a:wholeTbl>
      <a:tcTxStyle>
        <a:fontRef idx="minor">
          <a:srgbClr val="00000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2DE63D5-997A-4646-A377-4702673A728D}" styleName="淡色スタイル 2 - アクセント 3">
    <a:wholeTbl>
      <a:tcTxStyle>
        <a:fontRef idx="minor">
          <a:srgbClr val="00000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rgbClr val="000000"/>
        </a:fontRef>
        <a:schemeClr val="bg1"/>
      </a:tcTxStyle>
      <a:tcStyle>
        <a:tcBdr/>
        <a:fillRef idx="1">
          <a:schemeClr val="accent3"/>
        </a:fillRef>
      </a:tcStyle>
    </a:firstRow>
  </a:tblStyle>
  <a:tblStyle styleId="{912C8C85-51F0-491E-9774-3900AFEF0FD7}" styleName="淡色スタイル 2 - アクセント 6">
    <a:wholeTbl>
      <a:tcTxStyle>
        <a:fontRef idx="minor">
          <a:srgbClr val="00000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rgbClr val="00000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restored">
    <p:restoredLeft sz="20326"/>
    <p:restoredTop sz="66822"/>
  </p:normalViewPr>
  <p:slideViewPr>
    <p:cSldViewPr>
      <p:cViewPr varScale="0">
        <p:scale>
          <a:sx n="80" d="100"/>
          <a:sy n="80" d="100"/>
        </p:scale>
        <p:origin x="-72" y="-72"/>
      </p:cViewPr>
      <p:guideLst>
        <p:guide orient="horz" pos="2115"/>
        <p:guide pos="288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79" d="100"/>
        <a:sy n="79" d="100"/>
      </p:scale>
      <p:origin x="0" y="-1092"/>
    </p:cViewPr>
  </p:sorterViewPr>
  <p:notesViewPr>
    <p:cSldViewPr>
      <p:cViewPr varScale="1">
        <p:scale>
          <a:sx n="79" d="100"/>
          <a:sy n="79" d="100"/>
        </p:scale>
        <p:origin x="-4020" y="-90"/>
      </p:cViewPr>
      <p:guideLst/>
    </p:cSldViewPr>
  </p:notesViewPr>
  <p:gridSpacing cx="72008" cy="72008"/>
</p:viewPr>
</file>

<file path=ppt/_rels/presentation.xml.rels><?xml version="1.0" encoding="UTF-8"?><Relationships xmlns="http://schemas.openxmlformats.org/package/2006/relationships"><Relationship Id="rId1" Type="http://schemas.openxmlformats.org/officeDocument/2006/relationships/theme" Target="theme/theme1.xml" /><Relationship Id="rId2" Type="http://schemas.openxmlformats.org/officeDocument/2006/relationships/slideMaster" Target="slideMasters/slideMaster1.xml" /><Relationship Id="rId3" Type="http://schemas.openxmlformats.org/officeDocument/2006/relationships/notesMaster" Target="notesMasters/notesMaster1.xml" /><Relationship Id="rId4" Type="http://schemas.openxmlformats.org/officeDocument/2006/relationships/handoutMaster" Target="handoutMasters/handoutMaster1.xml" /><Relationship Id="rId5" Type="http://schemas.openxmlformats.org/officeDocument/2006/relationships/slide" Target="slides/slide1.xml" /><Relationship Id="rId6" Type="http://schemas.openxmlformats.org/officeDocument/2006/relationships/slide" Target="slides/slide2.xml" /><Relationship Id="rId7" Type="http://schemas.openxmlformats.org/officeDocument/2006/relationships/slide" Target="slides/slide3.xml" /><Relationship Id="rId8" Type="http://schemas.openxmlformats.org/officeDocument/2006/relationships/slide" Target="slides/slide4.xml" /><Relationship Id="rId9" Type="http://schemas.openxmlformats.org/officeDocument/2006/relationships/slide" Target="slides/slide5.xml" /><Relationship Id="rId10" Type="http://schemas.openxmlformats.org/officeDocument/2006/relationships/slide" Target="slides/slide6.xml" /><Relationship Id="rId11" Type="http://schemas.openxmlformats.org/officeDocument/2006/relationships/slide" Target="slides/slide7.xml" /><Relationship Id="rId12" Type="http://schemas.openxmlformats.org/officeDocument/2006/relationships/slide" Target="slides/slide8.xml" /><Relationship Id="rId13" Type="http://schemas.openxmlformats.org/officeDocument/2006/relationships/slide" Target="slides/slide9.xml" /><Relationship Id="rId14" Type="http://schemas.openxmlformats.org/officeDocument/2006/relationships/slide" Target="slides/slide10.xml" /><Relationship Id="rId15" Type="http://schemas.openxmlformats.org/officeDocument/2006/relationships/slide" Target="slides/slide11.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handoutMasters/_rels/handoutMaster1.xml.rels><?xml version="1.0" encoding="UTF-8"?><Relationships xmlns="http://schemas.openxmlformats.org/package/2006/relationships"><Relationship Id="rId1" Type="http://schemas.openxmlformats.org/officeDocument/2006/relationships/theme" Target="../theme/theme3.xml"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105" name="スライド番号プレースホルダー 9"/>
          <p:cNvSpPr>
            <a:spLocks noGrp="1"/>
          </p:cNvSpPr>
          <p:nvPr>
            <p:ph type="sldNum" sz="quarter" idx="3"/>
          </p:nvPr>
        </p:nvSpPr>
        <p:spPr>
          <a:xfrm>
            <a:off x="3850530" y="9428220"/>
            <a:ext cx="2946058" cy="498418"/>
          </a:xfrm>
          <a:prstGeom prst="rect">
            <a:avLst/>
          </a:prstGeom>
        </p:spPr>
        <p:txBody>
          <a:bodyPr vert="horz" lIns="91440" tIns="45720" rIns="91440" bIns="45720" rtlCol="0" anchor="b"/>
          <a:lstStyle>
            <a:lvl1pPr algn="r">
              <a:defRPr sz="1200"/>
            </a:lvl1pPr>
          </a:lstStyle>
          <a:p>
            <a:fld id="{DC9CDF62-C304-4029-815B-D1808BC558F9}" type="slidenum">
              <a:rPr kumimoji="1" lang="ja-JP" altLang="en-US" smtClean="0"/>
              <a:t>‹#›</a:t>
            </a:fld>
            <a:endParaRPr kumimoji="1" lang="ja-JP" altLang="en-US"/>
          </a:p>
        </p:txBody>
      </p:sp>
    </p:spTree>
    <p:extLst>
      <p:ext uri="{BB962C8B-B14F-4D97-AF65-F5344CB8AC3E}">
        <p14:creationId xmlns:p14="http://schemas.microsoft.com/office/powerpoint/2010/main" val="3875740032"/>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098" name="ヘッダー プレースホルダー 1"/>
          <p:cNvSpPr>
            <a:spLocks noGrp="1"/>
          </p:cNvSpPr>
          <p:nvPr>
            <p:ph type="hdr" sz="quarter"/>
          </p:nvPr>
        </p:nvSpPr>
        <p:spPr>
          <a:xfrm>
            <a:off x="8" y="3"/>
            <a:ext cx="2945659" cy="498055"/>
          </a:xfrm>
          <a:prstGeom prst="rect">
            <a:avLst/>
          </a:prstGeom>
        </p:spPr>
        <p:txBody>
          <a:bodyPr vert="horz" lIns="91368" tIns="45680" rIns="91368" bIns="45680" rtlCol="0"/>
          <a:lstStyle>
            <a:lvl1pPr algn="l">
              <a:defRPr sz="1200"/>
            </a:lvl1pPr>
          </a:lstStyle>
          <a:p>
            <a:endParaRPr kumimoji="1" lang="ja-JP" altLang="en-US"/>
          </a:p>
        </p:txBody>
      </p:sp>
      <p:sp>
        <p:nvSpPr>
          <p:cNvPr id="1099" name="日付プレースホルダー 2"/>
          <p:cNvSpPr>
            <a:spLocks noGrp="1"/>
          </p:cNvSpPr>
          <p:nvPr>
            <p:ph type="dt" idx="1"/>
          </p:nvPr>
        </p:nvSpPr>
        <p:spPr>
          <a:xfrm>
            <a:off x="3850444" y="3"/>
            <a:ext cx="2945659" cy="498055"/>
          </a:xfrm>
          <a:prstGeom prst="rect">
            <a:avLst/>
          </a:prstGeom>
        </p:spPr>
        <p:txBody>
          <a:bodyPr vert="horz" lIns="91368" tIns="45680" rIns="91368" bIns="45680" rtlCol="0"/>
          <a:lstStyle>
            <a:lvl1pPr algn="r">
              <a:defRPr sz="1200"/>
            </a:lvl1pPr>
          </a:lstStyle>
          <a:p>
            <a:fld id="{FC74053A-97E4-4212-AE2F-39683A01FC04}" type="datetime3">
              <a:rPr kumimoji="1" lang="ja-JP" altLang="en-US" smtClean="0"/>
              <a:t>令和4年2月21日</a:t>
            </a:fld>
            <a:endParaRPr kumimoji="1" lang="ja-JP" altLang="en-US"/>
          </a:p>
        </p:txBody>
      </p:sp>
      <p:sp>
        <p:nvSpPr>
          <p:cNvPr id="1100" name="スライド イメージ プレースホルダー 3"/>
          <p:cNvSpPr>
            <a:spLocks noGrp="1" noRot="1" noChangeAspect="1"/>
          </p:cNvSpPr>
          <p:nvPr>
            <p:ph type="sldImg" idx="2"/>
          </p:nvPr>
        </p:nvSpPr>
        <p:spPr>
          <a:xfrm>
            <a:off x="1167546" y="1242568"/>
            <a:ext cx="4462583" cy="3347516"/>
          </a:xfrm>
          <a:prstGeom prst="rect">
            <a:avLst/>
          </a:prstGeom>
          <a:noFill/>
          <a:ln w="12700">
            <a:solidFill>
              <a:prstClr val="black"/>
            </a:solidFill>
          </a:ln>
        </p:spPr>
        <p:txBody>
          <a:bodyPr vert="horz" lIns="91368" tIns="45680" rIns="91368" bIns="45680" rtlCol="0" anchor="ctr"/>
          <a:lstStyle/>
          <a:p>
            <a:endParaRPr lang="ja-JP" altLang="en-US"/>
          </a:p>
        </p:txBody>
      </p:sp>
      <p:sp>
        <p:nvSpPr>
          <p:cNvPr id="1101" name="ノート プレースホルダー 4"/>
          <p:cNvSpPr>
            <a:spLocks noGrp="1"/>
          </p:cNvSpPr>
          <p:nvPr>
            <p:ph type="body" sz="quarter" idx="3"/>
          </p:nvPr>
        </p:nvSpPr>
        <p:spPr>
          <a:xfrm>
            <a:off x="679768" y="4777205"/>
            <a:ext cx="5438140" cy="3908614"/>
          </a:xfrm>
          <a:prstGeom prst="rect">
            <a:avLst/>
          </a:prstGeom>
        </p:spPr>
        <p:txBody>
          <a:bodyPr vert="horz" lIns="91368" tIns="45680" rIns="91368" bIns="4568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102" name="フッター プレースホルダー 5"/>
          <p:cNvSpPr>
            <a:spLocks noGrp="1"/>
          </p:cNvSpPr>
          <p:nvPr>
            <p:ph type="ftr" sz="quarter" idx="4"/>
          </p:nvPr>
        </p:nvSpPr>
        <p:spPr>
          <a:xfrm>
            <a:off x="8" y="9428584"/>
            <a:ext cx="2945659" cy="498055"/>
          </a:xfrm>
          <a:prstGeom prst="rect">
            <a:avLst/>
          </a:prstGeom>
        </p:spPr>
        <p:txBody>
          <a:bodyPr vert="horz" lIns="91368" tIns="45680" rIns="91368" bIns="45680" rtlCol="0" anchor="b"/>
          <a:lstStyle>
            <a:lvl1pPr algn="l">
              <a:defRPr sz="1200"/>
            </a:lvl1pPr>
          </a:lstStyle>
          <a:p>
            <a:endParaRPr kumimoji="1" lang="ja-JP" altLang="en-US"/>
          </a:p>
        </p:txBody>
      </p:sp>
      <p:sp>
        <p:nvSpPr>
          <p:cNvPr id="1103" name="スライド番号プレースホルダー 6"/>
          <p:cNvSpPr>
            <a:spLocks noGrp="1"/>
          </p:cNvSpPr>
          <p:nvPr>
            <p:ph type="sldNum" sz="quarter" idx="5"/>
          </p:nvPr>
        </p:nvSpPr>
        <p:spPr>
          <a:xfrm>
            <a:off x="3850444" y="9428584"/>
            <a:ext cx="2945659" cy="498055"/>
          </a:xfrm>
          <a:prstGeom prst="rect">
            <a:avLst/>
          </a:prstGeom>
        </p:spPr>
        <p:txBody>
          <a:bodyPr vert="horz" lIns="91368" tIns="45680" rIns="91368" bIns="45680" rtlCol="0" anchor="b"/>
          <a:lstStyle>
            <a:lvl1pPr algn="r">
              <a:defRPr sz="1200"/>
            </a:lvl1pPr>
          </a:lstStyle>
          <a:p>
            <a:fld id="{8E486F06-0E1D-437B-9F42-3F927AC94EA6}" type="slidenum">
              <a:rPr kumimoji="1" lang="ja-JP" altLang="en-US" smtClean="0"/>
              <a:t>‹#›</a:t>
            </a:fld>
            <a:endParaRPr kumimoji="1" lang="ja-JP" altLang="en-US"/>
          </a:p>
        </p:txBody>
      </p:sp>
    </p:spTree>
    <p:extLst>
      <p:ext uri="{BB962C8B-B14F-4D97-AF65-F5344CB8AC3E}">
        <p14:creationId xmlns:p14="http://schemas.microsoft.com/office/powerpoint/2010/main" val="3297856890"/>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Relationships xmlns="http://schemas.openxmlformats.org/package/2006/relationships"><Relationship Id="rId1" Type="http://schemas.openxmlformats.org/officeDocument/2006/relationships/slide" Target="../slides/slide1.xml" /><Relationship Id="rId2" Type="http://schemas.openxmlformats.org/officeDocument/2006/relationships/notesMaster" Target="../notesMasters/notesMaster1.xml" /></Relationships>
</file>

<file path=ppt/notesSlides/_rels/notesSlide10.xml.rels><?xml version="1.0" encoding="UTF-8"?><Relationships xmlns="http://schemas.openxmlformats.org/package/2006/relationships"><Relationship Id="rId1" Type="http://schemas.openxmlformats.org/officeDocument/2006/relationships/slide" Target="../slides/slide10.xml" /><Relationship Id="rId2" Type="http://schemas.openxmlformats.org/officeDocument/2006/relationships/notesMaster" Target="../notesMasters/notesMaster1.xml" /></Relationships>
</file>

<file path=ppt/notesSlides/_rels/notesSlide11.xml.rels><?xml version="1.0" encoding="UTF-8"?><Relationships xmlns="http://schemas.openxmlformats.org/package/2006/relationships"><Relationship Id="rId1" Type="http://schemas.openxmlformats.org/officeDocument/2006/relationships/slide" Target="../slides/slide11.xml" /><Relationship Id="rId2" Type="http://schemas.openxmlformats.org/officeDocument/2006/relationships/notesMaster" Target="../notesMasters/notesMaster1.xml" /></Relationships>
</file>

<file path=ppt/notesSlides/_rels/notesSlide2.xml.rels><?xml version="1.0" encoding="UTF-8"?><Relationships xmlns="http://schemas.openxmlformats.org/package/2006/relationships"><Relationship Id="rId1" Type="http://schemas.openxmlformats.org/officeDocument/2006/relationships/slide" Target="../slides/slide2.xml" /><Relationship Id="rId2" Type="http://schemas.openxmlformats.org/officeDocument/2006/relationships/notesMaster" Target="../notesMasters/notesMaster1.xml" /></Relationships>
</file>

<file path=ppt/notesSlides/_rels/notesSlide3.xml.rels><?xml version="1.0" encoding="UTF-8"?><Relationships xmlns="http://schemas.openxmlformats.org/package/2006/relationships"><Relationship Id="rId1" Type="http://schemas.openxmlformats.org/officeDocument/2006/relationships/slide" Target="../slides/slide3.xml" /><Relationship Id="rId2" Type="http://schemas.openxmlformats.org/officeDocument/2006/relationships/notesMaster" Target="../notesMasters/notesMaster1.xml" /></Relationships>
</file>

<file path=ppt/notesSlides/_rels/notesSlide4.xml.rels><?xml version="1.0" encoding="UTF-8"?><Relationships xmlns="http://schemas.openxmlformats.org/package/2006/relationships"><Relationship Id="rId1" Type="http://schemas.openxmlformats.org/officeDocument/2006/relationships/slide" Target="../slides/slide4.xml" /><Relationship Id="rId2" Type="http://schemas.openxmlformats.org/officeDocument/2006/relationships/notesMaster" Target="../notesMasters/notesMaster1.xml" /></Relationships>
</file>

<file path=ppt/notesSlides/_rels/notesSlide5.xml.rels><?xml version="1.0" encoding="UTF-8"?><Relationships xmlns="http://schemas.openxmlformats.org/package/2006/relationships"><Relationship Id="rId1" Type="http://schemas.openxmlformats.org/officeDocument/2006/relationships/slide" Target="../slides/slide5.xml" /><Relationship Id="rId2" Type="http://schemas.openxmlformats.org/officeDocument/2006/relationships/notesMaster" Target="../notesMasters/notesMaster1.xml" /></Relationships>
</file>

<file path=ppt/notesSlides/_rels/notesSlide6.xml.rels><?xml version="1.0" encoding="UTF-8"?><Relationships xmlns="http://schemas.openxmlformats.org/package/2006/relationships"><Relationship Id="rId1" Type="http://schemas.openxmlformats.org/officeDocument/2006/relationships/slide" Target="../slides/slide6.xml" /><Relationship Id="rId2" Type="http://schemas.openxmlformats.org/officeDocument/2006/relationships/notesMaster" Target="../notesMasters/notesMaster1.xml" /></Relationships>
</file>

<file path=ppt/notesSlides/_rels/notesSlide7.xml.rels><?xml version="1.0" encoding="UTF-8"?><Relationships xmlns="http://schemas.openxmlformats.org/package/2006/relationships"><Relationship Id="rId1" Type="http://schemas.openxmlformats.org/officeDocument/2006/relationships/slide" Target="../slides/slide7.xml" /><Relationship Id="rId2" Type="http://schemas.openxmlformats.org/officeDocument/2006/relationships/notesMaster" Target="../notesMasters/notesMaster1.xml" /></Relationships>
</file>

<file path=ppt/notesSlides/_rels/notesSlide8.xml.rels><?xml version="1.0" encoding="UTF-8"?><Relationships xmlns="http://schemas.openxmlformats.org/package/2006/relationships"><Relationship Id="rId1" Type="http://schemas.openxmlformats.org/officeDocument/2006/relationships/slide" Target="../slides/slide8.xml" /><Relationship Id="rId2" Type="http://schemas.openxmlformats.org/officeDocument/2006/relationships/notesMaster" Target="../notesMasters/notesMaster1.xml" /></Relationships>
</file>

<file path=ppt/notesSlides/_rels/notesSlide9.xml.rels><?xml version="1.0" encoding="UTF-8"?><Relationships xmlns="http://schemas.openxmlformats.org/package/2006/relationships"><Relationship Id="rId1" Type="http://schemas.openxmlformats.org/officeDocument/2006/relationships/slide" Target="../slides/slide9.xml" /><Relationship Id="rId2"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11" name="スライド イメージ プレースホルダー 1"/>
          <p:cNvSpPr>
            <a:spLocks noGrp="1" noRot="1" noChangeAspect="1"/>
          </p:cNvSpPr>
          <p:nvPr>
            <p:ph type="sldImg"/>
          </p:nvPr>
        </p:nvSpPr>
        <p:spPr/>
      </p:sp>
      <p:sp>
        <p:nvSpPr>
          <p:cNvPr id="1112"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smtClean="0">
                <a:latin typeface="メイリオ"/>
                <a:ea typeface="メイリオ"/>
                <a:cs typeface="メイリオ" panose="020B0604030504040204" pitchFamily="50" charset="-128"/>
              </a:rPr>
              <a:t>今日の研修の目的は、</a:t>
            </a:r>
            <a:r>
              <a:rPr kumimoji="1" lang="ja-JP" altLang="en-US" b="0" dirty="0" smtClean="0">
                <a:latin typeface="メイリオ"/>
                <a:ea typeface="メイリオ"/>
              </a:rPr>
              <a:t>「キャリア教育の視点から</a:t>
            </a:r>
            <a:r>
              <a:rPr lang="ja-JP" altLang="en-US" sz="1200" b="0" dirty="0" smtClean="0">
                <a:latin typeface="メイリオ"/>
                <a:ea typeface="メイリオ"/>
                <a:cs typeface="メイリオ" panose="020B0604030504040204" pitchFamily="50" charset="-128"/>
              </a:rPr>
              <a:t>日頃の取組を省察し、互いの今後取り組みたいことを可視化することにより、日常的で協働的な取組につなげる」です。</a:t>
            </a:r>
            <a:endParaRPr kumimoji="1" lang="en-US" altLang="ja-JP" sz="1200" b="0" dirty="0" smtClean="0">
              <a:latin typeface="メイリオ"/>
              <a:ea typeface="メイリオ"/>
              <a:cs typeface="メイリオ" panose="020B0604030504040204" pitchFamily="50" charset="-128"/>
            </a:endParaRPr>
          </a:p>
          <a:p>
            <a:endParaRPr kumimoji="1" lang="ja-JP" altLang="en-US" b="0" dirty="0">
              <a:latin typeface="メイリオ"/>
              <a:ea typeface="メイリオ"/>
            </a:endParaRPr>
          </a:p>
        </p:txBody>
      </p:sp>
      <p:sp>
        <p:nvSpPr>
          <p:cNvPr id="1113" name="スライド番号プレースホルダー 3"/>
          <p:cNvSpPr>
            <a:spLocks noGrp="1"/>
          </p:cNvSpPr>
          <p:nvPr>
            <p:ph type="sldNum" sz="quarter" idx="10"/>
          </p:nvPr>
        </p:nvSpPr>
        <p:spPr/>
        <p:txBody>
          <a:bodyPr/>
          <a:lstStyle/>
          <a:p>
            <a:fld id="{C3B61F05-140B-4037-8034-928B5A1CE5B3}" type="slidenum">
              <a:rPr kumimoji="1" lang="ja-JP" altLang="en-US" smtClean="0"/>
              <a:t>1</a:t>
            </a:fld>
            <a:endParaRPr kumimoji="1" lang="ja-JP" altLang="en-US"/>
          </a:p>
        </p:txBody>
      </p:sp>
    </p:spTree>
    <p:extLst>
      <p:ext uri="{BB962C8B-B14F-4D97-AF65-F5344CB8AC3E}">
        <p14:creationId xmlns:p14="http://schemas.microsoft.com/office/powerpoint/2010/main" val="29740414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29" name="スライド イメージ プレースホルダー 1"/>
          <p:cNvSpPr>
            <a:spLocks noGrp="1" noRot="1" noChangeAspect="1"/>
          </p:cNvSpPr>
          <p:nvPr>
            <p:ph type="sldImg"/>
          </p:nvPr>
        </p:nvSpPr>
        <p:spPr/>
      </p:sp>
      <p:sp>
        <p:nvSpPr>
          <p:cNvPr id="1230" name="ノート プレースホルダー 2"/>
          <p:cNvSpPr>
            <a:spLocks noGrp="1"/>
          </p:cNvSpPr>
          <p:nvPr>
            <p:ph type="body" idx="1"/>
          </p:nvPr>
        </p:nvSpPr>
        <p:spPr/>
        <p:txBody>
          <a:bodyPr/>
          <a:lstStyle/>
          <a:p>
            <a:r>
              <a:rPr kumimoji="1" lang="ja-JP" altLang="en-US" sz="1200" b="0" i="0" u="none" strike="noStrike" kern="1200" baseline="0" dirty="0" smtClean="0">
                <a:solidFill>
                  <a:schemeClr val="tx1"/>
                </a:solidFill>
                <a:latin typeface="メイリオ"/>
                <a:ea typeface="メイリオ"/>
                <a:cs typeface="+mn-cs"/>
              </a:rPr>
              <a:t>それでは、Ａ先生に感想を発表してもらいます。</a:t>
            </a:r>
            <a:endParaRPr kumimoji="1" lang="ja-JP" altLang="en-US" b="0" dirty="0">
              <a:latin typeface="メイリオ"/>
              <a:ea typeface="メイリオ"/>
            </a:endParaRPr>
          </a:p>
          <a:p>
            <a:endParaRPr kumimoji="1" lang="ja-JP" altLang="en-US" sz="1200" b="0" i="0" u="none" strike="noStrike" kern="1200" baseline="0" dirty="0" smtClean="0">
              <a:solidFill>
                <a:schemeClr val="tx1"/>
              </a:solidFill>
              <a:latin typeface="メイリオ"/>
              <a:ea typeface="メイリオ"/>
              <a:cs typeface="+mn-cs"/>
            </a:endParaRPr>
          </a:p>
          <a:p>
            <a:r>
              <a:rPr kumimoji="1" lang="ja-JP" altLang="en-US" sz="1200" b="0" i="0" u="none" strike="noStrike" kern="1200" baseline="0" dirty="0" smtClean="0">
                <a:solidFill>
                  <a:schemeClr val="tx1"/>
                </a:solidFill>
                <a:latin typeface="メイリオ"/>
                <a:ea typeface="メイリオ"/>
                <a:cs typeface="+mn-cs"/>
              </a:rPr>
              <a:t>Ａ先生、お願いします。</a:t>
            </a:r>
            <a:endParaRPr kumimoji="1" lang="ja-JP" altLang="en-US" sz="1200" b="0" i="0" u="none" strike="noStrike" kern="1200" baseline="0" dirty="0" smtClean="0">
              <a:solidFill>
                <a:schemeClr val="tx1"/>
              </a:solidFill>
              <a:latin typeface="メイリオ"/>
              <a:ea typeface="メイリオ"/>
              <a:cs typeface="+mn-cs"/>
            </a:endParaRPr>
          </a:p>
          <a:p>
            <a:endParaRPr kumimoji="1" lang="ja-JP" altLang="en-US" sz="1200" b="0" i="0" u="none" strike="noStrike" kern="1200" baseline="0" dirty="0" smtClean="0">
              <a:solidFill>
                <a:schemeClr val="tx1"/>
              </a:solidFill>
              <a:latin typeface="メイリオ"/>
              <a:ea typeface="メイリオ"/>
              <a:cs typeface="+mn-cs"/>
            </a:endParaRPr>
          </a:p>
          <a:p>
            <a:r>
              <a:rPr kumimoji="1" lang="ja-JP" altLang="en-US" sz="1200" b="0" i="0" u="none" strike="noStrike" kern="1200" baseline="0" dirty="0" smtClean="0">
                <a:solidFill>
                  <a:schemeClr val="tx1"/>
                </a:solidFill>
                <a:latin typeface="メイリオ"/>
                <a:ea typeface="メイリオ"/>
                <a:cs typeface="+mn-cs"/>
              </a:rPr>
              <a:t>（発表後）ご協力いただき、ありがとうございました。</a:t>
            </a:r>
            <a:endParaRPr kumimoji="1" lang="ja-JP" altLang="en-US" sz="1200" b="0" i="0" u="none" strike="noStrike" kern="1200" baseline="0" dirty="0" smtClean="0">
              <a:solidFill>
                <a:schemeClr val="tx1"/>
              </a:solidFill>
              <a:latin typeface="メイリオ"/>
              <a:ea typeface="メイリオ"/>
              <a:cs typeface="+mn-cs"/>
            </a:endParaRPr>
          </a:p>
        </p:txBody>
      </p:sp>
      <p:sp>
        <p:nvSpPr>
          <p:cNvPr id="1231" name="スライド番号プレースホルダー 3"/>
          <p:cNvSpPr>
            <a:spLocks noGrp="1"/>
          </p:cNvSpPr>
          <p:nvPr>
            <p:ph type="sldNum" sz="quarter" idx="10"/>
          </p:nvPr>
        </p:nvSpPr>
        <p:spPr/>
        <p:txBody>
          <a:bodyPr/>
          <a:lstStyle/>
          <a:p>
            <a:fld id="{C3B61F05-140B-4037-8034-928B5A1CE5B3}" type="slidenum">
              <a:rPr kumimoji="1" lang="ja-JP" altLang="en-US" smtClean="0"/>
              <a:t>10</a:t>
            </a:fld>
            <a:endParaRPr kumimoji="1" lang="ja-JP" altLang="en-US"/>
          </a:p>
        </p:txBody>
      </p:sp>
    </p:spTree>
    <p:extLst>
      <p:ext uri="{BB962C8B-B14F-4D97-AF65-F5344CB8AC3E}">
        <p14:creationId xmlns:p14="http://schemas.microsoft.com/office/powerpoint/2010/main" val="12144111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49" name="スライド イメージ プレースホルダー 1"/>
          <p:cNvSpPr>
            <a:spLocks noGrp="1" noRot="1" noChangeAspect="1"/>
          </p:cNvSpPr>
          <p:nvPr>
            <p:ph type="sldImg"/>
          </p:nvPr>
        </p:nvSpPr>
        <p:spPr/>
      </p:sp>
      <p:sp>
        <p:nvSpPr>
          <p:cNvPr id="1250"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baseline="0" dirty="0" smtClean="0">
                <a:solidFill>
                  <a:schemeClr val="tx1"/>
                </a:solidFill>
                <a:latin typeface="メイリオ"/>
                <a:ea typeface="メイリオ"/>
                <a:cs typeface="+mn-cs"/>
              </a:rPr>
              <a:t>本研修を日常的な取組につなげるために、概念化シートを職員室内に掲示しておきたいと思います。</a:t>
            </a:r>
            <a:endParaRPr kumimoji="1" lang="ja-JP" altLang="en-US" b="0" dirty="0" smtClean="0">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dirty="0" smtClean="0">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smtClean="0">
                <a:latin typeface="メイリオ"/>
                <a:ea typeface="メイリオ"/>
              </a:rPr>
              <a:t>これは、職員室内に概念化シートを掲示し、取組状況に応じて、貼付位置を移動した例です。</a:t>
            </a:r>
            <a:endParaRPr kumimoji="1" lang="ja-JP" altLang="en-US" sz="1200" b="0" i="0" u="none" strike="noStrike" kern="1200" baseline="0" dirty="0" smtClean="0">
              <a:solidFill>
                <a:schemeClr val="tx1"/>
              </a:solidFill>
              <a:latin typeface="メイリオ"/>
              <a:ea typeface="メイリオ"/>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dirty="0" smtClean="0">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smtClean="0">
                <a:latin typeface="メイリオ"/>
                <a:ea typeface="メイリオ"/>
              </a:rPr>
              <a:t>（クリック）</a:t>
            </a:r>
            <a:r>
              <a:rPr lang="ja-JP" altLang="en-US" b="0" dirty="0" smtClean="0">
                <a:latin typeface="メイリオ"/>
                <a:ea typeface="メイリオ"/>
              </a:rPr>
              <a:t>付箋が今後取り組みたいことから、現在取り組んでいることの方向に移動してきているのが分かります。</a:t>
            </a:r>
            <a:endParaRPr kumimoji="1" lang="ja-JP" altLang="en-US" sz="1200" b="0" dirty="0" smtClean="0">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b="0" dirty="0" smtClean="0">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b="0" dirty="0" smtClean="0">
                <a:latin typeface="メイリオ"/>
                <a:ea typeface="メイリオ"/>
              </a:rPr>
              <a:t>本研修もこのようなイメージで、日常的な取組につなげていきたいと思います。</a:t>
            </a:r>
            <a:endParaRPr lang="ja-JP" altLang="en-US" b="0" dirty="0" smtClean="0">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baseline="0" dirty="0" smtClean="0">
              <a:solidFill>
                <a:schemeClr val="tx1"/>
              </a:solidFill>
              <a:latin typeface="メイリオ"/>
              <a:ea typeface="メイリオ"/>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baseline="0" dirty="0" smtClean="0">
                <a:solidFill>
                  <a:schemeClr val="tx1"/>
                </a:solidFill>
                <a:latin typeface="メイリオ"/>
                <a:ea typeface="メイリオ"/>
                <a:cs typeface="+mn-cs"/>
              </a:rPr>
              <a:t>取組状況に応じて付箋を移動したり、新たな取組を記入し、付箋を追加したりすることで、本研修が更に今後の取組につながっていきます。</a:t>
            </a:r>
            <a:endParaRPr lang="ja-JP" altLang="en-US" b="0" dirty="0" smtClean="0">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baseline="0" dirty="0" smtClean="0">
              <a:solidFill>
                <a:schemeClr val="tx1"/>
              </a:solidFill>
              <a:latin typeface="メイリオ"/>
              <a:ea typeface="メイリオ"/>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baseline="0" dirty="0" smtClean="0">
                <a:solidFill>
                  <a:schemeClr val="tx1"/>
                </a:solidFill>
                <a:latin typeface="メイリオ"/>
                <a:ea typeface="メイリオ"/>
                <a:cs typeface="+mn-cs"/>
              </a:rPr>
              <a:t>これからもご協力をお願いします。本日はありがとうございました。</a:t>
            </a:r>
            <a:endParaRPr kumimoji="1" lang="ja-JP" altLang="en-US" sz="1200" b="0" i="0" u="none" strike="noStrike" kern="1200" baseline="0" dirty="0" smtClean="0">
              <a:solidFill>
                <a:schemeClr val="tx1"/>
              </a:solidFill>
              <a:latin typeface="メイリオ"/>
              <a:ea typeface="メイリオ"/>
              <a:cs typeface="+mn-cs"/>
            </a:endParaRPr>
          </a:p>
          <a:p>
            <a:endParaRPr lang="en-US" altLang="ja-JP" b="0" dirty="0" smtClean="0">
              <a:latin typeface="メイリオ"/>
              <a:ea typeface="メイリオ"/>
            </a:endParaRPr>
          </a:p>
          <a:p>
            <a:endParaRPr lang="en-US" altLang="ja-JP" dirty="0" smtClean="0">
              <a:latin typeface="メイリオ"/>
              <a:ea typeface="メイリオ"/>
            </a:endParaRPr>
          </a:p>
          <a:p>
            <a:endParaRPr lang="en-US" altLang="ja-JP" dirty="0" smtClean="0">
              <a:latin typeface="メイリオ"/>
              <a:ea typeface="メイリオ"/>
            </a:endParaRPr>
          </a:p>
          <a:p>
            <a:endParaRPr lang="en-US" altLang="ja-JP" dirty="0" smtClean="0"/>
          </a:p>
          <a:p>
            <a:endParaRPr lang="en-US" altLang="ja-JP" dirty="0" smtClean="0"/>
          </a:p>
        </p:txBody>
      </p:sp>
      <p:sp>
        <p:nvSpPr>
          <p:cNvPr id="1251" name="スライド番号プレースホルダー 124"/>
          <p:cNvSpPr>
            <a:spLocks noGrp="1"/>
          </p:cNvSpPr>
          <p:nvPr>
            <p:ph type="sldNum" sz="quarter" idx="10"/>
          </p:nvPr>
        </p:nvSpPr>
        <p:spPr>
          <a:xfrm>
            <a:off x="3850444" y="9428584"/>
            <a:ext cx="2945659" cy="498055"/>
          </a:xfrm>
        </p:spPr>
        <p:txBody>
          <a:bodyPr/>
          <a:lstStyle/>
          <a:p>
            <a:fld id="{C3B61F05-140B-4037-8034-928B5A1CE5B3}" type="slidenum">
              <a:rPr kumimoji="1" lang="ja-JP" altLang="en-US" smtClean="0"/>
              <a:t>11</a:t>
            </a:fld>
            <a:endParaRPr kumimoji="1" lang="ja-JP" altLang="en-US"/>
          </a:p>
        </p:txBody>
      </p:sp>
    </p:spTree>
    <p:extLst>
      <p:ext uri="{BB962C8B-B14F-4D97-AF65-F5344CB8AC3E}">
        <p14:creationId xmlns:p14="http://schemas.microsoft.com/office/powerpoint/2010/main" val="17914116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19" name="スライド イメージ プレースホルダー 1"/>
          <p:cNvSpPr>
            <a:spLocks noGrp="1" noRot="1" noChangeAspect="1"/>
          </p:cNvSpPr>
          <p:nvPr>
            <p:ph type="sldImg"/>
          </p:nvPr>
        </p:nvSpPr>
        <p:spPr/>
      </p:sp>
      <p:sp>
        <p:nvSpPr>
          <p:cNvPr id="1120" name="ノート プレースホルダー 2"/>
          <p:cNvSpPr>
            <a:spLocks noGrp="1"/>
          </p:cNvSpPr>
          <p:nvPr>
            <p:ph type="body" idx="1"/>
          </p:nvPr>
        </p:nvSpPr>
        <p:spPr/>
        <p:txBody>
          <a:bodyPr/>
          <a:lstStyle/>
          <a:p>
            <a:r>
              <a:rPr kumimoji="1" lang="ja-JP" altLang="en-US" b="0" dirty="0" smtClean="0">
                <a:latin typeface="メイリオ"/>
                <a:ea typeface="メイリオ"/>
              </a:rPr>
              <a:t>研修の流れを説明します。</a:t>
            </a:r>
            <a:endParaRPr lang="en-US" altLang="ja-JP" sz="1200" b="0" dirty="0" smtClean="0">
              <a:latin typeface="メイリオ"/>
              <a:ea typeface="メイリオ"/>
              <a:cs typeface="メイリオ" panose="020B0604030504040204" pitchFamily="50" charset="-128"/>
            </a:endParaRPr>
          </a:p>
          <a:p>
            <a:endParaRPr lang="ja-JP" altLang="en-US" sz="1200" b="0" dirty="0" smtClean="0">
              <a:latin typeface="メイリオ"/>
              <a:ea typeface="メイリオ"/>
              <a:cs typeface="メイリオ" panose="020B0604030504040204" pitchFamily="50" charset="-128"/>
            </a:endParaRPr>
          </a:p>
          <a:p>
            <a:r>
              <a:rPr lang="ja-JP" altLang="en-US" sz="1200" b="0" dirty="0" smtClean="0">
                <a:latin typeface="メイリオ"/>
                <a:ea typeface="メイリオ"/>
                <a:cs typeface="メイリオ" panose="020B0604030504040204" pitchFamily="50" charset="-128"/>
              </a:rPr>
              <a:t>まず、個人で付箋に記入します。</a:t>
            </a:r>
            <a:endParaRPr kumimoji="1" lang="ja-JP" altLang="en-US" b="0" dirty="0" smtClean="0">
              <a:latin typeface="メイリオ"/>
              <a:ea typeface="メイリオ"/>
            </a:endParaRPr>
          </a:p>
          <a:p>
            <a:endParaRPr lang="ja-JP" altLang="en-US" sz="1200" b="0" dirty="0" smtClean="0">
              <a:latin typeface="メイリオ"/>
              <a:ea typeface="メイリオ"/>
              <a:cs typeface="メイリオ" panose="020B0604030504040204" pitchFamily="50" charset="-128"/>
            </a:endParaRPr>
          </a:p>
          <a:p>
            <a:r>
              <a:rPr lang="ja-JP" altLang="en-US" sz="1200" b="0" dirty="0" smtClean="0">
                <a:latin typeface="メイリオ"/>
                <a:ea typeface="メイリオ"/>
                <a:cs typeface="メイリオ" panose="020B0604030504040204" pitchFamily="50" charset="-128"/>
              </a:rPr>
              <a:t>次に、概念化シートを用いて可視化します。</a:t>
            </a:r>
            <a:endParaRPr lang="ja-JP" altLang="en-US" sz="1200" b="0" dirty="0" smtClean="0">
              <a:latin typeface="メイリオ"/>
              <a:ea typeface="メイリオ"/>
              <a:cs typeface="メイリオ" panose="020B0604030504040204" pitchFamily="50" charset="-128"/>
            </a:endParaRPr>
          </a:p>
          <a:p>
            <a:endParaRPr kumimoji="1" lang="ja-JP" altLang="en-US" sz="1200" b="0" dirty="0" smtClean="0">
              <a:latin typeface="メイリオ"/>
              <a:ea typeface="メイリオ"/>
              <a:cs typeface="メイリオ" panose="020B0604030504040204" pitchFamily="50" charset="-128"/>
            </a:endParaRPr>
          </a:p>
          <a:p>
            <a:r>
              <a:rPr kumimoji="1" lang="ja-JP" altLang="en-US" sz="1200" b="0" dirty="0" smtClean="0">
                <a:latin typeface="メイリオ"/>
                <a:ea typeface="メイリオ"/>
                <a:cs typeface="メイリオ" panose="020B0604030504040204" pitchFamily="50" charset="-128"/>
              </a:rPr>
              <a:t>最後に、</a:t>
            </a:r>
            <a:r>
              <a:rPr lang="ja-JP" altLang="en-US" sz="1200" b="0" dirty="0" smtClean="0">
                <a:latin typeface="メイリオ"/>
                <a:ea typeface="メイリオ"/>
                <a:cs typeface="メイリオ" panose="020B0604030504040204" pitchFamily="50" charset="-128"/>
              </a:rPr>
              <a:t>感想発表と今後の方向性を共有します。</a:t>
            </a:r>
            <a:endParaRPr lang="ja-JP" altLang="en-US" sz="1200" b="0" dirty="0" smtClean="0">
              <a:latin typeface="メイリオ"/>
              <a:ea typeface="メイリオ"/>
              <a:cs typeface="メイリオ" panose="020B0604030504040204" pitchFamily="50" charset="-128"/>
            </a:endParaRPr>
          </a:p>
          <a:p>
            <a:endParaRPr lang="en-US" altLang="ja-JP" sz="1200" b="1" dirty="0" smtClean="0">
              <a:latin typeface="メイリオ"/>
              <a:ea typeface="メイリオ"/>
              <a:cs typeface="メイリオ" panose="020B0604030504040204" pitchFamily="50" charset="-128"/>
            </a:endParaRPr>
          </a:p>
          <a:p>
            <a:endParaRPr kumimoji="1" lang="ja-JP" altLang="en-US" dirty="0"/>
          </a:p>
        </p:txBody>
      </p:sp>
      <p:sp>
        <p:nvSpPr>
          <p:cNvPr id="1121" name="スライド番号プレースホルダー 3"/>
          <p:cNvSpPr>
            <a:spLocks noGrp="1"/>
          </p:cNvSpPr>
          <p:nvPr>
            <p:ph type="sldNum" sz="quarter" idx="10"/>
          </p:nvPr>
        </p:nvSpPr>
        <p:spPr/>
        <p:txBody>
          <a:bodyPr/>
          <a:lstStyle/>
          <a:p>
            <a:fld id="{C3B61F05-140B-4037-8034-928B5A1CE5B3}" type="slidenum">
              <a:rPr kumimoji="1" lang="ja-JP" altLang="en-US" smtClean="0"/>
              <a:t>2</a:t>
            </a:fld>
            <a:endParaRPr kumimoji="1" lang="ja-JP" altLang="en-US"/>
          </a:p>
        </p:txBody>
      </p:sp>
    </p:spTree>
    <p:extLst>
      <p:ext uri="{BB962C8B-B14F-4D97-AF65-F5344CB8AC3E}">
        <p14:creationId xmlns:p14="http://schemas.microsoft.com/office/powerpoint/2010/main" val="5389357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30" name="スライド イメージ プレースホルダー 1"/>
          <p:cNvSpPr>
            <a:spLocks noGrp="1" noRot="1" noChangeAspect="1"/>
          </p:cNvSpPr>
          <p:nvPr>
            <p:ph type="sldImg"/>
          </p:nvPr>
        </p:nvSpPr>
        <p:spPr/>
      </p:sp>
      <p:sp>
        <p:nvSpPr>
          <p:cNvPr id="1131"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smtClean="0">
                <a:latin typeface="メイリオ"/>
                <a:ea typeface="メイリオ"/>
                <a:cs typeface="メイリオ" panose="020B0604030504040204" pitchFamily="50" charset="-128"/>
              </a:rPr>
              <a:t>個人で付箋に記入する場面では</a:t>
            </a:r>
            <a:r>
              <a:rPr lang="ja-JP" altLang="en-US" sz="1200" b="0" dirty="0" smtClean="0">
                <a:latin typeface="メイリオ"/>
                <a:ea typeface="メイリオ"/>
                <a:cs typeface="メイリオ" panose="020B0604030504040204" pitchFamily="50" charset="-128"/>
              </a:rPr>
              <a:t>、学校のキャリア教育全体計画を踏まえて</a:t>
            </a:r>
            <a:r>
              <a:rPr kumimoji="1" lang="ja-JP" altLang="en-US" b="0" dirty="0" smtClean="0">
                <a:latin typeface="メイリオ"/>
                <a:ea typeface="メイリオ"/>
              </a:rPr>
              <a:t>取組</a:t>
            </a:r>
            <a:r>
              <a:rPr lang="ja-JP" altLang="en-US" sz="1200" b="0" dirty="0" smtClean="0">
                <a:latin typeface="メイリオ"/>
                <a:ea typeface="メイリオ"/>
                <a:cs typeface="メイリオ" panose="020B0604030504040204" pitchFamily="50" charset="-128"/>
              </a:rPr>
              <a:t>を</a:t>
            </a:r>
            <a:r>
              <a:rPr lang="ja-JP" altLang="en-US" sz="1200" b="0" dirty="0" smtClean="0">
                <a:latin typeface="メイリオ"/>
                <a:ea typeface="メイリオ"/>
                <a:cs typeface="メイリオ" panose="020B0604030504040204" pitchFamily="50" charset="-128"/>
              </a:rPr>
              <a:t>省察し、継続して取り組みたいことや、今後取り入れていきたいこと等</a:t>
            </a:r>
            <a:r>
              <a:rPr lang="ja-JP" altLang="en-US" sz="1200" b="0" dirty="0" smtClean="0">
                <a:latin typeface="メイリオ"/>
                <a:ea typeface="メイリオ"/>
                <a:cs typeface="メイリオ" panose="020B0604030504040204" pitchFamily="50" charset="-128"/>
              </a:rPr>
              <a:t>を記述</a:t>
            </a:r>
            <a:r>
              <a:rPr lang="ja-JP" altLang="en-US" sz="1200" b="0" dirty="0" smtClean="0">
                <a:latin typeface="メイリオ"/>
                <a:ea typeface="メイリオ"/>
                <a:cs typeface="メイリオ" panose="020B0604030504040204" pitchFamily="50" charset="-128"/>
              </a:rPr>
              <a:t>してもらいます。</a:t>
            </a:r>
            <a:endParaRPr kumimoji="1" lang="ja-JP" altLang="en-US" b="0" dirty="0">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smtClean="0">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smtClean="0">
                <a:latin typeface="メイリオ"/>
                <a:ea typeface="メイリオ"/>
                <a:cs typeface="メイリオ" panose="020B0604030504040204" pitchFamily="50" charset="-128"/>
              </a:rPr>
              <a:t>その際、協働的な取組につなげるため、付箋の右下に記名をしてください。</a:t>
            </a:r>
            <a:endParaRPr lang="ja-JP" altLang="en-US" sz="1200" b="0" dirty="0" smtClean="0">
              <a:latin typeface="メイリオ"/>
              <a:ea typeface="メイリオ"/>
              <a:cs typeface="メイリオ" panose="020B0604030504040204" pitchFamily="50" charset="-128"/>
            </a:endParaRPr>
          </a:p>
        </p:txBody>
      </p:sp>
      <p:sp>
        <p:nvSpPr>
          <p:cNvPr id="1132" name="スライド番号プレースホルダー 3"/>
          <p:cNvSpPr>
            <a:spLocks noGrp="1"/>
          </p:cNvSpPr>
          <p:nvPr>
            <p:ph type="sldNum" sz="quarter" idx="10"/>
          </p:nvPr>
        </p:nvSpPr>
        <p:spPr/>
        <p:txBody>
          <a:bodyPr/>
          <a:lstStyle/>
          <a:p>
            <a:fld id="{C3B61F05-140B-4037-8034-928B5A1CE5B3}" type="slidenum">
              <a:rPr kumimoji="1" lang="ja-JP" altLang="en-US" smtClean="0"/>
              <a:t>3</a:t>
            </a:fld>
            <a:endParaRPr kumimoji="1" lang="ja-JP" altLang="en-US"/>
          </a:p>
        </p:txBody>
      </p:sp>
    </p:spTree>
    <p:extLst>
      <p:ext uri="{BB962C8B-B14F-4D97-AF65-F5344CB8AC3E}">
        <p14:creationId xmlns:p14="http://schemas.microsoft.com/office/powerpoint/2010/main" val="6851334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39" name="スライド イメージ プレースホルダー 1"/>
          <p:cNvSpPr>
            <a:spLocks noGrp="1" noRot="1" noChangeAspect="1"/>
          </p:cNvSpPr>
          <p:nvPr>
            <p:ph type="sldImg"/>
          </p:nvPr>
        </p:nvSpPr>
        <p:spPr/>
      </p:sp>
      <p:sp>
        <p:nvSpPr>
          <p:cNvPr id="1140" name="ノート プレースホルダー 2"/>
          <p:cNvSpPr>
            <a:spLocks noGrp="1"/>
          </p:cNvSpPr>
          <p:nvPr>
            <p:ph type="body" idx="1"/>
          </p:nvPr>
        </p:nvSpPr>
        <p:spPr/>
        <p:txBody>
          <a:bodyPr/>
          <a:lstStyle/>
          <a:p>
            <a:r>
              <a:rPr kumimoji="1" lang="ja-JP" altLang="en-US" b="0" dirty="0" smtClean="0">
                <a:latin typeface="メイリオ"/>
                <a:ea typeface="メイリオ"/>
              </a:rPr>
              <a:t>個人で省察した内容を可視化し、共有する場面では、</a:t>
            </a:r>
            <a:r>
              <a:rPr kumimoji="1" lang="ja-JP" altLang="en-US" sz="1200" b="0" i="0" u="none" strike="noStrike" kern="1200" baseline="0" dirty="0" smtClean="0">
                <a:solidFill>
                  <a:schemeClr val="tx1"/>
                </a:solidFill>
                <a:latin typeface="メイリオ"/>
                <a:ea typeface="メイリオ"/>
                <a:cs typeface="+mn-cs"/>
              </a:rPr>
              <a:t>全員で１枚の模造紙に、記入した付箋を貼っていきます。</a:t>
            </a:r>
            <a:endParaRPr kumimoji="1" lang="ja-JP" altLang="en-US" b="0" dirty="0">
              <a:latin typeface="メイリオ"/>
              <a:ea typeface="メイリオ"/>
            </a:endParaRPr>
          </a:p>
          <a:p>
            <a:endParaRPr kumimoji="1" lang="ja-JP" altLang="en-US" sz="1200" b="0" i="0" u="none" strike="noStrike" kern="1200" baseline="0" dirty="0" smtClean="0">
              <a:solidFill>
                <a:schemeClr val="tx1"/>
              </a:solidFill>
              <a:latin typeface="メイリオ"/>
              <a:ea typeface="メイリオ"/>
              <a:cs typeface="+mn-cs"/>
            </a:endParaRPr>
          </a:p>
          <a:p>
            <a:r>
              <a:rPr kumimoji="1" lang="ja-JP" altLang="en-US" sz="1200" b="0" i="0" u="none" strike="noStrike" kern="1200" baseline="0" dirty="0" smtClean="0">
                <a:solidFill>
                  <a:schemeClr val="tx1"/>
                </a:solidFill>
                <a:latin typeface="メイリオ"/>
                <a:ea typeface="メイリオ"/>
                <a:cs typeface="+mn-cs"/>
              </a:rPr>
              <a:t>縦軸は、「個へのアプローチ」と「集団へのアプローチ」、横軸は、</a:t>
            </a:r>
            <a:r>
              <a:rPr kumimoji="1" lang="en-US" altLang="ja-JP" sz="1200" b="0" i="0" u="none" strike="noStrike" kern="1200" baseline="0" dirty="0" smtClean="0">
                <a:solidFill>
                  <a:schemeClr val="tx1"/>
                </a:solidFill>
                <a:latin typeface="メイリオ"/>
                <a:ea typeface="メイリオ"/>
                <a:cs typeface="+mn-cs"/>
              </a:rPr>
              <a:t>｢</a:t>
            </a:r>
            <a:r>
              <a:rPr kumimoji="1" lang="ja-JP" altLang="en-US" sz="1200" b="0" i="0" u="none" strike="noStrike" kern="1200" baseline="0" dirty="0" smtClean="0">
                <a:solidFill>
                  <a:schemeClr val="tx1"/>
                </a:solidFill>
                <a:latin typeface="メイリオ"/>
                <a:ea typeface="メイリオ"/>
                <a:cs typeface="+mn-cs"/>
              </a:rPr>
              <a:t>現在取り組んでいること</a:t>
            </a:r>
            <a:r>
              <a:rPr kumimoji="1" lang="en-US" altLang="ja-JP" sz="1200" b="0" i="0" u="none" strike="noStrike" kern="1200" baseline="0" dirty="0" smtClean="0">
                <a:solidFill>
                  <a:schemeClr val="tx1"/>
                </a:solidFill>
                <a:latin typeface="メイリオ"/>
                <a:ea typeface="メイリオ"/>
                <a:cs typeface="+mn-cs"/>
              </a:rPr>
              <a:t>｣｢</a:t>
            </a:r>
            <a:r>
              <a:rPr kumimoji="1" lang="ja-JP" altLang="en-US" sz="1200" b="0" i="0" u="none" strike="noStrike" kern="1200" baseline="0" dirty="0" smtClean="0">
                <a:solidFill>
                  <a:schemeClr val="tx1"/>
                </a:solidFill>
                <a:latin typeface="メイリオ"/>
                <a:ea typeface="メイリオ"/>
                <a:cs typeface="+mn-cs"/>
              </a:rPr>
              <a:t>今後取り組みたいこと</a:t>
            </a:r>
            <a:r>
              <a:rPr kumimoji="1" lang="en-US" altLang="ja-JP" sz="1200" b="0" i="0" u="none" strike="noStrike" kern="1200" baseline="0" dirty="0" smtClean="0">
                <a:solidFill>
                  <a:schemeClr val="tx1"/>
                </a:solidFill>
                <a:latin typeface="メイリオ"/>
                <a:ea typeface="メイリオ"/>
                <a:cs typeface="+mn-cs"/>
              </a:rPr>
              <a:t>｣</a:t>
            </a:r>
            <a:r>
              <a:rPr kumimoji="1" lang="ja-JP" altLang="en-US" sz="1200" b="0" i="0" u="none" strike="noStrike" kern="1200" baseline="0" dirty="0" smtClean="0">
                <a:solidFill>
                  <a:schemeClr val="tx1"/>
                </a:solidFill>
                <a:latin typeface="メイリオ"/>
                <a:ea typeface="メイリオ"/>
                <a:cs typeface="+mn-cs"/>
              </a:rPr>
              <a:t>です。</a:t>
            </a:r>
            <a:endParaRPr kumimoji="1" lang="ja-JP" altLang="en-US" sz="1200" b="0" i="0" u="none" strike="noStrike" kern="1200" baseline="0" dirty="0" smtClean="0">
              <a:solidFill>
                <a:schemeClr val="tx1"/>
              </a:solidFill>
              <a:latin typeface="メイリオ"/>
              <a:ea typeface="メイリオ"/>
              <a:cs typeface="+mn-cs"/>
            </a:endParaRPr>
          </a:p>
        </p:txBody>
      </p:sp>
      <p:sp>
        <p:nvSpPr>
          <p:cNvPr id="1141" name="スライド番号プレースホルダー 3"/>
          <p:cNvSpPr>
            <a:spLocks noGrp="1"/>
          </p:cNvSpPr>
          <p:nvPr>
            <p:ph type="sldNum" sz="quarter" idx="10"/>
          </p:nvPr>
        </p:nvSpPr>
        <p:spPr/>
        <p:txBody>
          <a:bodyPr/>
          <a:lstStyle/>
          <a:p>
            <a:fld id="{C3B61F05-140B-4037-8034-928B5A1CE5B3}" type="slidenum">
              <a:rPr kumimoji="1" lang="ja-JP" altLang="en-US" smtClean="0"/>
              <a:t>4</a:t>
            </a:fld>
            <a:endParaRPr kumimoji="1" lang="ja-JP" altLang="en-US"/>
          </a:p>
        </p:txBody>
      </p:sp>
    </p:spTree>
    <p:extLst>
      <p:ext uri="{BB962C8B-B14F-4D97-AF65-F5344CB8AC3E}">
        <p14:creationId xmlns:p14="http://schemas.microsoft.com/office/powerpoint/2010/main" val="4166840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66" name="スライド イメージ プレースホルダー 1"/>
          <p:cNvSpPr>
            <a:spLocks noGrp="1" noRot="1" noChangeAspect="1"/>
          </p:cNvSpPr>
          <p:nvPr>
            <p:ph type="sldImg"/>
          </p:nvPr>
        </p:nvSpPr>
        <p:spPr/>
      </p:sp>
      <p:sp>
        <p:nvSpPr>
          <p:cNvPr id="1167"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b="0" dirty="0" smtClean="0">
                <a:latin typeface="メイリオ"/>
                <a:ea typeface="メイリオ"/>
              </a:rPr>
              <a:t>全員の付箋が貼られると、このようなイメージになります。</a:t>
            </a:r>
            <a:endParaRPr>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baseline="0" dirty="0" smtClean="0">
              <a:solidFill>
                <a:schemeClr val="tx1"/>
              </a:solidFill>
              <a:latin typeface="メイリオ"/>
              <a:ea typeface="メイリオ"/>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baseline="0" dirty="0" smtClean="0">
                <a:solidFill>
                  <a:schemeClr val="tx1"/>
                </a:solidFill>
                <a:latin typeface="メイリオ"/>
                <a:ea typeface="メイリオ"/>
                <a:cs typeface="+mn-cs"/>
              </a:rPr>
              <a:t>このとき、可視化した取組について、互いに質問したり、質問に答えたりする場を設け、協働的な取組につなげていきたいと考えています。</a:t>
            </a:r>
            <a:endParaRPr kumimoji="1" lang="ja-JP" altLang="en-US" b="0" dirty="0" smtClean="0">
              <a:latin typeface="メイリオ"/>
              <a:ea typeface="メイリオ"/>
            </a:endParaRPr>
          </a:p>
          <a:p>
            <a:endParaRPr kumimoji="1" lang="ja-JP" altLang="en-US" b="0" dirty="0">
              <a:latin typeface="メイリオ"/>
              <a:ea typeface="メイリオ"/>
            </a:endParaRPr>
          </a:p>
        </p:txBody>
      </p:sp>
      <p:sp>
        <p:nvSpPr>
          <p:cNvPr id="1168" name="スライド番号プレースホルダー 3"/>
          <p:cNvSpPr>
            <a:spLocks noGrp="1"/>
          </p:cNvSpPr>
          <p:nvPr>
            <p:ph type="sldNum" sz="quarter" idx="10"/>
          </p:nvPr>
        </p:nvSpPr>
        <p:spPr/>
        <p:txBody>
          <a:bodyPr/>
          <a:lstStyle/>
          <a:p>
            <a:fld id="{C3B61F05-140B-4037-8034-928B5A1CE5B3}" type="slidenum">
              <a:rPr kumimoji="1" lang="ja-JP" altLang="en-US" smtClean="0"/>
              <a:t>5</a:t>
            </a:fld>
            <a:endParaRPr kumimoji="1" lang="ja-JP" altLang="en-US"/>
          </a:p>
        </p:txBody>
      </p:sp>
    </p:spTree>
    <p:extLst>
      <p:ext uri="{BB962C8B-B14F-4D97-AF65-F5344CB8AC3E}">
        <p14:creationId xmlns:p14="http://schemas.microsoft.com/office/powerpoint/2010/main" val="11020182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74" name="スライド イメージ プレースホルダー 1"/>
          <p:cNvSpPr>
            <a:spLocks noGrp="1" noRot="1" noChangeAspect="1"/>
          </p:cNvSpPr>
          <p:nvPr>
            <p:ph type="sldImg"/>
          </p:nvPr>
        </p:nvSpPr>
        <p:spPr/>
      </p:sp>
      <p:sp>
        <p:nvSpPr>
          <p:cNvPr id="1175" name="ノート プレースホルダー 2"/>
          <p:cNvSpPr>
            <a:spLocks noGrp="1"/>
          </p:cNvSpPr>
          <p:nvPr>
            <p:ph type="body" idx="1"/>
          </p:nvPr>
        </p:nvSpPr>
        <p:spPr/>
        <p:txBody>
          <a:bodyPr/>
          <a:lstStyle/>
          <a:p>
            <a:r>
              <a:rPr kumimoji="1" lang="ja-JP" altLang="en-US" sz="1200" b="0" i="0" u="none" strike="noStrike" kern="1200" baseline="0" dirty="0" smtClean="0">
                <a:solidFill>
                  <a:schemeClr val="tx1"/>
                </a:solidFill>
                <a:latin typeface="メイリオ"/>
                <a:ea typeface="メイリオ"/>
                <a:cs typeface="+mn-cs"/>
              </a:rPr>
              <a:t>その後、Ａ先生（習得期の教員）に感想を発表してもらいます。</a:t>
            </a:r>
            <a:endParaRPr kumimoji="1" lang="ja-JP" altLang="en-US" b="0" dirty="0">
              <a:latin typeface="メイリオ"/>
              <a:ea typeface="メイリオ"/>
            </a:endParaRPr>
          </a:p>
          <a:p>
            <a:endParaRPr kumimoji="1" lang="ja-JP" altLang="en-US" sz="1200" b="0" i="0" u="none" strike="noStrike" kern="1200" baseline="0" dirty="0" smtClean="0">
              <a:solidFill>
                <a:schemeClr val="tx1"/>
              </a:solidFill>
              <a:latin typeface="メイリオ"/>
              <a:ea typeface="メイリオ"/>
              <a:cs typeface="+mn-cs"/>
            </a:endParaRPr>
          </a:p>
          <a:p>
            <a:r>
              <a:rPr kumimoji="1" lang="ja-JP" altLang="en-US" sz="1200" b="0" i="0" u="none" strike="noStrike" kern="1200" baseline="0" dirty="0" smtClean="0">
                <a:solidFill>
                  <a:schemeClr val="tx1"/>
                </a:solidFill>
                <a:latin typeface="メイリオ"/>
                <a:ea typeface="メイリオ"/>
                <a:cs typeface="+mn-cs"/>
              </a:rPr>
              <a:t>最後に、今後の方向性を共有します。</a:t>
            </a:r>
            <a:endParaRPr kumimoji="1" lang="ja-JP" altLang="en-US" sz="1200" b="0" i="0" u="none" strike="noStrike" kern="1200" baseline="0" dirty="0" smtClean="0">
              <a:solidFill>
                <a:schemeClr val="tx1"/>
              </a:solidFill>
              <a:latin typeface="メイリオ"/>
              <a:ea typeface="メイリオ"/>
              <a:cs typeface="+mn-cs"/>
            </a:endParaRPr>
          </a:p>
        </p:txBody>
      </p:sp>
      <p:sp>
        <p:nvSpPr>
          <p:cNvPr id="1176" name="スライド番号プレースホルダー 3"/>
          <p:cNvSpPr>
            <a:spLocks noGrp="1"/>
          </p:cNvSpPr>
          <p:nvPr>
            <p:ph type="sldNum" sz="quarter" idx="10"/>
          </p:nvPr>
        </p:nvSpPr>
        <p:spPr/>
        <p:txBody>
          <a:bodyPr/>
          <a:lstStyle/>
          <a:p>
            <a:fld id="{C3B61F05-140B-4037-8034-928B5A1CE5B3}" type="slidenum">
              <a:rPr kumimoji="1" lang="ja-JP" altLang="en-US" smtClean="0"/>
              <a:t>6</a:t>
            </a:fld>
            <a:endParaRPr kumimoji="1" lang="ja-JP" altLang="en-US"/>
          </a:p>
        </p:txBody>
      </p:sp>
    </p:spTree>
    <p:extLst>
      <p:ext uri="{BB962C8B-B14F-4D97-AF65-F5344CB8AC3E}">
        <p14:creationId xmlns:p14="http://schemas.microsoft.com/office/powerpoint/2010/main" val="27091241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85" name="スライド イメージ プレースホルダー 1"/>
          <p:cNvSpPr>
            <a:spLocks noGrp="1" noRot="1" noChangeAspect="1"/>
          </p:cNvSpPr>
          <p:nvPr>
            <p:ph type="sldImg"/>
          </p:nvPr>
        </p:nvSpPr>
        <p:spPr/>
      </p:sp>
      <p:sp>
        <p:nvSpPr>
          <p:cNvPr id="1186"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smtClean="0">
                <a:latin typeface="メイリオ"/>
                <a:ea typeface="メイリオ"/>
                <a:cs typeface="+mn-lt"/>
              </a:rPr>
              <a:t>それでは</a:t>
            </a:r>
            <a:r>
              <a:rPr lang="ja-JP" altLang="en-US" sz="1200" b="0" dirty="0" smtClean="0">
                <a:latin typeface="メイリオ"/>
                <a:ea typeface="メイリオ"/>
                <a:cs typeface="+mn-lt"/>
              </a:rPr>
              <a:t>、学校のキャリア教育全体計画</a:t>
            </a:r>
            <a:r>
              <a:rPr lang="ja-JP" altLang="en-US" sz="1200" b="0" smtClean="0">
                <a:latin typeface="メイリオ"/>
                <a:ea typeface="メイリオ"/>
                <a:cs typeface="+mn-lt"/>
              </a:rPr>
              <a:t>を踏まえた</a:t>
            </a:r>
            <a:r>
              <a:rPr kumimoji="1" lang="ja-JP" altLang="en-US" b="0" smtClean="0">
                <a:latin typeface="メイリオ"/>
                <a:ea typeface="メイリオ"/>
              </a:rPr>
              <a:t>取組</a:t>
            </a:r>
            <a:r>
              <a:rPr kumimoji="1" lang="ja-JP" altLang="en-US" b="0" dirty="0" smtClean="0">
                <a:latin typeface="メイリオ"/>
                <a:ea typeface="メイリオ"/>
              </a:rPr>
              <a:t>について、</a:t>
            </a:r>
            <a:r>
              <a:rPr lang="ja-JP" altLang="en-US" sz="1200" b="0" dirty="0" smtClean="0">
                <a:latin typeface="メイリオ"/>
                <a:ea typeface="メイリオ"/>
                <a:cs typeface="+mn-lt"/>
              </a:rPr>
              <a:t>個人</a:t>
            </a:r>
            <a:r>
              <a:rPr lang="ja-JP" altLang="en-US" sz="1200" b="0" dirty="0" smtClean="0">
                <a:latin typeface="メイリオ"/>
                <a:ea typeface="メイリオ"/>
                <a:cs typeface="+mn-lt"/>
              </a:rPr>
              <a:t>で付箋に記入してください。時間は、７分間です。</a:t>
            </a:r>
            <a:endParaRPr kumimoji="1" lang="ja-JP" altLang="en-US" b="0" dirty="0">
              <a:latin typeface="メイリオ"/>
              <a:ea typeface="メイリオ"/>
            </a:endParaRPr>
          </a:p>
        </p:txBody>
      </p:sp>
      <p:sp>
        <p:nvSpPr>
          <p:cNvPr id="1187" name="スライド番号プレースホルダー 3"/>
          <p:cNvSpPr>
            <a:spLocks noGrp="1"/>
          </p:cNvSpPr>
          <p:nvPr>
            <p:ph type="sldNum" sz="quarter" idx="10"/>
          </p:nvPr>
        </p:nvSpPr>
        <p:spPr/>
        <p:txBody>
          <a:bodyPr/>
          <a:lstStyle/>
          <a:p>
            <a:fld id="{C3B61F05-140B-4037-8034-928B5A1CE5B3}" type="slidenum">
              <a:rPr kumimoji="1" lang="ja-JP" altLang="en-US" smtClean="0"/>
              <a:t>7</a:t>
            </a:fld>
            <a:endParaRPr kumimoji="1" lang="ja-JP" altLang="en-US"/>
          </a:p>
        </p:txBody>
      </p:sp>
    </p:spTree>
    <p:extLst>
      <p:ext uri="{BB962C8B-B14F-4D97-AF65-F5344CB8AC3E}">
        <p14:creationId xmlns:p14="http://schemas.microsoft.com/office/powerpoint/2010/main" val="8063990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94" name="スライド イメージ プレースホルダー 1"/>
          <p:cNvSpPr>
            <a:spLocks noGrp="1" noRot="1" noChangeAspect="1"/>
          </p:cNvSpPr>
          <p:nvPr>
            <p:ph type="sldImg"/>
          </p:nvPr>
        </p:nvSpPr>
        <p:spPr/>
      </p:sp>
      <p:sp>
        <p:nvSpPr>
          <p:cNvPr id="1195" name="ノート プレースホルダー 2"/>
          <p:cNvSpPr>
            <a:spLocks noGrp="1"/>
          </p:cNvSpPr>
          <p:nvPr>
            <p:ph type="body" idx="1"/>
          </p:nvPr>
        </p:nvSpPr>
        <p:spPr/>
        <p:txBody>
          <a:bodyPr/>
          <a:lstStyle/>
          <a:p>
            <a:r>
              <a:rPr kumimoji="1" lang="ja-JP" altLang="en-US" sz="1200" b="0" i="0" u="none" strike="noStrike" kern="1200" baseline="0" dirty="0" smtClean="0">
                <a:solidFill>
                  <a:schemeClr val="tx1"/>
                </a:solidFill>
                <a:latin typeface="メイリオ"/>
                <a:ea typeface="メイリオ"/>
                <a:cs typeface="+mn-cs"/>
              </a:rPr>
              <a:t>これから、個人で記入した付箋を概念化シートに貼っていただき、共有します。</a:t>
            </a:r>
            <a:endParaRPr kumimoji="1" lang="ja-JP" altLang="en-US" b="0" dirty="0">
              <a:latin typeface="メイリオ"/>
              <a:ea typeface="メイリオ"/>
            </a:endParaRPr>
          </a:p>
          <a:p>
            <a:endParaRPr kumimoji="1" lang="ja-JP" altLang="en-US" sz="1200" b="0" i="0" u="none" strike="noStrike" kern="1200" baseline="0" dirty="0" smtClean="0">
              <a:solidFill>
                <a:schemeClr val="tx1"/>
              </a:solidFill>
              <a:latin typeface="メイリオ"/>
              <a:ea typeface="メイリオ"/>
              <a:cs typeface="+mn-cs"/>
            </a:endParaRPr>
          </a:p>
          <a:p>
            <a:r>
              <a:rPr kumimoji="1" lang="ja-JP" altLang="en-US" sz="1200" b="0" i="0" u="none" strike="noStrike" kern="1200" baseline="0" dirty="0" smtClean="0">
                <a:solidFill>
                  <a:schemeClr val="tx1"/>
                </a:solidFill>
                <a:latin typeface="メイリオ"/>
                <a:ea typeface="メイリオ"/>
                <a:cs typeface="+mn-cs"/>
              </a:rPr>
              <a:t>横軸の矢印は、左にいくほど現在取り組んでいることになります。</a:t>
            </a:r>
            <a:endParaRPr kumimoji="1" lang="ja-JP" altLang="en-US" sz="1200" b="0" i="0" u="none" strike="noStrike" kern="1200" baseline="0" dirty="0" smtClean="0">
              <a:solidFill>
                <a:schemeClr val="tx1"/>
              </a:solidFill>
              <a:latin typeface="メイリオ"/>
              <a:ea typeface="メイリオ"/>
              <a:cs typeface="+mn-cs"/>
            </a:endParaRPr>
          </a:p>
          <a:p>
            <a:endParaRPr kumimoji="1" lang="ja-JP" altLang="en-US" sz="1200" b="0" i="0" u="none" strike="noStrike" kern="1200" baseline="0" dirty="0" smtClean="0">
              <a:solidFill>
                <a:schemeClr val="tx1"/>
              </a:solidFill>
              <a:latin typeface="メイリオ"/>
              <a:ea typeface="メイリオ"/>
              <a:cs typeface="+mn-cs"/>
            </a:endParaRPr>
          </a:p>
          <a:p>
            <a:r>
              <a:rPr kumimoji="1" lang="ja-JP" altLang="en-US" sz="1200" b="0" i="0" u="none" strike="noStrike" kern="1200" baseline="0" dirty="0" smtClean="0">
                <a:solidFill>
                  <a:schemeClr val="tx1"/>
                </a:solidFill>
                <a:latin typeface="メイリオ"/>
                <a:ea typeface="メイリオ"/>
                <a:cs typeface="+mn-cs"/>
              </a:rPr>
              <a:t>縦軸の矢印は、下にいくほど個へのアプローチになります。</a:t>
            </a:r>
            <a:endParaRPr kumimoji="1" lang="ja-JP" altLang="en-US" sz="1200" b="0" i="0" u="none" strike="noStrike" kern="1200" baseline="0" dirty="0" smtClean="0">
              <a:solidFill>
                <a:schemeClr val="tx1"/>
              </a:solidFill>
              <a:latin typeface="メイリオ"/>
              <a:ea typeface="メイリオ"/>
              <a:cs typeface="+mn-cs"/>
            </a:endParaRPr>
          </a:p>
        </p:txBody>
      </p:sp>
      <p:sp>
        <p:nvSpPr>
          <p:cNvPr id="1196" name="スライド番号プレースホルダー 3"/>
          <p:cNvSpPr>
            <a:spLocks noGrp="1"/>
          </p:cNvSpPr>
          <p:nvPr>
            <p:ph type="sldNum" sz="quarter" idx="10"/>
          </p:nvPr>
        </p:nvSpPr>
        <p:spPr/>
        <p:txBody>
          <a:bodyPr/>
          <a:lstStyle/>
          <a:p>
            <a:fld id="{C3B61F05-140B-4037-8034-928B5A1CE5B3}" type="slidenum">
              <a:rPr kumimoji="1" lang="ja-JP" altLang="en-US" smtClean="0"/>
              <a:t>8</a:t>
            </a:fld>
            <a:endParaRPr kumimoji="1" lang="ja-JP" altLang="en-US"/>
          </a:p>
        </p:txBody>
      </p:sp>
    </p:spTree>
    <p:extLst>
      <p:ext uri="{BB962C8B-B14F-4D97-AF65-F5344CB8AC3E}">
        <p14:creationId xmlns:p14="http://schemas.microsoft.com/office/powerpoint/2010/main" val="36420945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21" name="スライド イメージ プレースホルダー 1"/>
          <p:cNvSpPr>
            <a:spLocks noGrp="1" noRot="1" noChangeAspect="1"/>
          </p:cNvSpPr>
          <p:nvPr>
            <p:ph type="sldImg"/>
          </p:nvPr>
        </p:nvSpPr>
        <p:spPr/>
      </p:sp>
      <p:sp>
        <p:nvSpPr>
          <p:cNvPr id="1222" name="ノート プレースホルダー 2"/>
          <p:cNvSpPr>
            <a:spLocks noGrp="1"/>
          </p:cNvSpPr>
          <p:nvPr>
            <p:ph type="body" idx="1"/>
          </p:nvPr>
        </p:nvSpPr>
        <p:spPr/>
        <p:txBody>
          <a:bodyPr/>
          <a:lstStyle/>
          <a:p>
            <a:r>
              <a:rPr kumimoji="1" lang="ja-JP" altLang="en-US" sz="1200" b="0" i="0" u="none" strike="noStrike" kern="1200" baseline="0" dirty="0" smtClean="0">
                <a:solidFill>
                  <a:schemeClr val="tx1"/>
                </a:solidFill>
                <a:latin typeface="メイリオ"/>
                <a:ea typeface="メイリオ"/>
                <a:cs typeface="+mj-lt"/>
              </a:rPr>
              <a:t>それでは、記入した付箋を貼ってください。</a:t>
            </a:r>
            <a:endParaRPr kumimoji="1" lang="ja-JP" altLang="en-US" sz="1200" b="0" i="0" u="none" strike="noStrike" kern="1200" baseline="0" dirty="0" smtClean="0">
              <a:solidFill>
                <a:schemeClr val="tx1"/>
              </a:solidFill>
              <a:latin typeface="メイリオ"/>
              <a:ea typeface="メイリオ"/>
              <a:cs typeface="+mj-lt"/>
            </a:endParaRPr>
          </a:p>
          <a:p>
            <a:endParaRPr kumimoji="1" lang="ja-JP" altLang="en-US" sz="1200" b="0" i="0" u="none" strike="noStrike" kern="1200" baseline="0" dirty="0" smtClean="0">
              <a:solidFill>
                <a:schemeClr val="tx1"/>
              </a:solidFill>
              <a:latin typeface="メイリオ"/>
              <a:ea typeface="メイリオ"/>
              <a:cs typeface="+mj-lt"/>
            </a:endParaRPr>
          </a:p>
          <a:p>
            <a:r>
              <a:rPr kumimoji="1" lang="ja-JP" altLang="en-US" sz="1200" b="0" i="0" u="none" strike="noStrike" kern="1200" baseline="0" dirty="0" smtClean="0">
                <a:solidFill>
                  <a:schemeClr val="tx1"/>
                </a:solidFill>
                <a:latin typeface="メイリオ"/>
                <a:ea typeface="メイリオ"/>
                <a:cs typeface="+mj-lt"/>
              </a:rPr>
              <a:t>（全員が付箋を貼り終わるまで待つ）</a:t>
            </a:r>
            <a:endParaRPr kumimoji="1" lang="ja-JP" altLang="en-US" sz="1200" b="0" i="0" u="none" strike="noStrike" kern="1200" baseline="0" dirty="0" smtClean="0">
              <a:solidFill>
                <a:schemeClr val="tx1"/>
              </a:solidFill>
              <a:latin typeface="メイリオ"/>
              <a:ea typeface="メイリオ"/>
              <a:cs typeface="+mj-lt"/>
            </a:endParaRPr>
          </a:p>
          <a:p>
            <a:r>
              <a:rPr kumimoji="1" lang="ja-JP" altLang="en-US" sz="1200" b="0" i="0" u="none" strike="noStrike" kern="1200" baseline="0" dirty="0" smtClean="0">
                <a:solidFill>
                  <a:schemeClr val="tx1"/>
                </a:solidFill>
                <a:latin typeface="メイリオ"/>
                <a:ea typeface="メイリオ"/>
                <a:cs typeface="+mj-lt"/>
              </a:rPr>
              <a:t>Ａ先生、質問したい取組はありますか。</a:t>
            </a:r>
            <a:endParaRPr kumimoji="1" lang="ja-JP" altLang="en-US" sz="1200" b="0" i="0" u="none" strike="noStrike" kern="1200" baseline="0" dirty="0" smtClean="0">
              <a:solidFill>
                <a:schemeClr val="tx1"/>
              </a:solidFill>
              <a:latin typeface="メイリオ"/>
              <a:ea typeface="メイリオ"/>
              <a:cs typeface="+mj-lt"/>
            </a:endParaRPr>
          </a:p>
          <a:p>
            <a:endParaRPr kumimoji="1" lang="ja-JP" altLang="en-US" sz="1200" b="0" i="0" u="none" strike="noStrike" kern="1200" baseline="0" dirty="0" smtClean="0">
              <a:solidFill>
                <a:schemeClr val="tx1"/>
              </a:solidFill>
              <a:latin typeface="メイリオ"/>
              <a:ea typeface="メイリオ"/>
              <a:cs typeface="+mj-lt"/>
            </a:endParaRPr>
          </a:p>
          <a:p>
            <a:r>
              <a:rPr kumimoji="1" lang="ja-JP" altLang="en-US" sz="1200" b="0" i="0" u="none" strike="noStrike" kern="1200" baseline="0" dirty="0" smtClean="0">
                <a:solidFill>
                  <a:schemeClr val="tx1"/>
                </a:solidFill>
                <a:latin typeface="メイリオ"/>
                <a:ea typeface="メイリオ"/>
                <a:cs typeface="+mj-lt"/>
              </a:rPr>
              <a:t>（Ａ先生の発言をきっかけにして互いに質問したり、答えたりする）</a:t>
            </a:r>
            <a:endParaRPr kumimoji="1" lang="ja-JP" altLang="en-US" sz="1200" b="0" i="0" u="none" strike="noStrike" kern="1200" baseline="0" dirty="0" smtClean="0">
              <a:solidFill>
                <a:schemeClr val="tx1"/>
              </a:solidFill>
              <a:latin typeface="メイリオ"/>
              <a:ea typeface="メイリオ"/>
              <a:cs typeface="+mj-lt"/>
            </a:endParaRPr>
          </a:p>
          <a:p>
            <a:endParaRPr kumimoji="1" lang="ja-JP" altLang="en-US" sz="1200" b="0" i="0" u="none" strike="noStrike" kern="1200" baseline="0" dirty="0" smtClean="0">
              <a:solidFill>
                <a:schemeClr val="tx1"/>
              </a:solidFill>
              <a:latin typeface="メイリオ"/>
              <a:ea typeface="メイリオ"/>
              <a:cs typeface="+mj-lt"/>
            </a:endParaRPr>
          </a:p>
          <a:p>
            <a:r>
              <a:rPr kumimoji="1" lang="ja-JP" altLang="en-US" sz="1200" b="0" i="0" u="none" strike="noStrike" kern="1200" baseline="0" dirty="0" smtClean="0">
                <a:solidFill>
                  <a:schemeClr val="tx1"/>
                </a:solidFill>
                <a:latin typeface="メイリオ"/>
                <a:ea typeface="メイリオ"/>
                <a:cs typeface="+mj-lt"/>
              </a:rPr>
              <a:t>【留意点】進行する方が、互いの取組のよさについて、価値付けると更に効果が上がります。</a:t>
            </a:r>
            <a:endParaRPr>
              <a:latin typeface="メイリオ"/>
              <a:ea typeface="メイリオ"/>
            </a:endParaRPr>
          </a:p>
          <a:p>
            <a:endParaRPr kumimoji="1" lang="ja-JP" altLang="en-US" b="0" dirty="0">
              <a:latin typeface="メイリオ"/>
              <a:ea typeface="メイリオ"/>
            </a:endParaRPr>
          </a:p>
        </p:txBody>
      </p:sp>
      <p:sp>
        <p:nvSpPr>
          <p:cNvPr id="1223" name="スライド番号プレースホルダー 3"/>
          <p:cNvSpPr>
            <a:spLocks noGrp="1"/>
          </p:cNvSpPr>
          <p:nvPr>
            <p:ph type="sldNum" sz="quarter" idx="10"/>
          </p:nvPr>
        </p:nvSpPr>
        <p:spPr/>
        <p:txBody>
          <a:bodyPr/>
          <a:lstStyle/>
          <a:p>
            <a:fld id="{C3B61F05-140B-4037-8034-928B5A1CE5B3}" type="slidenum">
              <a:rPr kumimoji="1" lang="ja-JP" altLang="en-US" smtClean="0"/>
              <a:t>9</a:t>
            </a:fld>
            <a:endParaRPr kumimoji="1" lang="ja-JP" altLang="en-US"/>
          </a:p>
        </p:txBody>
      </p:sp>
    </p:spTree>
    <p:extLst>
      <p:ext uri="{BB962C8B-B14F-4D97-AF65-F5344CB8AC3E}">
        <p14:creationId xmlns:p14="http://schemas.microsoft.com/office/powerpoint/2010/main" val="4120781833"/>
      </p:ext>
    </p:extLst>
  </p:cSld>
  <p:clrMapOvr>
    <a:masterClrMapping/>
  </p:clrMapOvr>
</p:notes>
</file>

<file path=ppt/slideLayouts/_rels/slideLayout1.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0" name=""/>
        <p:cNvGrpSpPr/>
        <p:nvPr/>
      </p:nvGrpSpPr>
      <p:grpSpPr>
        <a:xfrm>
          <a:off x="0" y="0"/>
          <a:ext cx="0" cy="0"/>
          <a:chOff x="0" y="0"/>
          <a:chExt cx="0" cy="0"/>
        </a:xfrm>
      </p:grpSpPr>
      <p:sp>
        <p:nvSpPr>
          <p:cNvPr id="1029" name="タイトル 1"/>
          <p:cNvSpPr>
            <a:spLocks noGrp="1"/>
          </p:cNvSpPr>
          <p:nvPr>
            <p:ph type="ctrTitle"/>
          </p:nvPr>
        </p:nvSpPr>
        <p:spPr>
          <a:xfrm>
            <a:off x="1143000" y="1122363"/>
            <a:ext cx="6858000" cy="2387600"/>
          </a:xfrm>
        </p:spPr>
        <p:txBody>
          <a:bodyPr anchor="b"/>
          <a:lstStyle>
            <a:lvl1pPr algn="ctr">
              <a:defRPr sz="4500"/>
            </a:lvl1pPr>
          </a:lstStyle>
          <a:p>
            <a:r>
              <a:rPr kumimoji="1" lang="ja-JP" altLang="en-US"/>
              <a:t>マスター タイトルの書式設定</a:t>
            </a:r>
          </a:p>
        </p:txBody>
      </p:sp>
      <p:sp>
        <p:nvSpPr>
          <p:cNvPr id="1030" name="サブタイトル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a:t>マスター サブタイトルの書式設定</a:t>
            </a:r>
          </a:p>
        </p:txBody>
      </p:sp>
      <p:sp>
        <p:nvSpPr>
          <p:cNvPr id="1031" name="日付プレースホルダー 3"/>
          <p:cNvSpPr>
            <a:spLocks noGrp="1"/>
          </p:cNvSpPr>
          <p:nvPr>
            <p:ph type="dt" sz="half" idx="10"/>
          </p:nvPr>
        </p:nvSpPr>
        <p:spPr>
          <a:xfrm>
            <a:off x="628650" y="6356351"/>
            <a:ext cx="2057400" cy="365125"/>
          </a:xfrm>
          <a:prstGeom prst="rect">
            <a:avLst/>
          </a:prstGeom>
        </p:spPr>
        <p:txBody>
          <a:bodyPr/>
          <a:lstStyle/>
          <a:p>
            <a:fld id="{516234CE-563E-4A85-A109-D7A691125F11}" type="datetime1">
              <a:rPr lang="en-US" altLang="ja-JP" smtClean="0">
                <a:solidFill>
                  <a:prstClr val="black">
                    <a:tint val="75000"/>
                  </a:prstClr>
                </a:solidFill>
              </a:rPr>
              <a:t>1/28/2021</a:t>
            </a:fld>
            <a:endParaRPr lang="en-US" dirty="0">
              <a:solidFill>
                <a:prstClr val="black">
                  <a:tint val="75000"/>
                </a:prstClr>
              </a:solidFill>
            </a:endParaRPr>
          </a:p>
        </p:txBody>
      </p:sp>
      <p:sp>
        <p:nvSpPr>
          <p:cNvPr id="1032"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33" name="スライド番号プレースホルダー 5"/>
          <p:cNvSpPr>
            <a:spLocks noGrp="1"/>
          </p:cNvSpPr>
          <p:nvPr>
            <p:ph type="sldNum" sz="quarter" idx="12"/>
          </p:nvPr>
        </p:nvSpPr>
        <p:spPr>
          <a:xfrm>
            <a:off x="7086600" y="6589713"/>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86674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0" name=""/>
        <p:cNvGrpSpPr/>
        <p:nvPr/>
      </p:nvGrpSpPr>
      <p:grpSpPr>
        <a:xfrm>
          <a:off x="0" y="0"/>
          <a:ext cx="0" cy="0"/>
          <a:chOff x="0" y="0"/>
          <a:chExt cx="0" cy="0"/>
        </a:xfrm>
      </p:grpSpPr>
      <p:sp>
        <p:nvSpPr>
          <p:cNvPr id="1086" name="タイトル 1"/>
          <p:cNvSpPr>
            <a:spLocks noGrp="1"/>
          </p:cNvSpPr>
          <p:nvPr>
            <p:ph type="title"/>
          </p:nvPr>
        </p:nvSpPr>
        <p:spPr/>
        <p:txBody>
          <a:bodyPr/>
          <a:lstStyle/>
          <a:p>
            <a:r>
              <a:rPr kumimoji="1" lang="ja-JP" altLang="en-US"/>
              <a:t>マスター タイトルの書式設定</a:t>
            </a:r>
          </a:p>
        </p:txBody>
      </p:sp>
      <p:sp>
        <p:nvSpPr>
          <p:cNvPr id="1087"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88" name="日付プレースホルダー 3"/>
          <p:cNvSpPr>
            <a:spLocks noGrp="1"/>
          </p:cNvSpPr>
          <p:nvPr>
            <p:ph type="dt" sz="half" idx="10"/>
          </p:nvPr>
        </p:nvSpPr>
        <p:spPr>
          <a:xfrm>
            <a:off x="628650" y="6356351"/>
            <a:ext cx="2057400" cy="365125"/>
          </a:xfrm>
          <a:prstGeom prst="rect">
            <a:avLst/>
          </a:prstGeom>
        </p:spPr>
        <p:txBody>
          <a:bodyPr/>
          <a:lstStyle/>
          <a:p>
            <a:fld id="{3DCCDE36-3811-40D2-BFF7-F44D4C696048}" type="datetime1">
              <a:rPr lang="en-US" altLang="ja-JP" smtClean="0">
                <a:solidFill>
                  <a:prstClr val="black">
                    <a:tint val="75000"/>
                  </a:prstClr>
                </a:solidFill>
              </a:rPr>
              <a:t>1/28/2021</a:t>
            </a:fld>
            <a:endParaRPr lang="en-US" dirty="0">
              <a:solidFill>
                <a:prstClr val="black">
                  <a:tint val="75000"/>
                </a:prstClr>
              </a:solidFill>
            </a:endParaRPr>
          </a:p>
        </p:txBody>
      </p:sp>
      <p:sp>
        <p:nvSpPr>
          <p:cNvPr id="1089"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90" name="スライド番号プレースホルダー 5"/>
          <p:cNvSpPr>
            <a:spLocks noGrp="1"/>
          </p:cNvSpPr>
          <p:nvPr>
            <p:ph type="sldNum" sz="quarter" idx="12"/>
          </p:nvPr>
        </p:nvSpPr>
        <p:spPr>
          <a:xfrm>
            <a:off x="7086600" y="6570664"/>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89333C77-0158-454C-844F-B7AB9BD7DAD4}" type="slidenum">
              <a:rPr lang="en-US" smtClean="0"/>
              <a:pPr/>
              <a:t>‹#›</a:t>
            </a:fld>
            <a:endParaRPr lang="en-US" dirty="0"/>
          </a:p>
        </p:txBody>
      </p:sp>
    </p:spTree>
    <p:extLst>
      <p:ext uri="{BB962C8B-B14F-4D97-AF65-F5344CB8AC3E}">
        <p14:creationId xmlns:p14="http://schemas.microsoft.com/office/powerpoint/2010/main" val="423255808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0" name=""/>
        <p:cNvGrpSpPr/>
        <p:nvPr/>
      </p:nvGrpSpPr>
      <p:grpSpPr>
        <a:xfrm>
          <a:off x="0" y="0"/>
          <a:ext cx="0" cy="0"/>
          <a:chOff x="0" y="0"/>
          <a:chExt cx="0" cy="0"/>
        </a:xfrm>
      </p:grpSpPr>
      <p:sp>
        <p:nvSpPr>
          <p:cNvPr id="1092" name="縦書きタイトル 1"/>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1093" name="縦書きテキスト プレースホルダー 2"/>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94" name="日付プレースホルダー 3"/>
          <p:cNvSpPr>
            <a:spLocks noGrp="1"/>
          </p:cNvSpPr>
          <p:nvPr>
            <p:ph type="dt" sz="half" idx="10"/>
          </p:nvPr>
        </p:nvSpPr>
        <p:spPr>
          <a:xfrm>
            <a:off x="628650" y="6356351"/>
            <a:ext cx="2057400" cy="365125"/>
          </a:xfrm>
          <a:prstGeom prst="rect">
            <a:avLst/>
          </a:prstGeom>
        </p:spPr>
        <p:txBody>
          <a:bodyPr/>
          <a:lstStyle/>
          <a:p>
            <a:fld id="{7B79E665-DBA1-4F08-BFC6-3A377D595900}" type="datetime1">
              <a:rPr lang="en-US" altLang="ja-JP" smtClean="0">
                <a:solidFill>
                  <a:prstClr val="black">
                    <a:tint val="75000"/>
                  </a:prstClr>
                </a:solidFill>
              </a:rPr>
              <a:t>1/28/2021</a:t>
            </a:fld>
            <a:endParaRPr lang="en-US" dirty="0">
              <a:solidFill>
                <a:prstClr val="black">
                  <a:tint val="75000"/>
                </a:prstClr>
              </a:solidFill>
            </a:endParaRPr>
          </a:p>
        </p:txBody>
      </p:sp>
      <p:sp>
        <p:nvSpPr>
          <p:cNvPr id="1095"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96" name="スライド番号プレースホルダー 5"/>
          <p:cNvSpPr>
            <a:spLocks noGrp="1"/>
          </p:cNvSpPr>
          <p:nvPr>
            <p:ph type="sldNum" sz="quarter" idx="12"/>
          </p:nvPr>
        </p:nvSpPr>
        <p:spPr>
          <a:xfrm>
            <a:off x="7086600" y="6557964"/>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1172910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0" name=""/>
        <p:cNvGrpSpPr/>
        <p:nvPr/>
      </p:nvGrpSpPr>
      <p:grpSpPr>
        <a:xfrm>
          <a:off x="0" y="0"/>
          <a:ext cx="0" cy="0"/>
          <a:chOff x="0" y="0"/>
          <a:chExt cx="0" cy="0"/>
        </a:xfrm>
      </p:grpSpPr>
      <p:sp>
        <p:nvSpPr>
          <p:cNvPr id="1035" name="タイトル 1"/>
          <p:cNvSpPr>
            <a:spLocks noGrp="1"/>
          </p:cNvSpPr>
          <p:nvPr>
            <p:ph type="title"/>
          </p:nvPr>
        </p:nvSpPr>
        <p:spPr/>
        <p:txBody>
          <a:bodyPr/>
          <a:lstStyle/>
          <a:p>
            <a:r>
              <a:rPr kumimoji="1" lang="ja-JP" altLang="en-US"/>
              <a:t>マスター タイトルの書式設定</a:t>
            </a:r>
          </a:p>
        </p:txBody>
      </p:sp>
      <p:sp>
        <p:nvSpPr>
          <p:cNvPr id="1036"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37" name="日付プレースホルダー 3"/>
          <p:cNvSpPr>
            <a:spLocks noGrp="1"/>
          </p:cNvSpPr>
          <p:nvPr>
            <p:ph type="dt" sz="half" idx="10"/>
          </p:nvPr>
        </p:nvSpPr>
        <p:spPr>
          <a:xfrm>
            <a:off x="628650" y="6356351"/>
            <a:ext cx="2057400" cy="365125"/>
          </a:xfrm>
          <a:prstGeom prst="rect">
            <a:avLst/>
          </a:prstGeom>
        </p:spPr>
        <p:txBody>
          <a:bodyPr/>
          <a:lstStyle/>
          <a:p>
            <a:fld id="{E7C311B1-9F11-400C-BF44-7099E2CE54EB}" type="datetime1">
              <a:rPr lang="en-US" altLang="ja-JP" smtClean="0">
                <a:solidFill>
                  <a:prstClr val="black">
                    <a:tint val="75000"/>
                  </a:prstClr>
                </a:solidFill>
              </a:rPr>
              <a:t>1/28/2021</a:t>
            </a:fld>
            <a:endParaRPr lang="en-US" dirty="0">
              <a:solidFill>
                <a:prstClr val="black">
                  <a:tint val="75000"/>
                </a:prstClr>
              </a:solidFill>
            </a:endParaRPr>
          </a:p>
        </p:txBody>
      </p:sp>
      <p:sp>
        <p:nvSpPr>
          <p:cNvPr id="1038"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39" name="スライド番号プレースホルダー 5"/>
          <p:cNvSpPr>
            <a:spLocks noGrp="1"/>
          </p:cNvSpPr>
          <p:nvPr>
            <p:ph type="sldNum" sz="quarter" idx="12"/>
          </p:nvPr>
        </p:nvSpPr>
        <p:spPr>
          <a:xfrm>
            <a:off x="7086600" y="6589713"/>
            <a:ext cx="2057400" cy="365125"/>
          </a:xfrm>
        </p:spPr>
        <p:txBody>
          <a:bodyPr/>
          <a:lstStyle>
            <a:lvl1pPr>
              <a:defRPr sz="14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3975592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0" name=""/>
        <p:cNvGrpSpPr/>
        <p:nvPr/>
      </p:nvGrpSpPr>
      <p:grpSpPr>
        <a:xfrm>
          <a:off x="0" y="0"/>
          <a:ext cx="0" cy="0"/>
          <a:chOff x="0" y="0"/>
          <a:chExt cx="0" cy="0"/>
        </a:xfrm>
      </p:grpSpPr>
      <p:sp>
        <p:nvSpPr>
          <p:cNvPr id="1041" name="タイトル 1"/>
          <p:cNvSpPr>
            <a:spLocks noGrp="1"/>
          </p:cNvSpPr>
          <p:nvPr>
            <p:ph type="title"/>
          </p:nvPr>
        </p:nvSpPr>
        <p:spPr>
          <a:xfrm>
            <a:off x="623888" y="1709739"/>
            <a:ext cx="7886700" cy="2852737"/>
          </a:xfrm>
        </p:spPr>
        <p:txBody>
          <a:bodyPr anchor="b"/>
          <a:lstStyle>
            <a:lvl1pPr>
              <a:defRPr sz="4500"/>
            </a:lvl1pPr>
          </a:lstStyle>
          <a:p>
            <a:r>
              <a:rPr kumimoji="1" lang="ja-JP" altLang="en-US"/>
              <a:t>マスター タイトルの書式設定</a:t>
            </a:r>
          </a:p>
        </p:txBody>
      </p:sp>
      <p:sp>
        <p:nvSpPr>
          <p:cNvPr id="1042" name="テキスト プレースホルダー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a:t>マスター テキストの書式設定</a:t>
            </a:r>
          </a:p>
        </p:txBody>
      </p:sp>
      <p:sp>
        <p:nvSpPr>
          <p:cNvPr id="1043" name="日付プレースホルダー 3"/>
          <p:cNvSpPr>
            <a:spLocks noGrp="1"/>
          </p:cNvSpPr>
          <p:nvPr>
            <p:ph type="dt" sz="half" idx="10"/>
          </p:nvPr>
        </p:nvSpPr>
        <p:spPr>
          <a:xfrm>
            <a:off x="628650" y="6356351"/>
            <a:ext cx="2057400" cy="365125"/>
          </a:xfrm>
          <a:prstGeom prst="rect">
            <a:avLst/>
          </a:prstGeom>
        </p:spPr>
        <p:txBody>
          <a:bodyPr/>
          <a:lstStyle/>
          <a:p>
            <a:fld id="{119CE1EC-D265-4887-AD35-0085500759F1}" type="datetime1">
              <a:rPr lang="en-US" altLang="ja-JP" smtClean="0">
                <a:solidFill>
                  <a:prstClr val="black">
                    <a:tint val="75000"/>
                  </a:prstClr>
                </a:solidFill>
              </a:rPr>
              <a:t>1/28/2021</a:t>
            </a:fld>
            <a:endParaRPr lang="en-US" dirty="0">
              <a:solidFill>
                <a:prstClr val="black">
                  <a:tint val="75000"/>
                </a:prstClr>
              </a:solidFill>
            </a:endParaRPr>
          </a:p>
        </p:txBody>
      </p:sp>
      <p:sp>
        <p:nvSpPr>
          <p:cNvPr id="1044"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45" name="スライド番号プレースホルダー 5"/>
          <p:cNvSpPr>
            <a:spLocks noGrp="1"/>
          </p:cNvSpPr>
          <p:nvPr>
            <p:ph type="sldNum" sz="quarter" idx="12"/>
          </p:nvPr>
        </p:nvSpPr>
        <p:spPr>
          <a:xfrm>
            <a:off x="7004050" y="6597651"/>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1030113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0" name=""/>
        <p:cNvGrpSpPr/>
        <p:nvPr/>
      </p:nvGrpSpPr>
      <p:grpSpPr>
        <a:xfrm>
          <a:off x="0" y="0"/>
          <a:ext cx="0" cy="0"/>
          <a:chOff x="0" y="0"/>
          <a:chExt cx="0" cy="0"/>
        </a:xfrm>
      </p:grpSpPr>
      <p:sp>
        <p:nvSpPr>
          <p:cNvPr id="1047" name="タイトル 1"/>
          <p:cNvSpPr>
            <a:spLocks noGrp="1"/>
          </p:cNvSpPr>
          <p:nvPr>
            <p:ph type="title"/>
          </p:nvPr>
        </p:nvSpPr>
        <p:spPr/>
        <p:txBody>
          <a:bodyPr/>
          <a:lstStyle/>
          <a:p>
            <a:r>
              <a:rPr kumimoji="1" lang="ja-JP" altLang="en-US"/>
              <a:t>マスター タイトルの書式設定</a:t>
            </a:r>
          </a:p>
        </p:txBody>
      </p:sp>
      <p:sp>
        <p:nvSpPr>
          <p:cNvPr id="1048" name="コンテンツ プレースホルダー 2"/>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49" name="コンテンツ プレースホルダー 3"/>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50" name="日付プレースホルダー 4"/>
          <p:cNvSpPr>
            <a:spLocks noGrp="1"/>
          </p:cNvSpPr>
          <p:nvPr>
            <p:ph type="dt" sz="half" idx="10"/>
          </p:nvPr>
        </p:nvSpPr>
        <p:spPr>
          <a:xfrm>
            <a:off x="628650" y="6356351"/>
            <a:ext cx="2057400" cy="365125"/>
          </a:xfrm>
          <a:prstGeom prst="rect">
            <a:avLst/>
          </a:prstGeom>
        </p:spPr>
        <p:txBody>
          <a:bodyPr/>
          <a:lstStyle/>
          <a:p>
            <a:fld id="{C01B6CB8-1371-4AD8-8201-600043761079}" type="datetime1">
              <a:rPr lang="en-US" altLang="ja-JP" smtClean="0">
                <a:solidFill>
                  <a:prstClr val="black">
                    <a:tint val="75000"/>
                  </a:prstClr>
                </a:solidFill>
              </a:rPr>
              <a:t>1/28/2021</a:t>
            </a:fld>
            <a:endParaRPr lang="en-US" dirty="0">
              <a:solidFill>
                <a:prstClr val="black">
                  <a:tint val="75000"/>
                </a:prstClr>
              </a:solidFill>
            </a:endParaRPr>
          </a:p>
        </p:txBody>
      </p:sp>
      <p:sp>
        <p:nvSpPr>
          <p:cNvPr id="1051" name="フッター プレースホルダー 5"/>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52" name="スライド番号プレースホルダー 6"/>
          <p:cNvSpPr>
            <a:spLocks noGrp="1"/>
          </p:cNvSpPr>
          <p:nvPr>
            <p:ph type="sldNum" sz="quarter" idx="12"/>
          </p:nvPr>
        </p:nvSpPr>
        <p:spPr>
          <a:xfrm>
            <a:off x="7004050" y="6584951"/>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6FF9F0C5-380F-41C2-899A-BAC0F0927E16}" type="slidenum">
              <a:rPr lang="en-US" smtClean="0"/>
              <a:pPr/>
              <a:t>‹#›</a:t>
            </a:fld>
            <a:endParaRPr lang="en-US" dirty="0"/>
          </a:p>
        </p:txBody>
      </p:sp>
    </p:spTree>
    <p:extLst>
      <p:ext uri="{BB962C8B-B14F-4D97-AF65-F5344CB8AC3E}">
        <p14:creationId xmlns:p14="http://schemas.microsoft.com/office/powerpoint/2010/main" val="207099867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0" name=""/>
        <p:cNvGrpSpPr/>
        <p:nvPr/>
      </p:nvGrpSpPr>
      <p:grpSpPr>
        <a:xfrm>
          <a:off x="0" y="0"/>
          <a:ext cx="0" cy="0"/>
          <a:chOff x="0" y="0"/>
          <a:chExt cx="0" cy="0"/>
        </a:xfrm>
      </p:grpSpPr>
      <p:sp>
        <p:nvSpPr>
          <p:cNvPr id="1054" name="タイトル 1"/>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1055" name="テキスト プレースホルダー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1056" name="コンテンツ プレースホルダー 3"/>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57" name="テキスト プレースホルダー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1058" name="コンテンツ プレースホルダー 5"/>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59" name="日付プレースホルダー 6"/>
          <p:cNvSpPr>
            <a:spLocks noGrp="1"/>
          </p:cNvSpPr>
          <p:nvPr>
            <p:ph type="dt" sz="half" idx="10"/>
          </p:nvPr>
        </p:nvSpPr>
        <p:spPr>
          <a:xfrm>
            <a:off x="628650" y="6356351"/>
            <a:ext cx="2057400" cy="365125"/>
          </a:xfrm>
          <a:prstGeom prst="rect">
            <a:avLst/>
          </a:prstGeom>
        </p:spPr>
        <p:txBody>
          <a:bodyPr/>
          <a:lstStyle/>
          <a:p>
            <a:fld id="{AF514FC5-B5B5-4A7D-BF03-BC4F8B86018F}" type="datetime1">
              <a:rPr lang="en-US" altLang="ja-JP" smtClean="0">
                <a:solidFill>
                  <a:prstClr val="black">
                    <a:tint val="75000"/>
                  </a:prstClr>
                </a:solidFill>
              </a:rPr>
              <a:t>1/28/2021</a:t>
            </a:fld>
            <a:endParaRPr lang="en-US" dirty="0">
              <a:solidFill>
                <a:prstClr val="black">
                  <a:tint val="75000"/>
                </a:prstClr>
              </a:solidFill>
            </a:endParaRPr>
          </a:p>
        </p:txBody>
      </p:sp>
      <p:sp>
        <p:nvSpPr>
          <p:cNvPr id="1060" name="フッター プレースホルダー 7"/>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61" name="スライド番号プレースホルダー 8"/>
          <p:cNvSpPr>
            <a:spLocks noGrp="1"/>
          </p:cNvSpPr>
          <p:nvPr>
            <p:ph type="sldNum" sz="quarter" idx="12"/>
          </p:nvPr>
        </p:nvSpPr>
        <p:spPr>
          <a:xfrm>
            <a:off x="7004050" y="6584951"/>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9276747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0" name=""/>
        <p:cNvGrpSpPr/>
        <p:nvPr/>
      </p:nvGrpSpPr>
      <p:grpSpPr>
        <a:xfrm>
          <a:off x="0" y="0"/>
          <a:ext cx="0" cy="0"/>
          <a:chOff x="0" y="0"/>
          <a:chExt cx="0" cy="0"/>
        </a:xfrm>
      </p:grpSpPr>
      <p:sp>
        <p:nvSpPr>
          <p:cNvPr id="1063" name="タイトル 1"/>
          <p:cNvSpPr>
            <a:spLocks noGrp="1"/>
          </p:cNvSpPr>
          <p:nvPr>
            <p:ph type="title"/>
          </p:nvPr>
        </p:nvSpPr>
        <p:spPr/>
        <p:txBody>
          <a:bodyPr/>
          <a:lstStyle/>
          <a:p>
            <a:r>
              <a:rPr kumimoji="1" lang="ja-JP" altLang="en-US"/>
              <a:t>マスター タイトルの書式設定</a:t>
            </a:r>
          </a:p>
        </p:txBody>
      </p:sp>
      <p:sp>
        <p:nvSpPr>
          <p:cNvPr id="1064" name="日付プレースホルダー 2"/>
          <p:cNvSpPr>
            <a:spLocks noGrp="1"/>
          </p:cNvSpPr>
          <p:nvPr>
            <p:ph type="dt" sz="half" idx="10"/>
          </p:nvPr>
        </p:nvSpPr>
        <p:spPr>
          <a:xfrm>
            <a:off x="628650" y="6356351"/>
            <a:ext cx="2057400" cy="365125"/>
          </a:xfrm>
          <a:prstGeom prst="rect">
            <a:avLst/>
          </a:prstGeom>
        </p:spPr>
        <p:txBody>
          <a:bodyPr/>
          <a:lstStyle/>
          <a:p>
            <a:fld id="{A3B16169-9283-4522-B558-85CBE7EC51A4}" type="datetime1">
              <a:rPr lang="en-US" altLang="ja-JP" smtClean="0">
                <a:solidFill>
                  <a:prstClr val="black">
                    <a:tint val="75000"/>
                  </a:prstClr>
                </a:solidFill>
              </a:rPr>
              <a:t>1/28/2021</a:t>
            </a:fld>
            <a:endParaRPr lang="en-US" dirty="0">
              <a:solidFill>
                <a:prstClr val="black">
                  <a:tint val="75000"/>
                </a:prstClr>
              </a:solidFill>
            </a:endParaRPr>
          </a:p>
        </p:txBody>
      </p:sp>
      <p:sp>
        <p:nvSpPr>
          <p:cNvPr id="1065" name="フッター プレースホルダー 3"/>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66" name="スライド番号プレースホルダー 4"/>
          <p:cNvSpPr>
            <a:spLocks noGrp="1"/>
          </p:cNvSpPr>
          <p:nvPr>
            <p:ph type="sldNum" sz="quarter" idx="12"/>
          </p:nvPr>
        </p:nvSpPr>
        <p:spPr>
          <a:xfrm>
            <a:off x="7004050" y="6584951"/>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3688812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0" name=""/>
        <p:cNvGrpSpPr/>
        <p:nvPr/>
      </p:nvGrpSpPr>
      <p:grpSpPr>
        <a:xfrm>
          <a:off x="0" y="0"/>
          <a:ext cx="0" cy="0"/>
          <a:chOff x="0" y="0"/>
          <a:chExt cx="0" cy="0"/>
        </a:xfrm>
      </p:grpSpPr>
      <p:sp>
        <p:nvSpPr>
          <p:cNvPr id="1068" name="日付プレースホルダー 1"/>
          <p:cNvSpPr>
            <a:spLocks noGrp="1"/>
          </p:cNvSpPr>
          <p:nvPr>
            <p:ph type="dt" sz="half" idx="10"/>
          </p:nvPr>
        </p:nvSpPr>
        <p:spPr>
          <a:xfrm>
            <a:off x="628650" y="6356351"/>
            <a:ext cx="2057400" cy="365125"/>
          </a:xfrm>
          <a:prstGeom prst="rect">
            <a:avLst/>
          </a:prstGeom>
        </p:spPr>
        <p:txBody>
          <a:bodyPr/>
          <a:lstStyle/>
          <a:p>
            <a:fld id="{F2B6D3E1-F28B-44B3-8D8C-E6CCAA0DE757}" type="datetime1">
              <a:rPr lang="en-US" altLang="ja-JP" smtClean="0">
                <a:solidFill>
                  <a:prstClr val="black">
                    <a:tint val="75000"/>
                  </a:prstClr>
                </a:solidFill>
              </a:rPr>
              <a:t>1/28/2021</a:t>
            </a:fld>
            <a:endParaRPr lang="en-US" dirty="0">
              <a:solidFill>
                <a:prstClr val="black">
                  <a:tint val="75000"/>
                </a:prstClr>
              </a:solidFill>
            </a:endParaRPr>
          </a:p>
        </p:txBody>
      </p:sp>
      <p:sp>
        <p:nvSpPr>
          <p:cNvPr id="1069" name="フッター プレースホルダー 2"/>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70" name="スライド番号プレースホルダー 3"/>
          <p:cNvSpPr>
            <a:spLocks noGrp="1"/>
          </p:cNvSpPr>
          <p:nvPr>
            <p:ph type="sldNum" sz="quarter" idx="12"/>
          </p:nvPr>
        </p:nvSpPr>
        <p:spPr>
          <a:xfrm>
            <a:off x="7086600" y="6573837"/>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8599303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0" name=""/>
        <p:cNvGrpSpPr/>
        <p:nvPr/>
      </p:nvGrpSpPr>
      <p:grpSpPr>
        <a:xfrm>
          <a:off x="0" y="0"/>
          <a:ext cx="0" cy="0"/>
          <a:chOff x="0" y="0"/>
          <a:chExt cx="0" cy="0"/>
        </a:xfrm>
      </p:grpSpPr>
      <p:sp>
        <p:nvSpPr>
          <p:cNvPr id="1072" name="タイトル 1"/>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1073" name="コンテンツ プレースホルダー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7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1075" name="日付プレースホルダー 4"/>
          <p:cNvSpPr>
            <a:spLocks noGrp="1"/>
          </p:cNvSpPr>
          <p:nvPr>
            <p:ph type="dt" sz="half" idx="10"/>
          </p:nvPr>
        </p:nvSpPr>
        <p:spPr>
          <a:xfrm>
            <a:off x="628650" y="6356351"/>
            <a:ext cx="2057400" cy="365125"/>
          </a:xfrm>
          <a:prstGeom prst="rect">
            <a:avLst/>
          </a:prstGeom>
        </p:spPr>
        <p:txBody>
          <a:bodyPr/>
          <a:lstStyle/>
          <a:p>
            <a:fld id="{D02D9D5D-824C-4057-A3F7-392015F0752A}" type="datetime1">
              <a:rPr lang="en-US" altLang="ja-JP" smtClean="0">
                <a:solidFill>
                  <a:prstClr val="black">
                    <a:tint val="75000"/>
                  </a:prstClr>
                </a:solidFill>
              </a:rPr>
              <a:t>1/28/2021</a:t>
            </a:fld>
            <a:endParaRPr lang="en-US" dirty="0">
              <a:solidFill>
                <a:prstClr val="black">
                  <a:tint val="75000"/>
                </a:prstClr>
              </a:solidFill>
            </a:endParaRPr>
          </a:p>
        </p:txBody>
      </p:sp>
      <p:sp>
        <p:nvSpPr>
          <p:cNvPr id="1076" name="フッター プレースホルダー 5"/>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77" name="スライド番号プレースホルダー 6"/>
          <p:cNvSpPr>
            <a:spLocks noGrp="1"/>
          </p:cNvSpPr>
          <p:nvPr>
            <p:ph type="sldNum" sz="quarter" idx="12"/>
          </p:nvPr>
        </p:nvSpPr>
        <p:spPr>
          <a:xfrm>
            <a:off x="7086600" y="6583364"/>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519954A3-9DFD-4C44-94BA-B95130A3BA1C}" type="slidenum">
              <a:rPr lang="en-US" smtClean="0"/>
              <a:pPr/>
              <a:t>‹#›</a:t>
            </a:fld>
            <a:endParaRPr lang="en-US" dirty="0"/>
          </a:p>
        </p:txBody>
      </p:sp>
    </p:spTree>
    <p:extLst>
      <p:ext uri="{BB962C8B-B14F-4D97-AF65-F5344CB8AC3E}">
        <p14:creationId xmlns:p14="http://schemas.microsoft.com/office/powerpoint/2010/main" val="326603575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0" name=""/>
        <p:cNvGrpSpPr/>
        <p:nvPr/>
      </p:nvGrpSpPr>
      <p:grpSpPr>
        <a:xfrm>
          <a:off x="0" y="0"/>
          <a:ext cx="0" cy="0"/>
          <a:chOff x="0" y="0"/>
          <a:chExt cx="0" cy="0"/>
        </a:xfrm>
      </p:grpSpPr>
      <p:sp>
        <p:nvSpPr>
          <p:cNvPr id="1079" name="タイトル 1"/>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1080" name="図プレースホルダー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ja-JP" altLang="en-US"/>
          </a:p>
        </p:txBody>
      </p:sp>
      <p:sp>
        <p:nvSpPr>
          <p:cNvPr id="1081"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1082" name="日付プレースホルダー 4"/>
          <p:cNvSpPr>
            <a:spLocks noGrp="1"/>
          </p:cNvSpPr>
          <p:nvPr>
            <p:ph type="dt" sz="half" idx="10"/>
          </p:nvPr>
        </p:nvSpPr>
        <p:spPr>
          <a:xfrm>
            <a:off x="628650" y="6356351"/>
            <a:ext cx="2057400" cy="365125"/>
          </a:xfrm>
          <a:prstGeom prst="rect">
            <a:avLst/>
          </a:prstGeom>
        </p:spPr>
        <p:txBody>
          <a:bodyPr/>
          <a:lstStyle/>
          <a:p>
            <a:fld id="{B125AC09-455B-42C0-9CE4-A08C5D859FA0}" type="datetime1">
              <a:rPr lang="en-US" altLang="ja-JP" smtClean="0">
                <a:solidFill>
                  <a:prstClr val="black">
                    <a:tint val="75000"/>
                  </a:prstClr>
                </a:solidFill>
              </a:rPr>
              <a:t>1/28/2021</a:t>
            </a:fld>
            <a:endParaRPr lang="en-US" dirty="0">
              <a:solidFill>
                <a:prstClr val="black">
                  <a:tint val="75000"/>
                </a:prstClr>
              </a:solidFill>
            </a:endParaRPr>
          </a:p>
        </p:txBody>
      </p:sp>
      <p:sp>
        <p:nvSpPr>
          <p:cNvPr id="1083" name="フッター プレースホルダー 5"/>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84" name="スライド番号プレースホルダー 6"/>
          <p:cNvSpPr>
            <a:spLocks noGrp="1"/>
          </p:cNvSpPr>
          <p:nvPr>
            <p:ph type="sldNum" sz="quarter" idx="12"/>
          </p:nvPr>
        </p:nvSpPr>
        <p:spPr>
          <a:xfrm>
            <a:off x="7086600" y="6562726"/>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72118698"/>
      </p:ext>
    </p:extLst>
  </p:cSld>
  <p:clrMapOvr>
    <a:masterClrMapping/>
  </p:clrMapOvr>
  <p:timing>
    <p:tnLst>
      <p:par>
        <p:cTn id="1" dur="indefinite" restart="never" nodeType="tmRoot"/>
      </p:par>
    </p:tnLst>
  </p:timing>
</p:sldLayout>
</file>

<file path=ppt/slideMasters/_rels/slideMaster1.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025" name="タイトル プレースホルダー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1026" name="テキスト プレースホルダー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27" name="スライド番号プレースホルダー 5"/>
          <p:cNvSpPr>
            <a:spLocks noGrp="1"/>
          </p:cNvSpPr>
          <p:nvPr>
            <p:ph type="sldNum" sz="quarter" idx="4"/>
          </p:nvPr>
        </p:nvSpPr>
        <p:spPr>
          <a:xfrm>
            <a:off x="7004050" y="6508751"/>
            <a:ext cx="2057400" cy="365125"/>
          </a:xfrm>
          <a:prstGeom prst="rect">
            <a:avLst/>
          </a:prstGeom>
        </p:spPr>
        <p:txBody>
          <a:bodyPr vert="horz" lIns="91440" tIns="45720" rIns="91440" bIns="45720" rtlCol="0" anchor="ctr"/>
          <a:lstStyle>
            <a:lvl1pPr algn="r">
              <a:defRPr sz="1400" b="1">
                <a:solidFill>
                  <a:schemeClr val="tx1"/>
                </a:solidFill>
              </a:defRPr>
            </a:lvl1pPr>
          </a:lstStyle>
          <a:p>
            <a:pPr defTabSz="342900"/>
            <a:fld id="{D57F1E4F-1CFF-5643-939E-217C01CDF565}" type="slidenum">
              <a:rPr kumimoji="0" lang="en-US" smtClean="0"/>
              <a:pPr defTabSz="342900"/>
              <a:t>‹#›</a:t>
            </a:fld>
            <a:endParaRPr kumimoji="0" lang="en-US" dirty="0"/>
          </a:p>
        </p:txBody>
      </p:sp>
    </p:spTree>
    <p:extLst>
      <p:ext uri="{BB962C8B-B14F-4D97-AF65-F5344CB8AC3E}">
        <p14:creationId xmlns:p14="http://schemas.microsoft.com/office/powerpoint/2010/main" val="1974558470"/>
      </p:ext>
    </p:extLst>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 id="2147483904" r:id="rId8"/>
    <p:sldLayoutId id="2147483905" r:id="rId9"/>
    <p:sldLayoutId id="2147483906" r:id="rId10"/>
    <p:sldLayoutId id="2147483907" r:id="rId11"/>
  </p:sldLayoutIdLst>
  <p:timing>
    <p:tnLst>
      <p:par>
        <p:cTn id="1" dur="indefinite" restart="never" nodeType="tmRoot"/>
      </p:par>
    </p:tnLst>
  </p:timing>
  <p:hf hdr="0" ftr="0" dt="0"/>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1.xml" /></Relationships>
</file>

<file path=ppt/slides/_rels/slide10.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10.xml" /></Relationships>
</file>

<file path=ppt/slides/_rels/slide11.xml.rels><?xml version="1.0" encoding="UTF-8"?><Relationships xmlns="http://schemas.openxmlformats.org/package/2006/relationships"><Relationship Id="rId1" Type="http://schemas.openxmlformats.org/officeDocument/2006/relationships/image" Target="../media/image2.png" /><Relationship Id="rId2" Type="http://schemas.openxmlformats.org/officeDocument/2006/relationships/image" Target="../media/image3.png" /><Relationship Id="rId3" Type="http://schemas.openxmlformats.org/officeDocument/2006/relationships/slideLayout" Target="../slideLayouts/slideLayout2.xml" /><Relationship Id="rId4" Type="http://schemas.openxmlformats.org/officeDocument/2006/relationships/notesSlide" Target="../notesSlides/notesSlide11.xml" /></Relationships>
</file>

<file path=ppt/slides/_rels/slide2.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2.xml" /></Relationships>
</file>

<file path=ppt/slides/_rels/slide3.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3.xml" /></Relationships>
</file>

<file path=ppt/slides/_rels/slide4.xml.rels><?xml version="1.0" encoding="UTF-8"?><Relationships xmlns="http://schemas.openxmlformats.org/package/2006/relationships"><Relationship Id="rId1" Type="http://schemas.openxmlformats.org/officeDocument/2006/relationships/image" Target="../media/image1.png" /><Relationship Id="rId2" Type="http://schemas.openxmlformats.org/officeDocument/2006/relationships/slideLayout" Target="../slideLayouts/slideLayout1.xml" /><Relationship Id="rId3" Type="http://schemas.openxmlformats.org/officeDocument/2006/relationships/notesSlide" Target="../notesSlides/notesSlide4.xml" /></Relationships>
</file>

<file path=ppt/slides/_rels/slide5.xml.rels><?xml version="1.0" encoding="UTF-8"?><Relationships xmlns="http://schemas.openxmlformats.org/package/2006/relationships"><Relationship Id="rId1" Type="http://schemas.openxmlformats.org/officeDocument/2006/relationships/image" Target="../media/image1.png" /><Relationship Id="rId2" Type="http://schemas.openxmlformats.org/officeDocument/2006/relationships/slideLayout" Target="../slideLayouts/slideLayout1.xml" /><Relationship Id="rId3" Type="http://schemas.openxmlformats.org/officeDocument/2006/relationships/notesSlide" Target="../notesSlides/notesSlide5.xml" /></Relationships>
</file>

<file path=ppt/slides/_rels/slide6.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6.xml" /></Relationships>
</file>

<file path=ppt/slides/_rels/slide7.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7.xml" /></Relationships>
</file>

<file path=ppt/slides/_rels/slide8.xml.rels><?xml version="1.0" encoding="UTF-8"?><Relationships xmlns="http://schemas.openxmlformats.org/package/2006/relationships"><Relationship Id="rId1" Type="http://schemas.openxmlformats.org/officeDocument/2006/relationships/image" Target="../media/image1.png" /><Relationship Id="rId2" Type="http://schemas.openxmlformats.org/officeDocument/2006/relationships/slideLayout" Target="../slideLayouts/slideLayout1.xml" /><Relationship Id="rId3" Type="http://schemas.openxmlformats.org/officeDocument/2006/relationships/notesSlide" Target="../notesSlides/notesSlide8.xml" /></Relationships>
</file>

<file path=ppt/slides/_rels/slide9.xml.rels><?xml version="1.0" encoding="UTF-8"?><Relationships xmlns="http://schemas.openxmlformats.org/package/2006/relationships"><Relationship Id="rId1" Type="http://schemas.openxmlformats.org/officeDocument/2006/relationships/image" Target="../media/image1.png" /><Relationship Id="rId2" Type="http://schemas.openxmlformats.org/officeDocument/2006/relationships/slideLayout" Target="../slideLayouts/slideLayout1.xml" /><Relationship Id="rId3" Type="http://schemas.openxmlformats.org/officeDocument/2006/relationships/notesSlide" Target="../notesSlides/notesSlide9.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07" name="テキスト ボックス 7"/>
          <p:cNvSpPr txBox="1"/>
          <p:nvPr/>
        </p:nvSpPr>
        <p:spPr>
          <a:xfrm>
            <a:off x="791580" y="1768748"/>
            <a:ext cx="7560840" cy="3416320"/>
          </a:xfrm>
          <a:prstGeom prst="rect">
            <a:avLst/>
          </a:prstGeom>
          <a:noFill/>
        </p:spPr>
        <p:txBody>
          <a:bodyPr wrap="square" rtlCol="0">
            <a:spAutoFit/>
          </a:bodyPr>
          <a:lstStyle/>
          <a:p>
            <a:pPr>
              <a:lnSpc>
                <a:spcPct val="150000"/>
              </a:lnSpc>
            </a:pP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キャリア</a:t>
            </a: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教育</a:t>
            </a: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視点</a:t>
            </a: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から日頃</a:t>
            </a: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の取組を省察し、互いの</a:t>
            </a: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今後取り組みたい</a:t>
            </a: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ことを可視化することにより</a:t>
            </a: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、日常的</a:t>
            </a: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で協働的な取組に</a:t>
            </a: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つなげる。</a:t>
            </a:r>
            <a:endParaRPr kumimoji="1" lang="en-US" altLang="ja-JP" sz="36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08" name="正方形/長方形 3"/>
          <p:cNvSpPr/>
          <p:nvPr/>
        </p:nvSpPr>
        <p:spPr>
          <a:xfrm>
            <a:off x="117075" y="299845"/>
            <a:ext cx="1358581" cy="608875"/>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目的</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109"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latin typeface="Meiryo UI" panose="020B0604030504040204" pitchFamily="50" charset="-128"/>
                <a:ea typeface="Meiryo UI" panose="020B0604030504040204" pitchFamily="50" charset="-128"/>
              </a:rPr>
              <a:t>1</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9742634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25" name="正方形/長方形 2"/>
          <p:cNvSpPr/>
          <p:nvPr/>
        </p:nvSpPr>
        <p:spPr>
          <a:xfrm>
            <a:off x="555516" y="3017930"/>
            <a:ext cx="7571303" cy="646331"/>
          </a:xfrm>
          <a:prstGeom prst="rect">
            <a:avLst/>
          </a:prstGeom>
        </p:spPr>
        <p:txBody>
          <a:bodyPr wrap="none">
            <a:spAutoFit/>
          </a:bodyPr>
          <a:lstStyle/>
          <a:p>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③　</a:t>
            </a: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感想</a:t>
            </a: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発表</a:t>
            </a: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と</a:t>
            </a: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今後の方向性の共有</a:t>
            </a:r>
            <a:endParaRPr lang="en-US" altLang="ja-JP" sz="36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26" name="正方形/長方形 3"/>
          <p:cNvSpPr/>
          <p:nvPr/>
        </p:nvSpPr>
        <p:spPr>
          <a:xfrm>
            <a:off x="117075" y="299845"/>
            <a:ext cx="1358581" cy="608875"/>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227"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smtClean="0">
                <a:solidFill>
                  <a:schemeClr val="tx1"/>
                </a:solidFill>
                <a:latin typeface="Meiryo UI" panose="020B0604030504040204" pitchFamily="50" charset="-128"/>
                <a:ea typeface="Meiryo UI" panose="020B0604030504040204" pitchFamily="50" charset="-128"/>
              </a:rPr>
              <a:t>1</a:t>
            </a:r>
            <a:r>
              <a:rPr lang="ja-JP" altLang="en-US" sz="1400" dirty="0" smtClean="0">
                <a:solidFill>
                  <a:schemeClr val="tx1"/>
                </a:solidFill>
                <a:latin typeface="Meiryo UI" panose="020B0604030504040204" pitchFamily="50" charset="-128"/>
                <a:ea typeface="Meiryo UI" panose="020B0604030504040204" pitchFamily="50" charset="-128"/>
              </a:rPr>
              <a:t>０</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9561055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33" name="角丸四角形 18"/>
          <p:cNvSpPr/>
          <p:nvPr/>
        </p:nvSpPr>
        <p:spPr>
          <a:xfrm>
            <a:off x="2483768" y="5661248"/>
            <a:ext cx="2196244" cy="956430"/>
          </a:xfrm>
          <a:prstGeom prst="roundRect">
            <a:avLst/>
          </a:prstGeom>
          <a:solidFill>
            <a:srgbClr val="C6D9F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4" name="角丸四角形 16"/>
          <p:cNvSpPr/>
          <p:nvPr/>
        </p:nvSpPr>
        <p:spPr>
          <a:xfrm>
            <a:off x="323528" y="4449545"/>
            <a:ext cx="3528392" cy="1148987"/>
          </a:xfrm>
          <a:prstGeom prst="roundRect">
            <a:avLst/>
          </a:prstGeom>
          <a:solidFill>
            <a:srgbClr val="C6D9F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5" name="タイトル 1"/>
          <p:cNvSpPr>
            <a:spLocks noGrp="1"/>
          </p:cNvSpPr>
          <p:nvPr>
            <p:ph type="title"/>
          </p:nvPr>
        </p:nvSpPr>
        <p:spPr>
          <a:xfrm>
            <a:off x="611560" y="692696"/>
            <a:ext cx="3996444" cy="724942"/>
          </a:xfrm>
        </p:spPr>
        <p:txBody>
          <a:bodyPr>
            <a:normAutofit fontScale="90000"/>
          </a:bodyPr>
          <a:lstStyle/>
          <a:p>
            <a:r>
              <a:rPr kumimoji="1" lang="ja-JP" altLang="en-US" dirty="0" smtClean="0">
                <a:latin typeface="メイリオ" panose="020B0604030504040204" pitchFamily="50" charset="-128"/>
                <a:ea typeface="メイリオ" panose="020B0604030504040204" pitchFamily="50" charset="-128"/>
              </a:rPr>
              <a:t>概念化</a:t>
            </a:r>
            <a:r>
              <a:rPr kumimoji="1" lang="ja-JP" altLang="en-US" sz="3600" dirty="0" smtClean="0">
                <a:latin typeface="メイリオ" panose="020B0604030504040204" pitchFamily="50" charset="-128"/>
                <a:ea typeface="メイリオ" panose="020B0604030504040204" pitchFamily="50" charset="-128"/>
              </a:rPr>
              <a:t>シート活用例</a:t>
            </a:r>
            <a:endParaRPr kumimoji="1" lang="ja-JP" altLang="en-US" dirty="0">
              <a:latin typeface="メイリオ" panose="020B0604030504040204" pitchFamily="50" charset="-128"/>
              <a:ea typeface="メイリオ" panose="020B0604030504040204" pitchFamily="50" charset="-128"/>
            </a:endParaRPr>
          </a:p>
        </p:txBody>
      </p:sp>
      <p:pic>
        <p:nvPicPr>
          <p:cNvPr id="1236" name="Picture 2" descr="F:\ＰＰ資料\概念化before.JPG"/>
          <p:cNvPicPr>
            <a:picLocks noChangeAspect="1" noChangeArrowheads="1"/>
          </p:cNvPicPr>
          <p:nvPr/>
        </p:nvPicPr>
        <p:blipFill>
          <a:blip r:embed="rId1"/>
          <a:stretch>
            <a:fillRect/>
          </a:stretch>
        </p:blipFill>
        <p:spPr>
          <a:xfrm>
            <a:off x="323528" y="1412776"/>
            <a:ext cx="4093768" cy="2736304"/>
          </a:xfrm>
          <a:prstGeom prst="rect">
            <a:avLst/>
          </a:prstGeom>
          <a:noFill/>
        </p:spPr>
      </p:pic>
      <p:pic>
        <p:nvPicPr>
          <p:cNvPr id="1237" name="図 3"/>
          <p:cNvPicPr>
            <a:picLocks noChangeAspect="1"/>
          </p:cNvPicPr>
          <p:nvPr/>
        </p:nvPicPr>
        <p:blipFill>
          <a:blip r:embed="rId2"/>
          <a:stretch>
            <a:fillRect/>
          </a:stretch>
        </p:blipFill>
        <p:spPr>
          <a:xfrm>
            <a:off x="4716016" y="3789040"/>
            <a:ext cx="3714459" cy="2482927"/>
          </a:xfrm>
          <a:prstGeom prst="rect">
            <a:avLst/>
          </a:prstGeom>
        </p:spPr>
      </p:pic>
      <p:sp>
        <p:nvSpPr>
          <p:cNvPr id="1238" name="右矢印 6"/>
          <p:cNvSpPr/>
          <p:nvPr/>
        </p:nvSpPr>
        <p:spPr>
          <a:xfrm rot="2481179">
            <a:off x="3747506" y="3899471"/>
            <a:ext cx="1339577" cy="931303"/>
          </a:xfrm>
          <a:prstGeom prst="rightArrow">
            <a:avLst/>
          </a:prstGeom>
          <a:solidFill>
            <a:srgbClr val="1F4E79"/>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9" name="テキスト ボックス 4"/>
          <p:cNvSpPr txBox="1"/>
          <p:nvPr/>
        </p:nvSpPr>
        <p:spPr>
          <a:xfrm>
            <a:off x="323528" y="4512022"/>
            <a:ext cx="3528392" cy="1076325"/>
          </a:xfrm>
          <a:prstGeom prst="rect">
            <a:avLst/>
          </a:prstGeom>
          <a:noFill/>
        </p:spPr>
        <p:txBody>
          <a:bodyPr wrap="square" rtlCol="0">
            <a:spAutoFit/>
          </a:bodyPr>
          <a:lstStyle/>
          <a:p>
            <a:r>
              <a:rPr kumimoji="1" lang="ja-JP" altLang="en-US" sz="1600" dirty="0" smtClean="0">
                <a:latin typeface="メイリオ" panose="020B0604030504040204" pitchFamily="50" charset="-128"/>
                <a:ea typeface="メイリオ" panose="020B0604030504040204" pitchFamily="50" charset="-128"/>
              </a:rPr>
              <a:t>協議会の「個の</a:t>
            </a:r>
            <a:r>
              <a:rPr lang="ja-JP" altLang="en-US" sz="1600" dirty="0">
                <a:latin typeface="メイリオ" panose="020B0604030504040204" pitchFamily="50" charset="-128"/>
                <a:ea typeface="メイリオ" panose="020B0604030504040204" pitchFamily="50" charset="-128"/>
              </a:rPr>
              <a:t>省察</a:t>
            </a:r>
            <a:r>
              <a:rPr kumimoji="1" lang="ja-JP" altLang="en-US" sz="1600" dirty="0" smtClean="0">
                <a:latin typeface="メイリオ" panose="020B0604030504040204" pitchFamily="50" charset="-128"/>
                <a:ea typeface="メイリオ" panose="020B0604030504040204" pitchFamily="50" charset="-128"/>
              </a:rPr>
              <a:t>」の場面で、</a:t>
            </a:r>
            <a:endParaRPr kumimoji="1" lang="en-US" altLang="ja-JP" sz="1600" dirty="0" smtClean="0">
              <a:latin typeface="メイリオ" panose="020B0604030504040204" pitchFamily="50" charset="-128"/>
              <a:ea typeface="メイリオ" panose="020B0604030504040204" pitchFamily="50" charset="-128"/>
            </a:endParaRPr>
          </a:p>
          <a:p>
            <a:r>
              <a:rPr kumimoji="1" lang="ja-JP" altLang="en-US" sz="1600" spc="-150" dirty="0" smtClean="0">
                <a:latin typeface="メイリオ" panose="020B0604030504040204" pitchFamily="50" charset="-128"/>
                <a:ea typeface="メイリオ" panose="020B0604030504040204" pitchFamily="50" charset="-128"/>
              </a:rPr>
              <a:t>「付箋」に</a:t>
            </a:r>
            <a:r>
              <a:rPr lang="ja-JP" altLang="en-US" sz="1600" spc="-150" dirty="0">
                <a:latin typeface="メイリオ" panose="020B0604030504040204" pitchFamily="50" charset="-128"/>
                <a:ea typeface="メイリオ" panose="020B0604030504040204" pitchFamily="50" charset="-128"/>
                <a:cs typeface="メイリオ" panose="020B0604030504040204" pitchFamily="50" charset="-128"/>
              </a:rPr>
              <a:t>継続して取り組みたい</a:t>
            </a:r>
            <a:r>
              <a:rPr lang="ja-JP" altLang="en-US" sz="1600" spc="-150" dirty="0" smtClean="0">
                <a:latin typeface="メイリオ" panose="020B0604030504040204" pitchFamily="50" charset="-128"/>
                <a:ea typeface="メイリオ" panose="020B0604030504040204" pitchFamily="50" charset="-128"/>
                <a:cs typeface="メイリオ" panose="020B0604030504040204" pitchFamily="50" charset="-128"/>
              </a:rPr>
              <a:t>こと</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取り入れて</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いきたいこと</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等</a:t>
            </a:r>
            <a:r>
              <a:rPr kumimoji="1" lang="ja-JP" altLang="en-US" sz="1600" dirty="0" smtClean="0">
                <a:latin typeface="メイリオ" panose="020B0604030504040204" pitchFamily="50" charset="-128"/>
                <a:ea typeface="メイリオ" panose="020B0604030504040204" pitchFamily="50" charset="-128"/>
              </a:rPr>
              <a:t>を記入。</a:t>
            </a:r>
            <a:endParaRPr kumimoji="1" lang="en-US" altLang="ja-JP" sz="1600" dirty="0" smtClean="0">
              <a:latin typeface="メイリオ" panose="020B0604030504040204" pitchFamily="50" charset="-128"/>
              <a:ea typeface="メイリオ" panose="020B0604030504040204" pitchFamily="50" charset="-128"/>
            </a:endParaRPr>
          </a:p>
          <a:p>
            <a:r>
              <a:rPr kumimoji="1" lang="ja-JP" altLang="en-US" sz="1600" dirty="0" smtClean="0">
                <a:latin typeface="メイリオ" panose="020B0604030504040204" pitchFamily="50" charset="-128"/>
                <a:ea typeface="メイリオ" panose="020B0604030504040204" pitchFamily="50" charset="-128"/>
              </a:rPr>
              <a:t>表に貼付し、</a:t>
            </a:r>
            <a:r>
              <a:rPr lang="ja-JP" altLang="en-US" sz="1600" dirty="0" smtClean="0">
                <a:latin typeface="メイリオ" panose="020B0604030504040204" pitchFamily="50" charset="-128"/>
                <a:ea typeface="メイリオ" panose="020B0604030504040204" pitchFamily="50" charset="-128"/>
              </a:rPr>
              <a:t>全員で共有</a:t>
            </a:r>
            <a:r>
              <a:rPr kumimoji="1" lang="ja-JP" altLang="en-US" sz="1600" dirty="0" smtClean="0">
                <a:latin typeface="メイリオ" panose="020B0604030504040204" pitchFamily="50" charset="-128"/>
                <a:ea typeface="メイリオ" panose="020B0604030504040204" pitchFamily="50" charset="-128"/>
              </a:rPr>
              <a:t>する。</a:t>
            </a:r>
            <a:endParaRPr kumimoji="1" lang="en-US" altLang="ja-JP" sz="1600" dirty="0" smtClean="0">
              <a:latin typeface="メイリオ" panose="020B0604030504040204" pitchFamily="50" charset="-128"/>
              <a:ea typeface="メイリオ" panose="020B0604030504040204" pitchFamily="50" charset="-128"/>
            </a:endParaRPr>
          </a:p>
        </p:txBody>
      </p:sp>
      <p:sp>
        <p:nvSpPr>
          <p:cNvPr id="1240" name="テキスト ボックス 5"/>
          <p:cNvSpPr txBox="1"/>
          <p:nvPr/>
        </p:nvSpPr>
        <p:spPr>
          <a:xfrm>
            <a:off x="4716017" y="1456549"/>
            <a:ext cx="3672408" cy="2091988"/>
          </a:xfrm>
          <a:prstGeom prst="rect">
            <a:avLst/>
          </a:prstGeom>
          <a:noFill/>
          <a:ln>
            <a:solidFill>
              <a:schemeClr val="tx1"/>
            </a:solidFill>
          </a:ln>
        </p:spPr>
        <p:txBody>
          <a:bodyPr wrap="square" rtlCol="0">
            <a:spAutoFit/>
          </a:bodyPr>
          <a:lstStyle/>
          <a:p>
            <a:r>
              <a:rPr kumimoji="1" lang="ja-JP" altLang="en-US" dirty="0" smtClean="0"/>
              <a:t>　　　　　　　</a:t>
            </a:r>
            <a:r>
              <a:rPr lang="ja-JP" altLang="en-US" dirty="0"/>
              <a:t> </a:t>
            </a:r>
            <a:r>
              <a:rPr lang="ja-JP" altLang="en-US" dirty="0" smtClean="0"/>
              <a:t> </a:t>
            </a:r>
            <a:r>
              <a:rPr kumimoji="1" lang="ja-JP" altLang="en-US" dirty="0" smtClean="0"/>
              <a:t>　　</a:t>
            </a:r>
            <a:r>
              <a:rPr kumimoji="1" lang="ja-JP" altLang="en-US" sz="1400" dirty="0" smtClean="0">
                <a:latin typeface="メイリオ" panose="020B0604030504040204" pitchFamily="50" charset="-128"/>
                <a:ea typeface="メイリオ" panose="020B0604030504040204" pitchFamily="50" charset="-128"/>
              </a:rPr>
              <a:t>集団</a:t>
            </a:r>
            <a:endParaRPr kumimoji="1" lang="en-US" altLang="ja-JP" sz="1400" dirty="0" smtClean="0">
              <a:latin typeface="メイリオ" panose="020B0604030504040204" pitchFamily="50" charset="-128"/>
              <a:ea typeface="メイリオ" panose="020B0604030504040204" pitchFamily="50" charset="-128"/>
            </a:endParaRPr>
          </a:p>
          <a:p>
            <a:endParaRPr kumimoji="1" lang="en-US" altLang="ja-JP" sz="1400" dirty="0" smtClean="0">
              <a:latin typeface="メイリオ" panose="020B0604030504040204" pitchFamily="50" charset="-128"/>
              <a:ea typeface="メイリオ" panose="020B0604030504040204" pitchFamily="50" charset="-128"/>
            </a:endParaRPr>
          </a:p>
          <a:p>
            <a:r>
              <a:rPr kumimoji="1" lang="ja-JP" altLang="en-US" sz="1400" dirty="0" smtClean="0">
                <a:latin typeface="メイリオ" panose="020B0604030504040204" pitchFamily="50" charset="-128"/>
                <a:ea typeface="メイリオ" panose="020B0604030504040204" pitchFamily="50" charset="-128"/>
              </a:rPr>
              <a:t>　　　　　　　　　　</a:t>
            </a:r>
            <a:endParaRPr kumimoji="1" lang="en-US" altLang="ja-JP" sz="1400" dirty="0" smtClean="0">
              <a:latin typeface="メイリオ" panose="020B0604030504040204" pitchFamily="50" charset="-128"/>
              <a:ea typeface="メイリオ" panose="020B0604030504040204" pitchFamily="50" charset="-128"/>
            </a:endParaRPr>
          </a:p>
          <a:p>
            <a:endParaRPr kumimoji="1" lang="en-US" altLang="ja-JP" sz="1400" dirty="0" smtClean="0">
              <a:latin typeface="メイリオ" panose="020B0604030504040204" pitchFamily="50" charset="-128"/>
              <a:ea typeface="メイリオ" panose="020B0604030504040204" pitchFamily="50" charset="-128"/>
            </a:endParaRPr>
          </a:p>
          <a:p>
            <a:endParaRPr kumimoji="1" lang="en-US" altLang="ja-JP" sz="1400" dirty="0" smtClean="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kumimoji="1" lang="en-US" altLang="ja-JP" sz="1400" dirty="0" smtClean="0">
              <a:latin typeface="メイリオ" panose="020B0604030504040204" pitchFamily="50" charset="-128"/>
              <a:ea typeface="メイリオ" panose="020B0604030504040204" pitchFamily="50" charset="-128"/>
            </a:endParaRPr>
          </a:p>
          <a:p>
            <a:endParaRPr kumimoji="1" lang="en-US" altLang="ja-JP" sz="1400" dirty="0" smtClean="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　</a:t>
            </a:r>
            <a:r>
              <a:rPr kumimoji="1" lang="ja-JP" altLang="en-US" sz="1400" dirty="0" smtClean="0">
                <a:latin typeface="メイリオ" panose="020B0604030504040204" pitchFamily="50" charset="-128"/>
                <a:ea typeface="メイリオ" panose="020B0604030504040204" pitchFamily="50" charset="-128"/>
              </a:rPr>
              <a:t>　　　　　</a:t>
            </a:r>
            <a:r>
              <a:rPr kumimoji="1" lang="ja-JP" altLang="en-US" sz="1400" smtClean="0">
                <a:latin typeface="メイリオ" panose="020B0604030504040204" pitchFamily="50" charset="-128"/>
                <a:ea typeface="メイリオ" panose="020B0604030504040204" pitchFamily="50" charset="-128"/>
              </a:rPr>
              <a:t>　</a:t>
            </a:r>
            <a:r>
              <a:rPr kumimoji="1" lang="ja-JP" altLang="en-US" sz="1400" dirty="0" smtClean="0">
                <a:latin typeface="メイリオ" panose="020B0604030504040204" pitchFamily="50" charset="-128"/>
                <a:ea typeface="メイリオ" panose="020B0604030504040204" pitchFamily="50" charset="-128"/>
              </a:rPr>
              <a:t>　</a:t>
            </a:r>
            <a:r>
              <a:rPr kumimoji="1" lang="ja-JP" altLang="en-US" sz="1400" smtClean="0">
                <a:latin typeface="メイリオ" panose="020B0604030504040204" pitchFamily="50" charset="-128"/>
                <a:ea typeface="メイリオ" panose="020B0604030504040204" pitchFamily="50" charset="-128"/>
              </a:rPr>
              <a:t>  個</a:t>
            </a:r>
            <a:endParaRPr kumimoji="1" lang="ja-JP" altLang="en-US" sz="1400" dirty="0">
              <a:latin typeface="メイリオ" panose="020B0604030504040204" pitchFamily="50" charset="-128"/>
              <a:ea typeface="メイリオ" panose="020B0604030504040204" pitchFamily="50" charset="-128"/>
            </a:endParaRPr>
          </a:p>
        </p:txBody>
      </p:sp>
      <p:cxnSp>
        <p:nvCxnSpPr>
          <p:cNvPr id="1241" name="直線矢印コネクタ 12"/>
          <p:cNvCxnSpPr/>
          <p:nvPr/>
        </p:nvCxnSpPr>
        <p:spPr>
          <a:xfrm>
            <a:off x="4932039" y="2636912"/>
            <a:ext cx="3312370" cy="0"/>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242" name="直線矢印コネクタ 14"/>
          <p:cNvCxnSpPr/>
          <p:nvPr/>
        </p:nvCxnSpPr>
        <p:spPr>
          <a:xfrm>
            <a:off x="6444208" y="1844824"/>
            <a:ext cx="0" cy="1368152"/>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243" name="テキスト ボックス 17"/>
          <p:cNvSpPr txBox="1"/>
          <p:nvPr/>
        </p:nvSpPr>
        <p:spPr>
          <a:xfrm>
            <a:off x="2580747" y="5723965"/>
            <a:ext cx="2052228" cy="830997"/>
          </a:xfrm>
          <a:prstGeom prst="rect">
            <a:avLst/>
          </a:prstGeom>
          <a:noFill/>
        </p:spPr>
        <p:txBody>
          <a:bodyPr wrap="square" rtlCol="0">
            <a:spAutoFit/>
          </a:bodyPr>
          <a:lstStyle/>
          <a:p>
            <a:r>
              <a:rPr kumimoji="1" lang="ja-JP" altLang="en-US" sz="1600" dirty="0" smtClean="0">
                <a:latin typeface="メイリオ" panose="020B0604030504040204" pitchFamily="50" charset="-128"/>
                <a:ea typeface="メイリオ" panose="020B0604030504040204" pitchFamily="50" charset="-128"/>
              </a:rPr>
              <a:t>職員室内に掲示し、取組状況に応じて　貼付位置を移動する。</a:t>
            </a:r>
            <a:endParaRPr kumimoji="1" lang="ja-JP" altLang="en-US" sz="1600" dirty="0">
              <a:latin typeface="メイリオ" panose="020B0604030504040204" pitchFamily="50" charset="-128"/>
              <a:ea typeface="メイリオ" panose="020B0604030504040204" pitchFamily="50" charset="-128"/>
            </a:endParaRPr>
          </a:p>
        </p:txBody>
      </p:sp>
      <p:sp>
        <p:nvSpPr>
          <p:cNvPr id="1244"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smtClean="0">
                <a:solidFill>
                  <a:schemeClr val="tx1"/>
                </a:solidFill>
                <a:latin typeface="Meiryo UI" panose="020B0604030504040204" pitchFamily="50" charset="-128"/>
                <a:ea typeface="Meiryo UI" panose="020B0604030504040204" pitchFamily="50" charset="-128"/>
              </a:rPr>
              <a:t>1</a:t>
            </a:r>
            <a:r>
              <a:rPr lang="ja-JP" altLang="en-US" sz="1400" dirty="0" smtClean="0">
                <a:solidFill>
                  <a:schemeClr val="tx1"/>
                </a:solidFill>
                <a:latin typeface="Meiryo UI" panose="020B0604030504040204" pitchFamily="50" charset="-128"/>
                <a:ea typeface="Meiryo UI" panose="020B0604030504040204" pitchFamily="50" charset="-128"/>
              </a:rPr>
              <a:t>１</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245" name="正方形/長方形 124"/>
          <p:cNvSpPr/>
          <p:nvPr/>
        </p:nvSpPr>
        <p:spPr>
          <a:xfrm>
            <a:off x="117074" y="166482"/>
            <a:ext cx="2942757" cy="530628"/>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2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校内研修例</a:t>
            </a:r>
            <a:endParaRPr lang="ja-JP" altLang="en-US" sz="32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246" name="テキスト 122"/>
          <p:cNvSpPr txBox="1"/>
          <p:nvPr/>
        </p:nvSpPr>
        <p:spPr>
          <a:xfrm>
            <a:off x="6871607" y="2114585"/>
            <a:ext cx="1368409" cy="522327"/>
          </a:xfrm>
          <a:prstGeom prst="rect">
            <a:avLst/>
          </a:prstGeom>
        </p:spPr>
        <p:txBody>
          <a:bodyPr>
            <a:spAutoFit/>
          </a:bodyPr>
          <a:p>
            <a:pPr>
              <a:defRPr lang="ja-JP" altLang="en-US"/>
            </a:pPr>
            <a:r>
              <a:rPr lang="ja-JP" altLang="en-US" sz="1400">
                <a:latin typeface="メイリオ"/>
                <a:ea typeface="メイリオ"/>
              </a:rPr>
              <a:t>今後取り組み</a:t>
            </a:r>
            <a:endParaRPr lang="ja-JP" altLang="en-US" sz="1400">
              <a:latin typeface="メイリオ"/>
              <a:ea typeface="メイリオ"/>
            </a:endParaRPr>
          </a:p>
          <a:p>
            <a:pPr>
              <a:defRPr lang="ja-JP" altLang="en-US"/>
            </a:pPr>
            <a:r>
              <a:rPr lang="ja-JP" altLang="en-US" sz="1400">
                <a:latin typeface="メイリオ"/>
                <a:ea typeface="メイリオ"/>
              </a:rPr>
              <a:t> </a:t>
            </a:r>
            <a:r>
              <a:rPr lang="ja-JP" altLang="en-US" sz="1400">
                <a:latin typeface="メイリオ"/>
                <a:ea typeface="メイリオ"/>
              </a:rPr>
              <a:t>　  たいこと</a:t>
            </a:r>
            <a:endParaRPr lang="ja-JP" altLang="en-US" sz="1400">
              <a:latin typeface="メイリオ"/>
              <a:ea typeface="メイリオ"/>
            </a:endParaRPr>
          </a:p>
        </p:txBody>
      </p:sp>
      <p:sp>
        <p:nvSpPr>
          <p:cNvPr id="1247" name="テキスト 123"/>
          <p:cNvSpPr txBox="1"/>
          <p:nvPr/>
        </p:nvSpPr>
        <p:spPr>
          <a:xfrm>
            <a:off x="4862755" y="2114585"/>
            <a:ext cx="1581453" cy="522327"/>
          </a:xfrm>
          <a:prstGeom prst="rect">
            <a:avLst/>
          </a:prstGeom>
        </p:spPr>
        <p:txBody>
          <a:bodyPr wrap="square">
            <a:spAutoFit/>
          </a:bodyPr>
          <a:p>
            <a:pPr>
              <a:defRPr lang="ja-JP" altLang="en-US"/>
            </a:pPr>
            <a:r>
              <a:rPr lang="ja-JP" altLang="en-US" sz="1400">
                <a:latin typeface="メイリオ"/>
                <a:ea typeface="メイリオ"/>
              </a:rPr>
              <a:t>現在取り組んで</a:t>
            </a:r>
            <a:endParaRPr lang="ja-JP" altLang="en-US" sz="1400">
              <a:latin typeface="メイリオ"/>
              <a:ea typeface="メイリオ"/>
            </a:endParaRPr>
          </a:p>
          <a:p>
            <a:pPr>
              <a:defRPr lang="ja-JP" altLang="en-US"/>
            </a:pPr>
            <a:r>
              <a:rPr lang="ja-JP" altLang="en-US" sz="1400">
                <a:latin typeface="メイリオ"/>
                <a:ea typeface="メイリオ"/>
              </a:rPr>
              <a:t> </a:t>
            </a:r>
            <a:r>
              <a:rPr lang="ja-JP" altLang="en-US" sz="1400">
                <a:latin typeface="メイリオ"/>
                <a:ea typeface="メイリオ"/>
              </a:rPr>
              <a:t>　  　いること</a:t>
            </a:r>
            <a:endParaRPr lang="ja-JP" altLang="en-US" sz="1400">
              <a:latin typeface="メイリオ"/>
              <a:ea typeface="メイリオ"/>
            </a:endParaRPr>
          </a:p>
        </p:txBody>
      </p:sp>
    </p:spTree>
    <p:extLst>
      <p:ext uri="{BB962C8B-B14F-4D97-AF65-F5344CB8AC3E}">
        <p14:creationId xmlns:p14="http://schemas.microsoft.com/office/powerpoint/2010/main" val="224409815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37"/>
                                        </p:tgtEl>
                                        <p:attrNameLst>
                                          <p:attrName>style.visibility</p:attrName>
                                        </p:attrNameLst>
                                      </p:cBhvr>
                                      <p:to>
                                        <p:strVal val="visible"/>
                                      </p:to>
                                    </p:set>
                                    <p:animEffect transition="in" filter="fade">
                                      <p:cBhvr>
                                        <p:cTn id="7" dur="1000"/>
                                        <p:tgtEl>
                                          <p:spTgt spid="1237"/>
                                        </p:tgtEl>
                                      </p:cBhvr>
                                    </p:animEffect>
                                    <p:anim calcmode="lin" valueType="num">
                                      <p:cBhvr>
                                        <p:cTn id="8" dur="1000" fill="hold"/>
                                        <p:tgtEl>
                                          <p:spTgt spid="1237"/>
                                        </p:tgtEl>
                                        <p:attrNameLst>
                                          <p:attrName>ppt_x</p:attrName>
                                        </p:attrNameLst>
                                      </p:cBhvr>
                                      <p:tavLst>
                                        <p:tav tm="0">
                                          <p:val>
                                            <p:strVal val="#ppt_x"/>
                                          </p:val>
                                        </p:tav>
                                        <p:tav tm="100000">
                                          <p:val>
                                            <p:strVal val="#ppt_x"/>
                                          </p:val>
                                        </p:tav>
                                      </p:tavLst>
                                    </p:anim>
                                    <p:anim calcmode="lin" valueType="num">
                                      <p:cBhvr>
                                        <p:cTn id="9" dur="1000" fill="hold"/>
                                        <p:tgtEl>
                                          <p:spTgt spid="123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38"/>
                                        </p:tgtEl>
                                        <p:attrNameLst>
                                          <p:attrName>style.visibility</p:attrName>
                                        </p:attrNameLst>
                                      </p:cBhvr>
                                      <p:to>
                                        <p:strVal val="visible"/>
                                      </p:to>
                                    </p:set>
                                    <p:animEffect transition="in" filter="fade">
                                      <p:cBhvr>
                                        <p:cTn id="12" dur="1000"/>
                                        <p:tgtEl>
                                          <p:spTgt spid="1238"/>
                                        </p:tgtEl>
                                      </p:cBhvr>
                                    </p:animEffect>
                                    <p:anim calcmode="lin" valueType="num">
                                      <p:cBhvr>
                                        <p:cTn id="13" dur="1000" fill="hold"/>
                                        <p:tgtEl>
                                          <p:spTgt spid="1238"/>
                                        </p:tgtEl>
                                        <p:attrNameLst>
                                          <p:attrName>ppt_x</p:attrName>
                                        </p:attrNameLst>
                                      </p:cBhvr>
                                      <p:tavLst>
                                        <p:tav tm="0">
                                          <p:val>
                                            <p:strVal val="#ppt_x"/>
                                          </p:val>
                                        </p:tav>
                                        <p:tav tm="100000">
                                          <p:val>
                                            <p:strVal val="#ppt_x"/>
                                          </p:val>
                                        </p:tav>
                                      </p:tavLst>
                                    </p:anim>
                                    <p:anim calcmode="lin" valueType="num">
                                      <p:cBhvr>
                                        <p:cTn id="14" dur="1000" fill="hold"/>
                                        <p:tgtEl>
                                          <p:spTgt spid="12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15" name="テキスト ボックス 6"/>
          <p:cNvSpPr txBox="1"/>
          <p:nvPr/>
        </p:nvSpPr>
        <p:spPr>
          <a:xfrm>
            <a:off x="431267" y="2006838"/>
            <a:ext cx="8281467" cy="2861429"/>
          </a:xfrm>
          <a:prstGeom prst="rect">
            <a:avLst/>
          </a:prstGeom>
          <a:noFill/>
        </p:spPr>
        <p:txBody>
          <a:bodyPr wrap="square" rtlCol="0">
            <a:spAutoFit/>
          </a:bodyPr>
          <a:lstStyle/>
          <a:p>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①　個人で付箋に記入</a:t>
            </a:r>
            <a:endParaRPr lang="en-US" altLang="ja-JP" sz="3600" dirty="0">
              <a:latin typeface="メイリオ" panose="020B0604030504040204" pitchFamily="50" charset="-128"/>
              <a:ea typeface="メイリオ" panose="020B0604030504040204" pitchFamily="50" charset="-128"/>
              <a:cs typeface="メイリオ" panose="020B0604030504040204" pitchFamily="50" charset="-128"/>
            </a:endParaRPr>
          </a:p>
          <a:p>
            <a:endParaRPr kumimoji="1" lang="en-US" altLang="ja-JP" sz="36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②　概念化</a:t>
            </a: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シートを用いて可視化</a:t>
            </a:r>
            <a:endParaRPr lang="en-US" altLang="ja-JP" sz="3600" dirty="0">
              <a:latin typeface="メイリオ" panose="020B0604030504040204" pitchFamily="50" charset="-128"/>
              <a:ea typeface="メイリオ" panose="020B0604030504040204" pitchFamily="50" charset="-128"/>
              <a:cs typeface="メイリオ" panose="020B0604030504040204" pitchFamily="50" charset="-128"/>
            </a:endParaRPr>
          </a:p>
          <a:p>
            <a:endParaRPr kumimoji="1" lang="en-US" altLang="ja-JP" sz="36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③　</a:t>
            </a: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感想発表と今後の方向性の共有</a:t>
            </a:r>
            <a:endParaRPr lang="en-US" altLang="ja-JP" sz="36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16" name="正方形/長方形 2"/>
          <p:cNvSpPr/>
          <p:nvPr/>
        </p:nvSpPr>
        <p:spPr>
          <a:xfrm>
            <a:off x="117074"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117"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smtClean="0">
                <a:solidFill>
                  <a:schemeClr val="tx1"/>
                </a:solidFill>
                <a:latin typeface="Meiryo UI" panose="020B0604030504040204" pitchFamily="50" charset="-128"/>
                <a:ea typeface="Meiryo UI" panose="020B0604030504040204" pitchFamily="50" charset="-128"/>
              </a:rPr>
              <a:t>２</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105759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23" name="メモ 15"/>
          <p:cNvSpPr/>
          <p:nvPr/>
        </p:nvSpPr>
        <p:spPr>
          <a:xfrm>
            <a:off x="1902786" y="1916832"/>
            <a:ext cx="5338429" cy="2974758"/>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en-US" altLang="ja-JP" sz="32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en-US" altLang="ja-JP" sz="3200" b="1"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継続して取り組みたいこと</a:t>
            </a:r>
            <a:endParaRPr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取り入れて</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いきたい</a:t>
            </a: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こと</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等</a:t>
            </a:r>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24" name="テキスト ボックス 5"/>
          <p:cNvSpPr txBox="1"/>
          <p:nvPr/>
        </p:nvSpPr>
        <p:spPr>
          <a:xfrm>
            <a:off x="5324015" y="4987442"/>
            <a:ext cx="3705466" cy="1199436"/>
          </a:xfrm>
          <a:prstGeom prst="rect">
            <a:avLst/>
          </a:prstGeom>
          <a:noFill/>
        </p:spPr>
        <p:txBody>
          <a:bodyPr wrap="square" rtlCol="0">
            <a:spAutoFit/>
          </a:bodyPr>
          <a:lstStyle/>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・筆記用具はサインペン</a:t>
            </a:r>
            <a:endParaRPr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・１枚の</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付箋に</a:t>
            </a:r>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１項目</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25" name="テキスト ボックス 6"/>
          <p:cNvSpPr txBox="1"/>
          <p:nvPr/>
        </p:nvSpPr>
        <p:spPr>
          <a:xfrm>
            <a:off x="92006" y="1116033"/>
            <a:ext cx="5128066" cy="583883"/>
          </a:xfrm>
          <a:prstGeom prst="rect">
            <a:avLst/>
          </a:prstGeom>
          <a:noFill/>
        </p:spPr>
        <p:txBody>
          <a:bodyPr wrap="square" rtlCol="0">
            <a:spAutoFit/>
          </a:bodyPr>
          <a:lstStyle/>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①　個人で</a:t>
            </a: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付箋に</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記入</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26" name="テキスト ボックス 10"/>
          <p:cNvSpPr txBox="1"/>
          <p:nvPr/>
        </p:nvSpPr>
        <p:spPr>
          <a:xfrm>
            <a:off x="5534198" y="4221088"/>
            <a:ext cx="901025" cy="737771"/>
          </a:xfrm>
          <a:prstGeom prst="rect">
            <a:avLst/>
          </a:prstGeom>
          <a:noFill/>
        </p:spPr>
        <p:txBody>
          <a:bodyPr wrap="none" rtlCol="0">
            <a:spAutoFit/>
          </a:bodyPr>
          <a:lstStyle/>
          <a:p>
            <a:pPr>
              <a:lnSpc>
                <a:spcPct val="150000"/>
              </a:lnSpc>
            </a:pP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名前</a:t>
            </a:r>
            <a:endParaRPr kumimoji="1" lang="en-US" altLang="ja-JP" sz="2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27" name="正方形/長方形 8"/>
          <p:cNvSpPr/>
          <p:nvPr/>
        </p:nvSpPr>
        <p:spPr>
          <a:xfrm>
            <a:off x="117074"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128"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smtClean="0">
                <a:solidFill>
                  <a:schemeClr val="tx1"/>
                </a:solidFill>
                <a:latin typeface="Meiryo UI" panose="020B0604030504040204" pitchFamily="50" charset="-128"/>
                <a:ea typeface="Meiryo UI" panose="020B0604030504040204" pitchFamily="50" charset="-128"/>
              </a:rPr>
              <a:t>３</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1135731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pic>
        <p:nvPicPr>
          <p:cNvPr id="1134" name="図 5"/>
          <p:cNvPicPr>
            <a:picLocks noChangeAspect="1"/>
          </p:cNvPicPr>
          <p:nvPr/>
        </p:nvPicPr>
        <p:blipFill>
          <a:blip r:embed="rId1"/>
          <a:stretch>
            <a:fillRect/>
          </a:stretch>
        </p:blipFill>
        <p:spPr>
          <a:xfrm>
            <a:off x="1007605" y="1773000"/>
            <a:ext cx="7344816" cy="4801537"/>
          </a:xfrm>
          <a:prstGeom prst="rect">
            <a:avLst/>
          </a:prstGeom>
        </p:spPr>
      </p:pic>
      <p:sp>
        <p:nvSpPr>
          <p:cNvPr id="1135" name="テキスト ボックス 6"/>
          <p:cNvSpPr txBox="1"/>
          <p:nvPr/>
        </p:nvSpPr>
        <p:spPr>
          <a:xfrm>
            <a:off x="89701" y="1116033"/>
            <a:ext cx="6428541" cy="583883"/>
          </a:xfrm>
          <a:prstGeom prst="rect">
            <a:avLst/>
          </a:prstGeom>
          <a:noFill/>
        </p:spPr>
        <p:txBody>
          <a:bodyPr wrap="square" rtlCol="0">
            <a:spAutoFit/>
          </a:bodyPr>
          <a:lstStyle/>
          <a:p>
            <a:r>
              <a:rPr kumimoji="1"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②</a:t>
            </a:r>
            <a:r>
              <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概念化</a:t>
            </a: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シートを用いて可視化</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36" name="正方形/長方形 4"/>
          <p:cNvSpPr/>
          <p:nvPr/>
        </p:nvSpPr>
        <p:spPr>
          <a:xfrm>
            <a:off x="117074"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137"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smtClean="0">
                <a:solidFill>
                  <a:schemeClr val="tx1"/>
                </a:solidFill>
                <a:latin typeface="Meiryo UI" panose="020B0604030504040204" pitchFamily="50" charset="-128"/>
                <a:ea typeface="Meiryo UI" panose="020B0604030504040204" pitchFamily="50" charset="-128"/>
              </a:rPr>
              <a:t>４</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903450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pic>
        <p:nvPicPr>
          <p:cNvPr id="1143" name="図 5"/>
          <p:cNvPicPr>
            <a:picLocks noChangeAspect="1"/>
          </p:cNvPicPr>
          <p:nvPr/>
        </p:nvPicPr>
        <p:blipFill>
          <a:blip r:embed="rId1"/>
          <a:stretch>
            <a:fillRect/>
          </a:stretch>
        </p:blipFill>
        <p:spPr>
          <a:xfrm>
            <a:off x="1006312" y="1679914"/>
            <a:ext cx="7344816" cy="4801537"/>
          </a:xfrm>
          <a:prstGeom prst="rect">
            <a:avLst/>
          </a:prstGeom>
        </p:spPr>
      </p:pic>
      <p:sp>
        <p:nvSpPr>
          <p:cNvPr id="1144" name="テキスト ボックス 6"/>
          <p:cNvSpPr txBox="1"/>
          <p:nvPr/>
        </p:nvSpPr>
        <p:spPr>
          <a:xfrm>
            <a:off x="90569" y="1116033"/>
            <a:ext cx="8441871" cy="583883"/>
          </a:xfrm>
          <a:prstGeom prst="rect">
            <a:avLst/>
          </a:prstGeom>
          <a:noFill/>
        </p:spPr>
        <p:txBody>
          <a:bodyPr wrap="square" rtlCol="0">
            <a:spAutoFit/>
          </a:bodyPr>
          <a:lstStyle/>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　概念化</a:t>
            </a: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シート（例）</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45" name="正方形/長方形 4"/>
          <p:cNvSpPr/>
          <p:nvPr/>
        </p:nvSpPr>
        <p:spPr>
          <a:xfrm>
            <a:off x="117074"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146" name="メモ 8"/>
          <p:cNvSpPr/>
          <p:nvPr/>
        </p:nvSpPr>
        <p:spPr>
          <a:xfrm>
            <a:off x="4024022" y="3138643"/>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47" name="メモ 10"/>
          <p:cNvSpPr/>
          <p:nvPr/>
        </p:nvSpPr>
        <p:spPr>
          <a:xfrm>
            <a:off x="4830706" y="4745407"/>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48" name="メモ 11"/>
          <p:cNvSpPr/>
          <p:nvPr/>
        </p:nvSpPr>
        <p:spPr>
          <a:xfrm>
            <a:off x="5573107" y="4158457"/>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49" name="メモ 12"/>
          <p:cNvSpPr/>
          <p:nvPr/>
        </p:nvSpPr>
        <p:spPr>
          <a:xfrm>
            <a:off x="4687964" y="4080683"/>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50" name="メモ 13"/>
          <p:cNvSpPr/>
          <p:nvPr/>
        </p:nvSpPr>
        <p:spPr>
          <a:xfrm>
            <a:off x="5423634" y="3040813"/>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51" name="メモ 14"/>
          <p:cNvSpPr/>
          <p:nvPr/>
        </p:nvSpPr>
        <p:spPr>
          <a:xfrm>
            <a:off x="5076884" y="2458202"/>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52" name="メモ 15"/>
          <p:cNvSpPr/>
          <p:nvPr/>
        </p:nvSpPr>
        <p:spPr>
          <a:xfrm>
            <a:off x="6230853" y="2592869"/>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53" name="メモ 16"/>
          <p:cNvSpPr/>
          <p:nvPr/>
        </p:nvSpPr>
        <p:spPr>
          <a:xfrm>
            <a:off x="6099180" y="1765746"/>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54" name="メモ 17"/>
          <p:cNvSpPr/>
          <p:nvPr/>
        </p:nvSpPr>
        <p:spPr>
          <a:xfrm>
            <a:off x="7349145" y="2840904"/>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55" name="メモ 18"/>
          <p:cNvSpPr/>
          <p:nvPr/>
        </p:nvSpPr>
        <p:spPr>
          <a:xfrm>
            <a:off x="7020272" y="2144378"/>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56" name="メモ 19"/>
          <p:cNvSpPr/>
          <p:nvPr/>
        </p:nvSpPr>
        <p:spPr>
          <a:xfrm>
            <a:off x="5713756" y="499858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57" name="メモ 20"/>
          <p:cNvSpPr/>
          <p:nvPr/>
        </p:nvSpPr>
        <p:spPr>
          <a:xfrm>
            <a:off x="7624644" y="5566364"/>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58" name="メモ 21"/>
          <p:cNvSpPr/>
          <p:nvPr/>
        </p:nvSpPr>
        <p:spPr>
          <a:xfrm>
            <a:off x="7098429" y="4945058"/>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59" name="メモ 22"/>
          <p:cNvSpPr/>
          <p:nvPr/>
        </p:nvSpPr>
        <p:spPr>
          <a:xfrm>
            <a:off x="3781042" y="4439948"/>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60" name="メモ 23"/>
          <p:cNvSpPr/>
          <p:nvPr/>
        </p:nvSpPr>
        <p:spPr>
          <a:xfrm>
            <a:off x="3963927" y="5250517"/>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61" name="メモ 24"/>
          <p:cNvSpPr/>
          <p:nvPr/>
        </p:nvSpPr>
        <p:spPr>
          <a:xfrm>
            <a:off x="1723839" y="5474644"/>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62" name="メモ 26"/>
          <p:cNvSpPr/>
          <p:nvPr/>
        </p:nvSpPr>
        <p:spPr>
          <a:xfrm>
            <a:off x="4020973" y="2082706"/>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63" name="メモ 28"/>
          <p:cNvSpPr/>
          <p:nvPr/>
        </p:nvSpPr>
        <p:spPr>
          <a:xfrm>
            <a:off x="2169356" y="1785863"/>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64"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smtClean="0">
                <a:solidFill>
                  <a:schemeClr val="tx1"/>
                </a:solidFill>
                <a:latin typeface="Meiryo UI" panose="020B0604030504040204" pitchFamily="50" charset="-128"/>
                <a:ea typeface="Meiryo UI" panose="020B0604030504040204" pitchFamily="50" charset="-128"/>
              </a:rPr>
              <a:t>５</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388450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70" name="正方形/長方形 2"/>
          <p:cNvSpPr/>
          <p:nvPr/>
        </p:nvSpPr>
        <p:spPr>
          <a:xfrm>
            <a:off x="555516" y="3017930"/>
            <a:ext cx="7571303" cy="646331"/>
          </a:xfrm>
          <a:prstGeom prst="rect">
            <a:avLst/>
          </a:prstGeom>
        </p:spPr>
        <p:txBody>
          <a:bodyPr wrap="none">
            <a:spAutoFit/>
          </a:bodyPr>
          <a:lstStyle/>
          <a:p>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③　</a:t>
            </a: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感想発表と</a:t>
            </a: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今後の方向性の共有</a:t>
            </a:r>
            <a:endParaRPr lang="en-US" altLang="ja-JP" sz="36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71" name="正方形/長方形 4"/>
          <p:cNvSpPr/>
          <p:nvPr/>
        </p:nvSpPr>
        <p:spPr>
          <a:xfrm>
            <a:off x="117074"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172"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smtClean="0">
                <a:solidFill>
                  <a:schemeClr val="tx1"/>
                </a:solidFill>
                <a:latin typeface="Meiryo UI" panose="020B0604030504040204" pitchFamily="50" charset="-128"/>
                <a:ea typeface="Meiryo UI" panose="020B0604030504040204" pitchFamily="50" charset="-128"/>
              </a:rPr>
              <a:t>６</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309600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78" name="メモ 15"/>
          <p:cNvSpPr/>
          <p:nvPr/>
        </p:nvSpPr>
        <p:spPr>
          <a:xfrm>
            <a:off x="1835696" y="1772816"/>
            <a:ext cx="5909574" cy="3816424"/>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en-US" altLang="ja-JP" sz="32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3200" b="1" dirty="0" smtClean="0">
                <a:latin typeface="メイリオ" panose="020B0604030504040204" pitchFamily="50" charset="-128"/>
                <a:ea typeface="メイリオ" panose="020B0604030504040204" pitchFamily="50" charset="-128"/>
                <a:cs typeface="メイリオ" panose="020B0604030504040204" pitchFamily="50" charset="-128"/>
              </a:rPr>
              <a:t>キャリア教育の視点からの</a:t>
            </a:r>
            <a:endParaRPr lang="en-US" altLang="ja-JP" sz="32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3200" b="1" dirty="0" smtClean="0">
                <a:latin typeface="メイリオ" panose="020B0604030504040204" pitchFamily="50" charset="-128"/>
                <a:ea typeface="メイリオ" panose="020B0604030504040204" pitchFamily="50" charset="-128"/>
                <a:cs typeface="メイリオ" panose="020B0604030504040204" pitchFamily="50" charset="-128"/>
              </a:rPr>
              <a:t>取組に</a:t>
            </a:r>
            <a:r>
              <a:rPr lang="ja-JP" altLang="en-US" sz="3200" b="1" dirty="0" smtClean="0">
                <a:latin typeface="メイリオ" panose="020B0604030504040204" pitchFamily="50" charset="-128"/>
                <a:ea typeface="メイリオ" panose="020B0604030504040204" pitchFamily="50" charset="-128"/>
                <a:cs typeface="メイリオ" panose="020B0604030504040204" pitchFamily="50" charset="-128"/>
              </a:rPr>
              <a:t>ついて</a:t>
            </a:r>
            <a:endParaRPr lang="en-US" altLang="ja-JP" sz="32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継続して取り組みたいこと</a:t>
            </a:r>
            <a:endParaRPr lang="en-US" altLang="ja-JP" sz="32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取り入れて</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いきたい</a:t>
            </a: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こと</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等</a:t>
            </a:r>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79" name="テキスト ボックス 5"/>
          <p:cNvSpPr txBox="1"/>
          <p:nvPr/>
        </p:nvSpPr>
        <p:spPr>
          <a:xfrm>
            <a:off x="5359988" y="5587206"/>
            <a:ext cx="3568422" cy="1199436"/>
          </a:xfrm>
          <a:prstGeom prst="rect">
            <a:avLst/>
          </a:prstGeom>
          <a:noFill/>
        </p:spPr>
        <p:txBody>
          <a:bodyPr wrap="none" rtlCol="0">
            <a:spAutoFit/>
          </a:bodyPr>
          <a:lstStyle/>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・筆記用具はサインペン</a:t>
            </a:r>
            <a:endParaRPr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・１枚の</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付箋に</a:t>
            </a:r>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１項目</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80" name="テキスト ボックス 6"/>
          <p:cNvSpPr txBox="1"/>
          <p:nvPr/>
        </p:nvSpPr>
        <p:spPr>
          <a:xfrm>
            <a:off x="92006" y="1116033"/>
            <a:ext cx="5128066" cy="583883"/>
          </a:xfrm>
          <a:prstGeom prst="rect">
            <a:avLst/>
          </a:prstGeom>
          <a:noFill/>
        </p:spPr>
        <p:txBody>
          <a:bodyPr wrap="square" rtlCol="0">
            <a:spAutoFit/>
          </a:bodyPr>
          <a:lstStyle/>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①　個人で</a:t>
            </a: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付箋に</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記入</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81" name="正方形/長方形 7"/>
          <p:cNvSpPr/>
          <p:nvPr/>
        </p:nvSpPr>
        <p:spPr>
          <a:xfrm>
            <a:off x="117075" y="299845"/>
            <a:ext cx="1358581" cy="608875"/>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182"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smtClean="0">
                <a:solidFill>
                  <a:schemeClr val="tx1"/>
                </a:solidFill>
                <a:latin typeface="Meiryo UI" panose="020B0604030504040204" pitchFamily="50" charset="-128"/>
                <a:ea typeface="Meiryo UI" panose="020B0604030504040204" pitchFamily="50" charset="-128"/>
              </a:rPr>
              <a:t>７</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183" name="テキスト ボックス 122"/>
          <p:cNvSpPr txBox="1"/>
          <p:nvPr/>
        </p:nvSpPr>
        <p:spPr>
          <a:xfrm>
            <a:off x="5796000" y="4849435"/>
            <a:ext cx="901025" cy="737771"/>
          </a:xfrm>
          <a:prstGeom prst="rect">
            <a:avLst/>
          </a:prstGeom>
          <a:noFill/>
        </p:spPr>
        <p:txBody>
          <a:bodyPr wrap="none" rtlCol="0">
            <a:spAutoFit/>
          </a:bodyPr>
          <a:lstStyle/>
          <a:p>
            <a:pPr>
              <a:lnSpc>
                <a:spcPct val="150000"/>
              </a:lnSpc>
            </a:pP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名前</a:t>
            </a:r>
            <a:endParaRPr kumimoji="1" lang="en-US" altLang="ja-JP" sz="28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5791925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pic>
        <p:nvPicPr>
          <p:cNvPr id="1189" name="図 5"/>
          <p:cNvPicPr>
            <a:picLocks noChangeAspect="1"/>
          </p:cNvPicPr>
          <p:nvPr/>
        </p:nvPicPr>
        <p:blipFill>
          <a:blip r:embed="rId1"/>
          <a:stretch>
            <a:fillRect/>
          </a:stretch>
        </p:blipFill>
        <p:spPr>
          <a:xfrm>
            <a:off x="1158298" y="1699916"/>
            <a:ext cx="7344816" cy="4801537"/>
          </a:xfrm>
          <a:prstGeom prst="rect">
            <a:avLst/>
          </a:prstGeom>
        </p:spPr>
      </p:pic>
      <p:sp>
        <p:nvSpPr>
          <p:cNvPr id="1190" name="テキスト ボックス 6"/>
          <p:cNvSpPr txBox="1"/>
          <p:nvPr/>
        </p:nvSpPr>
        <p:spPr>
          <a:xfrm>
            <a:off x="88196" y="1116033"/>
            <a:ext cx="7078382" cy="583883"/>
          </a:xfrm>
          <a:prstGeom prst="rect">
            <a:avLst/>
          </a:prstGeom>
          <a:noFill/>
        </p:spPr>
        <p:txBody>
          <a:bodyPr wrap="square" rtlCol="0">
            <a:spAutoFit/>
          </a:bodyPr>
          <a:lstStyle/>
          <a:p>
            <a:r>
              <a:rPr kumimoji="1"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②</a:t>
            </a:r>
            <a:r>
              <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概念化</a:t>
            </a: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シートを用いて可視化</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91" name="正方形/長方形 7"/>
          <p:cNvSpPr/>
          <p:nvPr/>
        </p:nvSpPr>
        <p:spPr>
          <a:xfrm>
            <a:off x="117075" y="299845"/>
            <a:ext cx="1358581" cy="608875"/>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192"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smtClean="0">
                <a:solidFill>
                  <a:schemeClr val="tx1"/>
                </a:solidFill>
                <a:latin typeface="Meiryo UI" panose="020B0604030504040204" pitchFamily="50" charset="-128"/>
                <a:ea typeface="Meiryo UI" panose="020B0604030504040204" pitchFamily="50" charset="-128"/>
              </a:rPr>
              <a:t>８</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12852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pic>
        <p:nvPicPr>
          <p:cNvPr id="1198" name="図 5"/>
          <p:cNvPicPr>
            <a:picLocks noChangeAspect="1"/>
          </p:cNvPicPr>
          <p:nvPr/>
        </p:nvPicPr>
        <p:blipFill>
          <a:blip r:embed="rId1"/>
          <a:stretch>
            <a:fillRect/>
          </a:stretch>
        </p:blipFill>
        <p:spPr>
          <a:xfrm>
            <a:off x="1158298" y="1484784"/>
            <a:ext cx="7344816" cy="4801537"/>
          </a:xfrm>
          <a:prstGeom prst="rect">
            <a:avLst/>
          </a:prstGeom>
        </p:spPr>
      </p:pic>
      <p:sp>
        <p:nvSpPr>
          <p:cNvPr id="1199" name="テキスト ボックス 6"/>
          <p:cNvSpPr txBox="1"/>
          <p:nvPr/>
        </p:nvSpPr>
        <p:spPr>
          <a:xfrm>
            <a:off x="90569" y="1116033"/>
            <a:ext cx="8441871" cy="583883"/>
          </a:xfrm>
          <a:prstGeom prst="rect">
            <a:avLst/>
          </a:prstGeom>
          <a:noFill/>
        </p:spPr>
        <p:txBody>
          <a:bodyPr wrap="square" rtlCol="0">
            <a:spAutoFit/>
          </a:bodyPr>
          <a:lstStyle/>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　概念化</a:t>
            </a:r>
            <a:r>
              <a:rPr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シート（例）</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00" name="メモ 8"/>
          <p:cNvSpPr/>
          <p:nvPr/>
        </p:nvSpPr>
        <p:spPr>
          <a:xfrm>
            <a:off x="4024022" y="3138643"/>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01" name="メモ 10"/>
          <p:cNvSpPr/>
          <p:nvPr/>
        </p:nvSpPr>
        <p:spPr>
          <a:xfrm>
            <a:off x="4830706" y="4745407"/>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02" name="メモ 11"/>
          <p:cNvSpPr/>
          <p:nvPr/>
        </p:nvSpPr>
        <p:spPr>
          <a:xfrm>
            <a:off x="5573107" y="4158457"/>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03" name="メモ 12"/>
          <p:cNvSpPr/>
          <p:nvPr/>
        </p:nvSpPr>
        <p:spPr>
          <a:xfrm>
            <a:off x="4687964" y="4080683"/>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04" name="メモ 13"/>
          <p:cNvSpPr/>
          <p:nvPr/>
        </p:nvSpPr>
        <p:spPr>
          <a:xfrm>
            <a:off x="5423634" y="3040813"/>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05" name="メモ 14"/>
          <p:cNvSpPr/>
          <p:nvPr/>
        </p:nvSpPr>
        <p:spPr>
          <a:xfrm>
            <a:off x="5076884" y="2458202"/>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06" name="メモ 15"/>
          <p:cNvSpPr/>
          <p:nvPr/>
        </p:nvSpPr>
        <p:spPr>
          <a:xfrm>
            <a:off x="6230853" y="2592869"/>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07" name="メモ 16"/>
          <p:cNvSpPr/>
          <p:nvPr/>
        </p:nvSpPr>
        <p:spPr>
          <a:xfrm>
            <a:off x="6099180" y="1765746"/>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08" name="メモ 17"/>
          <p:cNvSpPr/>
          <p:nvPr/>
        </p:nvSpPr>
        <p:spPr>
          <a:xfrm>
            <a:off x="7349145" y="2840904"/>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09" name="メモ 18"/>
          <p:cNvSpPr/>
          <p:nvPr/>
        </p:nvSpPr>
        <p:spPr>
          <a:xfrm>
            <a:off x="7020272" y="2144378"/>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10" name="メモ 19"/>
          <p:cNvSpPr/>
          <p:nvPr/>
        </p:nvSpPr>
        <p:spPr>
          <a:xfrm>
            <a:off x="5713756" y="499858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11" name="メモ 20"/>
          <p:cNvSpPr/>
          <p:nvPr/>
        </p:nvSpPr>
        <p:spPr>
          <a:xfrm>
            <a:off x="7624644" y="5566364"/>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12" name="メモ 21"/>
          <p:cNvSpPr/>
          <p:nvPr/>
        </p:nvSpPr>
        <p:spPr>
          <a:xfrm>
            <a:off x="7098429" y="4945058"/>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13" name="メモ 22"/>
          <p:cNvSpPr/>
          <p:nvPr/>
        </p:nvSpPr>
        <p:spPr>
          <a:xfrm>
            <a:off x="3781042" y="4439948"/>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14" name="メモ 23"/>
          <p:cNvSpPr/>
          <p:nvPr/>
        </p:nvSpPr>
        <p:spPr>
          <a:xfrm>
            <a:off x="3963927" y="5250517"/>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15" name="メモ 24"/>
          <p:cNvSpPr/>
          <p:nvPr/>
        </p:nvSpPr>
        <p:spPr>
          <a:xfrm>
            <a:off x="1723839" y="5474644"/>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16" name="メモ 26"/>
          <p:cNvSpPr/>
          <p:nvPr/>
        </p:nvSpPr>
        <p:spPr>
          <a:xfrm>
            <a:off x="4020973" y="2082706"/>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17" name="メモ 28"/>
          <p:cNvSpPr/>
          <p:nvPr/>
        </p:nvSpPr>
        <p:spPr>
          <a:xfrm>
            <a:off x="2169356" y="1785863"/>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18" name="正方形/長方形 25"/>
          <p:cNvSpPr/>
          <p:nvPr/>
        </p:nvSpPr>
        <p:spPr>
          <a:xfrm>
            <a:off x="117075" y="299845"/>
            <a:ext cx="1358581" cy="608875"/>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219"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smtClean="0">
                <a:solidFill>
                  <a:schemeClr val="tx1"/>
                </a:solidFill>
                <a:latin typeface="Meiryo UI" panose="020B0604030504040204" pitchFamily="50" charset="-128"/>
                <a:ea typeface="Meiryo UI" panose="020B0604030504040204" pitchFamily="50" charset="-128"/>
              </a:rPr>
              <a:t>９</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51548841"/>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docProps/app.xml><?xml version="1.0" encoding="utf-8"?>
<Properties xmlns:vt="http://schemas.openxmlformats.org/officeDocument/2006/docPropsVTypes" xmlns="http://schemas.openxmlformats.org/officeDocument/2006/extended-properties">
  <TotalTime>45270</TotalTime>
  <Words>795</Words>
  <Application>JUST Focus</Application>
  <Paragraphs>95</Paragraph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11</vt:i4>
      </vt:variant>
    </vt:vector>
  </HeadingPairs>
  <TitlesOfParts>
    <vt:vector size="18" baseType="lpstr">
      <vt:lpstr>Meiryo UI</vt:lpstr>
      <vt:lpstr>ＭＳ Ｐゴシック</vt:lpstr>
      <vt:lpstr>メイリオ</vt:lpstr>
      <vt:lpstr>Arial</vt:lpstr>
      <vt:lpstr>Calibri</vt:lpstr>
      <vt:lpstr>Calibri Light</vt:lpstr>
      <vt:lpstr>1_Office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概念化シート活用例</vt:lpstr>
    </vt:vector>
  </TitlesOfParts>
  <Company>独立行政法人教員研修センター</Company>
  <LinksUpToDate>false</LinksUpToDate>
  <SharedDoc>false</SharedDoc>
  <HyperlinksChanged>false</HyperlinksChanged>
  <AppVersion>4.1.7</AppVersion>
  <PresentationFormat>ユーザー設定</PresentationFormat>
  <Slides>11</Slides>
  <Notes>11</Notes>
  <HiddenSlides>0</HiddenSlides>
  <MMClips>0</MMClips>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（１）アクティブ・ラーニングと授業改善の 　　３つの視点</dc:title>
  <dc:creator>稲岡寛</dc:creator>
  <cp:lastModifiedBy>小松　永稔</cp:lastModifiedBy>
  <cp:lastPrinted>2017-09-20T05:37:56Z</cp:lastPrinted>
  <dcterms:created xsi:type="dcterms:W3CDTF">2016-01-13T00:07:13Z</dcterms:created>
  <dcterms:modified xsi:type="dcterms:W3CDTF">2022-03-10T01:49:24Z</dcterms:modified>
  <cp:revision>4141</cp:revision>
</cp:coreProperties>
</file>

<file path=docProps/custom.xml><?xml version="1.0" encoding="utf-8"?>
<Properties xmlns:vt="http://schemas.openxmlformats.org/officeDocument/2006/docPropsVTypes" xmlns="http://schemas.openxmlformats.org/officeDocument/2006/custom-properties"/>
</file>