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?><Relationships xmlns="http://schemas.openxmlformats.org/package/2006/relationships"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officeDocument/2006/relationships/custom-properties" Target="docProps/custom.xml" /><Relationship Id="rId1" Type="http://schemas.openxmlformats.org/officeDocument/2006/relationships/officeDocument" Target="ppt/presentation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2"/>
  </p:sldMasterIdLst>
  <p:notesMasterIdLst>
    <p:notesMasterId r:id="rId3"/>
  </p:notesMasterIdLst>
  <p:handoutMasterIdLst>
    <p:handoutMasterId r:id="rId4"/>
  </p:handoutMasterIdLst>
  <p:sldIdLst>
    <p:sldId id="2358" r:id="rId5"/>
  </p:sldIdLst>
  <p:sldSz cx="9144000" cy="6858000" type="screen4x3"/>
  <p:notesSz cx="9906000" cy="6784975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9AD14320-1879-49EB-B90F-A86D04D21FF2}">
          <p14:sldIdLst>
            <p14:sldId id="235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15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75B6"/>
    <a:srgbClr val="1F4E79"/>
    <a:srgbClr val="C6D9F1"/>
    <a:srgbClr val="CCFFCC"/>
    <a:srgbClr val="404040"/>
    <a:srgbClr val="FFFFFF"/>
    <a:srgbClr val="FF6F05"/>
    <a:srgbClr val="66FFCC"/>
    <a:srgbClr val="33CC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restored">
    <p:restoredLeft sz="19473"/>
    <p:restoredTop sz="81053"/>
  </p:normalViewPr>
  <p:slideViewPr>
    <p:cSldViewPr>
      <p:cViewPr varScale="1">
        <p:scale>
          <a:sx n="93" d="100"/>
          <a:sy n="93" d="100"/>
        </p:scale>
        <p:origin x="-1932" y="-72"/>
      </p:cViewPr>
      <p:guideLst>
        <p:guide orient="horz" pos="2115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10" d="100"/>
        <a:sy n="110" d="100"/>
      </p:scale>
      <p:origin x="0" y="-1092"/>
    </p:cViewPr>
  </p:sorterViewPr>
  <p:notesViewPr>
    <p:cSldViewPr>
      <p:cViewPr varScale="1">
        <p:scale>
          <a:sx n="76" d="100"/>
          <a:sy n="76" d="100"/>
        </p:scale>
        <p:origin x="1704" y="84"/>
      </p:cViewPr>
      <p:guideLst/>
    </p:cSldViewPr>
  </p:notesViewPr>
  <p:gridSpacing cx="72008" cy="72008"/>
</p:viewPr>
</file>

<file path=ppt/_rels/presentation.xml.rels><?xml version="1.0" encoding="UTF-8"?><Relationships xmlns="http://schemas.openxmlformats.org/package/2006/relationships"><Relationship Id="rId1" Type="http://schemas.openxmlformats.org/officeDocument/2006/relationships/theme" Target="theme/theme1.xml" /><Relationship Id="rId2" Type="http://schemas.openxmlformats.org/officeDocument/2006/relationships/slideMaster" Target="slideMasters/slideMaster1.xml" /><Relationship Id="rId3" Type="http://schemas.openxmlformats.org/officeDocument/2006/relationships/notesMaster" Target="notesMasters/notesMaster1.xml" /><Relationship Id="rId4" Type="http://schemas.openxmlformats.org/officeDocument/2006/relationships/handoutMaster" Target="handoutMasters/handoutMaster1.xml" /><Relationship Id="rId5" Type="http://schemas.openxmlformats.org/officeDocument/2006/relationships/slide" Target="slides/slide1.xml" /><Relationship Id="rId6" Type="http://schemas.openxmlformats.org/officeDocument/2006/relationships/presProps" Target="presProps.xml" /><Relationship Id="rId7" Type="http://schemas.openxmlformats.org/officeDocument/2006/relationships/viewProps" Target="viewProps.xml" /><Relationship Id="rId8" Type="http://schemas.openxmlformats.org/officeDocument/2006/relationships/tableStyles" Target="tableStyles.xml" /></Relationships>
</file>

<file path=ppt/handoutMasters/_rels/handoutMaster1.xml.rels><?xml version="1.0" encoding="UTF-8"?><Relationships xmlns="http://schemas.openxmlformats.org/package/2006/relationships"><Relationship Id="rId1" Type="http://schemas.openxmlformats.org/officeDocument/2006/relationships/theme" Target="../theme/theme3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" name="スライド番号プレースホルダー 9"/>
          <p:cNvSpPr>
            <a:spLocks noGrp="1"/>
          </p:cNvSpPr>
          <p:nvPr>
            <p:ph type="sldNum" sz="quarter" idx="3"/>
          </p:nvPr>
        </p:nvSpPr>
        <p:spPr>
          <a:xfrm>
            <a:off x="5611235" y="6444301"/>
            <a:ext cx="4293181" cy="340674"/>
          </a:xfrm>
          <a:prstGeom prst="rect">
            <a:avLst/>
          </a:prstGeom>
        </p:spPr>
        <p:txBody>
          <a:bodyPr vert="horz" lIns="91257" tIns="45629" rIns="91257" bIns="45629" rtlCol="0" anchor="b"/>
          <a:lstStyle>
            <a:lvl1pPr algn="r">
              <a:defRPr sz="1200"/>
            </a:lvl1pPr>
          </a:lstStyle>
          <a:p>
            <a:fld id="{DC9CDF62-C304-4029-815B-D1808BC558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8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2" y="2"/>
            <a:ext cx="4292600" cy="340427"/>
          </a:xfrm>
          <a:prstGeom prst="rect">
            <a:avLst/>
          </a:prstGeom>
        </p:spPr>
        <p:txBody>
          <a:bodyPr vert="horz" lIns="91185" tIns="45589" rIns="91185" bIns="4558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1099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611110" y="2"/>
            <a:ext cx="4292600" cy="340427"/>
          </a:xfrm>
          <a:prstGeom prst="rect">
            <a:avLst/>
          </a:prstGeom>
        </p:spPr>
        <p:txBody>
          <a:bodyPr vert="horz" lIns="91185" tIns="45589" rIns="91185" bIns="45589" rtlCol="0"/>
          <a:lstStyle>
            <a:lvl1pPr algn="r">
              <a:defRPr sz="1200"/>
            </a:lvl1pPr>
          </a:lstStyle>
          <a:p>
            <a:fld id="{FC74053A-97E4-4212-AE2F-39683A01FC04}" type="datetime3">
              <a:rPr kumimoji="1" lang="ja-JP" altLang="en-US" smtClean="0"/>
              <a:t>平成33年8月26日</a:t>
            </a:fld>
            <a:endParaRPr kumimoji="1" lang="ja-JP" altLang="en-US"/>
          </a:p>
        </p:txBody>
      </p:sp>
      <p:sp>
        <p:nvSpPr>
          <p:cNvPr id="1100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3429000" y="849313"/>
            <a:ext cx="3048000" cy="22875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85" tIns="45589" rIns="91185" bIns="45589" rtlCol="0" anchor="ctr"/>
          <a:lstStyle/>
          <a:p>
            <a:endParaRPr lang="ja-JP" altLang="en-US"/>
          </a:p>
        </p:txBody>
      </p:sp>
      <p:sp>
        <p:nvSpPr>
          <p:cNvPr id="1101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90601" y="3265277"/>
            <a:ext cx="7924800" cy="2671584"/>
          </a:xfrm>
          <a:prstGeom prst="rect">
            <a:avLst/>
          </a:prstGeom>
        </p:spPr>
        <p:txBody>
          <a:bodyPr vert="horz" lIns="91185" tIns="45589" rIns="91185" bIns="45589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102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2" y="6444549"/>
            <a:ext cx="4292600" cy="340427"/>
          </a:xfrm>
          <a:prstGeom prst="rect">
            <a:avLst/>
          </a:prstGeom>
        </p:spPr>
        <p:txBody>
          <a:bodyPr vert="horz" lIns="91185" tIns="45589" rIns="91185" bIns="4558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1103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611110" y="6444549"/>
            <a:ext cx="4292600" cy="340427"/>
          </a:xfrm>
          <a:prstGeom prst="rect">
            <a:avLst/>
          </a:prstGeom>
        </p:spPr>
        <p:txBody>
          <a:bodyPr vert="horz" lIns="91185" tIns="45589" rIns="91185" bIns="45589" rtlCol="0" anchor="b"/>
          <a:lstStyle>
            <a:lvl1pPr algn="r">
              <a:defRPr sz="1200"/>
            </a:lvl1pPr>
          </a:lstStyle>
          <a:p>
            <a:fld id="{8E486F06-0E1D-437B-9F42-3F927AC94E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1" Type="http://schemas.openxmlformats.org/officeDocument/2006/relationships/slide" Target="../slides/slide1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4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115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2571">
              <a:defRPr/>
            </a:pPr>
            <a:endParaRPr lang="ja-JP" altLang="en-US" sz="11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16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61F05-140B-4037-8034-928B5A1CE5B3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30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1031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16234CE-563E-4A85-A109-D7A691125F11}" type="datetime1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8/26/2021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32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33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086600" y="6589713"/>
            <a:ext cx="20574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fld id="{D57F1E4F-1CFF-5643-939E-217C01CDF5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6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87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088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DCCDE36-3811-40D2-BFF7-F44D4C696048}" type="datetime1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8/26/2021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89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90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086600" y="6570664"/>
            <a:ext cx="20574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9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09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B79E665-DBA1-4F08-BFC6-3A377D595900}" type="datetime1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8/26/2021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9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9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086600" y="6557964"/>
            <a:ext cx="20574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fld id="{D57F1E4F-1CFF-5643-939E-217C01CDF5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36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037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7C311B1-9F11-400C-BF44-7099E2CE54EB}" type="datetime1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8/26/2021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38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39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086600" y="6589713"/>
            <a:ext cx="2057400" cy="365125"/>
          </a:xfrm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fld id="{D57F1E4F-1CFF-5643-939E-217C01CDF5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42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043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19CE1EC-D265-4887-AD35-0085500759F1}" type="datetime1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8/26/2021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44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45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004050" y="6597651"/>
            <a:ext cx="20574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fld id="{D57F1E4F-1CFF-5643-939E-217C01CDF5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48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049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050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01B6CB8-1371-4AD8-8201-600043761079}" type="datetime1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8/26/2021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51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52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7004050" y="6584951"/>
            <a:ext cx="20574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55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056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057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058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059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F514FC5-B5B5-4A7D-BF03-BC4F8B86018F}" type="datetime1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8/26/2021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60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61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7004050" y="6584951"/>
            <a:ext cx="20574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fld id="{D57F1E4F-1CFF-5643-939E-217C01CDF5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3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64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3B16169-9283-4522-B558-85CBE7EC51A4}" type="datetime1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8/26/2021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65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66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7004050" y="6584951"/>
            <a:ext cx="20574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fld id="{D57F1E4F-1CFF-5643-939E-217C01CDF5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8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2B6D3E1-F28B-44B3-8D8C-E6CCAA0DE757}" type="datetime1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8/26/2021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69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70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7086600" y="6573837"/>
            <a:ext cx="20574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fld id="{D57F1E4F-1CFF-5643-939E-217C01CDF5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7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07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07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02D9D5D-824C-4057-A3F7-392015F0752A}" type="datetime1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8/26/2021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7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7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7086600" y="6583364"/>
            <a:ext cx="20574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9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80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1081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082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125AC09-455B-42C0-9CE4-A08C5D859FA0}" type="datetime1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8/26/2021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83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84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7086600" y="6562726"/>
            <a:ext cx="20574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fld id="{D57F1E4F-1CFF-5643-939E-217C01CDF565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26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027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04050" y="65087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/>
                </a:solidFill>
              </a:defRPr>
            </a:lvl1pPr>
          </a:lstStyle>
          <a:p>
            <a:pPr defTabSz="342900"/>
            <a:fld id="{D57F1E4F-1CFF-5643-939E-217C01CDF565}" type="slidenum">
              <a:rPr kumimoji="0" lang="en-US" smtClean="0"/>
              <a:t>‹#›</a:t>
            </a:fld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7" name="図形 108"/>
          <p:cNvSpPr/>
          <p:nvPr/>
        </p:nvSpPr>
        <p:spPr>
          <a:xfrm>
            <a:off x="4423688" y="619605"/>
            <a:ext cx="217834" cy="5632983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 lang="ja-JP" altLang="en-US"/>
            </a:pPr>
            <a:endParaRPr lang="ja-JP" altLang="en-US"/>
          </a:p>
        </p:txBody>
      </p:sp>
      <p:sp>
        <p:nvSpPr>
          <p:cNvPr id="1108" name="図形 110"/>
          <p:cNvSpPr/>
          <p:nvPr/>
        </p:nvSpPr>
        <p:spPr>
          <a:xfrm rot="-5400000" flipH="1">
            <a:off x="4411049" y="66735"/>
            <a:ext cx="216800" cy="6588727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 lang="ja-JP" altLang="en-US"/>
            </a:pPr>
            <a:endParaRPr lang="ja-JP" altLang="en-US"/>
          </a:p>
        </p:txBody>
      </p:sp>
      <p:sp>
        <p:nvSpPr>
          <p:cNvPr id="1109" name="テキスト 111"/>
          <p:cNvSpPr txBox="1"/>
          <p:nvPr/>
        </p:nvSpPr>
        <p:spPr>
          <a:xfrm>
            <a:off x="3958603" y="117000"/>
            <a:ext cx="1152107" cy="583883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p>
            <a:pPr algn="ctr">
              <a:defRPr lang="ja-JP" altLang="en-US"/>
            </a:pPr>
            <a:r>
              <a:rPr lang="ja-JP" altLang="en-US" sz="3200">
                <a:latin typeface="メイリオ"/>
                <a:ea typeface="メイリオ"/>
              </a:rPr>
              <a:t>身近</a:t>
            </a:r>
            <a:endParaRPr lang="ja-JP" altLang="en-US" sz="3200">
              <a:latin typeface="メイリオ"/>
              <a:ea typeface="メイリオ"/>
            </a:endParaRPr>
          </a:p>
        </p:txBody>
      </p:sp>
      <p:sp>
        <p:nvSpPr>
          <p:cNvPr id="1110" name="テキスト 112"/>
          <p:cNvSpPr txBox="1"/>
          <p:nvPr/>
        </p:nvSpPr>
        <p:spPr>
          <a:xfrm>
            <a:off x="3988379" y="6274117"/>
            <a:ext cx="1116030" cy="583883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p>
            <a:pPr algn="ctr">
              <a:defRPr lang="ja-JP" altLang="en-US"/>
            </a:pPr>
            <a:r>
              <a:rPr lang="ja-JP" altLang="en-US" sz="3200">
                <a:latin typeface="メイリオ"/>
                <a:ea typeface="メイリオ"/>
              </a:rPr>
              <a:t>間遠</a:t>
            </a:r>
            <a:endParaRPr lang="ja-JP" altLang="en-US" sz="3200">
              <a:latin typeface="メイリオ"/>
              <a:ea typeface="メイリオ"/>
            </a:endParaRPr>
          </a:p>
        </p:txBody>
      </p:sp>
      <p:sp>
        <p:nvSpPr>
          <p:cNvPr id="1111" name="テキスト 113"/>
          <p:cNvSpPr txBox="1"/>
          <p:nvPr/>
        </p:nvSpPr>
        <p:spPr>
          <a:xfrm>
            <a:off x="160985" y="3123673"/>
            <a:ext cx="1115311" cy="583883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p>
            <a:pPr>
              <a:defRPr lang="ja-JP" altLang="en-US"/>
            </a:pPr>
            <a:r>
              <a:rPr lang="ja-JP" altLang="en-US" sz="3200">
                <a:latin typeface="メイリオ"/>
                <a:ea typeface="メイリオ"/>
              </a:rPr>
              <a:t>容易</a:t>
            </a:r>
            <a:endParaRPr lang="ja-JP" altLang="en-US" sz="3200">
              <a:latin typeface="メイリオ"/>
              <a:ea typeface="メイリオ"/>
            </a:endParaRPr>
          </a:p>
        </p:txBody>
      </p:sp>
      <p:sp>
        <p:nvSpPr>
          <p:cNvPr id="1112" name="テキスト 114"/>
          <p:cNvSpPr txBox="1"/>
          <p:nvPr/>
        </p:nvSpPr>
        <p:spPr>
          <a:xfrm>
            <a:off x="7956000" y="3126110"/>
            <a:ext cx="1051552" cy="583883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p>
            <a:pPr>
              <a:defRPr lang="ja-JP" altLang="en-US"/>
            </a:pPr>
            <a:r>
              <a:rPr lang="ja-JP" altLang="en-US" sz="3200">
                <a:latin typeface="メイリオ"/>
                <a:ea typeface="メイリオ"/>
              </a:rPr>
              <a:t>困難</a:t>
            </a:r>
            <a:endParaRPr lang="ja-JP" altLang="en-US" sz="3200">
              <a:latin typeface="メイリオ"/>
              <a:ea typeface="メイリオ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docProps/app.xml><?xml version="1.0" encoding="utf-8"?>
<Properties xmlns:vt="http://schemas.openxmlformats.org/officeDocument/2006/docPropsVTypes" xmlns="http://schemas.openxmlformats.org/officeDocument/2006/extended-properties">
  <Application>JUST Focus</Application>
  <AppVersion>4.1.7</AppVersion>
  <PresentationFormat>ユーザー設定</PresentationFormat>
  <Slides>1</Slides>
  <Notes>1</Notes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lastModifiedBy>小松　永稔</cp:lastModifiedBy>
  <dcterms:created xsi:type="dcterms:W3CDTF">2021-08-26T02:57:54Z</dcterms:created>
  <dcterms:modified xsi:type="dcterms:W3CDTF">2022-02-01T07:27:09Z</dcterms:modified>
  <cp:revision>13</cp:revision>
</cp:coreProperties>
</file>

<file path=docProps/custom.xml><?xml version="1.0" encoding="utf-8"?>
<Properties xmlns:vt="http://schemas.openxmlformats.org/officeDocument/2006/docPropsVTypes" xmlns="http://schemas.openxmlformats.org/officeDocument/2006/custom-properties">
  <property fmtid="{D5CDD505-2E9C-101B-9397-08002B2CF9AE}" pid="2" name="KSOProductBuildVer">
    <vt:lpwstr>1041-11.8.2.8498</vt:lpwstr>
  </property>
</Properties>
</file>