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Relationships xmlns="http://schemas.openxmlformats.org/package/2006/relationships"><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6" r:id="rId2"/>
    <p:sldMasterId id="2147483908" r:id="rId3"/>
  </p:sldMasterIdLst>
  <p:notesMasterIdLst>
    <p:notesMasterId r:id="rId4"/>
  </p:notesMasterIdLst>
  <p:handoutMasterIdLst>
    <p:handoutMasterId r:id="rId5"/>
  </p:handoutMasterIdLst>
  <p:sldIdLst>
    <p:sldId id="2315" r:id="rId6"/>
    <p:sldId id="2349" r:id="rId7"/>
    <p:sldId id="2348" r:id="rId8"/>
    <p:sldId id="2351" r:id="rId9"/>
    <p:sldId id="2359" r:id="rId10"/>
    <p:sldId id="2360" r:id="rId11"/>
    <p:sldId id="2342" r:id="rId12"/>
    <p:sldId id="2357" r:id="rId13"/>
    <p:sldId id="2361" r:id="rId14"/>
    <p:sldId id="2345" r:id="rId15"/>
    <p:sldId id="2362" r:id="rId16"/>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9AD14320-1879-49EB-B90F-A86D04D21FF2}">
          <p14:sldIdLst>
            <p14:sldId id="2315"/>
            <p14:sldId id="2349"/>
            <p14:sldId id="2348"/>
            <p14:sldId id="2351"/>
            <p14:sldId id="2359"/>
            <p14:sldId id="2360"/>
            <p14:sldId id="2342"/>
            <p14:sldId id="2357"/>
            <p14:sldId id="2361"/>
            <p14:sldId id="2345"/>
            <p14:sldId id="2362"/>
          </p14:sldIdLst>
        </p14:section>
      </p14:sectionLst>
    </p:ext>
    <p:ext uri="{EFAFB233-063F-42B5-8137-9DF3F51BA10A}">
      <p15:sldGuideLst xmlns:p15="http://schemas.microsoft.com/office/powerpoint/2012/main">
        <p15:guide id="1" orient="horz" pos="2115"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75B6"/>
    <a:srgbClr val="1F4E79"/>
    <a:srgbClr val="C6D9F1"/>
    <a:srgbClr val="CCFFCC"/>
    <a:srgbClr val="404040"/>
    <a:srgbClr val="FFFFFF"/>
    <a:srgbClr val="FF6F05"/>
    <a:srgbClr val="66FFCC"/>
    <a:srgbClr val="33CC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淡色スタイル 1 - アクセント 5">
    <a:wholeTbl>
      <a:tcTxStyle>
        <a:fontRef idx="minor">
          <a:srgbClr val="00000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淡色スタイル 1 - アクセント 6">
    <a:wholeTbl>
      <a:tcTxStyle>
        <a:fontRef idx="minor">
          <a:srgbClr val="00000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スタイルなし、表のグリッド線なし">
    <a:wholeTbl>
      <a:tcTxStyle>
        <a:fontRef idx="minor">
          <a:srgbClr val="00000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淡色スタイル 2 - アクセント 3">
    <a:wholeTbl>
      <a:tcTxStyle>
        <a:fontRef idx="minor">
          <a:srgbClr val="00000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rgbClr val="000000"/>
        </a:fontRef>
        <a:schemeClr val="bg1"/>
      </a:tcTxStyle>
      <a:tcStyle>
        <a:tcBdr/>
        <a:fillRef idx="1">
          <a:schemeClr val="accent3"/>
        </a:fillRef>
      </a:tcStyle>
    </a:firstRow>
  </a:tblStyle>
  <a:tblStyle styleId="{912C8C85-51F0-491E-9774-3900AFEF0FD7}" styleName="淡色スタイル 2 - アクセント 6">
    <a:wholeTbl>
      <a:tcTxStyle>
        <a:fontRef idx="minor">
          <a:srgbClr val="00000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rgbClr val="00000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restored">
    <p:restoredLeft sz="24783"/>
    <p:restoredTop sz="70717"/>
  </p:normalViewPr>
  <p:slideViewPr>
    <p:cSldViewPr>
      <p:cViewPr varScale="0">
        <p:scale>
          <a:sx n="60" d="100"/>
          <a:sy n="60" d="100"/>
        </p:scale>
        <p:origin x="-270" y="-492"/>
      </p:cViewPr>
      <p:guideLst>
        <p:guide orient="horz" pos="2115"/>
        <p:guide pos="2880"/>
      </p:guideLst>
    </p:cSldViewPr>
  </p:slideViewPr>
  <p:outlineViewPr>
    <p:cViewPr>
      <p:scale>
        <a:sx n="33" d="100"/>
        <a:sy n="33" d="100"/>
      </p:scale>
      <p:origin x="0" y="0"/>
    </p:cViewPr>
  </p:outlineViewPr>
  <p:notesTextViewPr>
    <p:cViewPr>
      <p:scale>
        <a:sx n="3" d="2"/>
        <a:sy n="3" d="2"/>
      </p:scale>
      <p:origin x="0" y="450"/>
    </p:cViewPr>
  </p:notesTextViewPr>
  <p:sorterViewPr>
    <p:cViewPr varScale="1">
      <p:scale>
        <a:sx n="59" d="100"/>
        <a:sy n="59" d="100"/>
      </p:scale>
      <p:origin x="0" y="-1092"/>
    </p:cViewPr>
  </p:sorterViewPr>
  <p:notesViewPr>
    <p:cSldViewPr>
      <p:cViewPr varScale="1">
        <p:scale>
          <a:sx n="79" d="100"/>
          <a:sy n="79" d="100"/>
        </p:scale>
        <p:origin x="-4020" y="-96"/>
      </p:cViewPr>
      <p:guideLst/>
    </p:cSldViewPr>
  </p:notesViewPr>
  <p:gridSpacing cx="72008" cy="72008"/>
</p:viewPr>
</file>

<file path=ppt/_rels/presentation.xml.rels><?xml version="1.0" encoding="UTF-8"?><Relationships xmlns="http://schemas.openxmlformats.org/package/2006/relationships"><Relationship Id="rId1" Type="http://schemas.openxmlformats.org/officeDocument/2006/relationships/theme" Target="theme/theme1.xml" /><Relationship Id="rId2" Type="http://schemas.openxmlformats.org/officeDocument/2006/relationships/slideMaster" Target="slideMasters/slideMaster1.xml" /><Relationship Id="rId3" Type="http://schemas.openxmlformats.org/officeDocument/2006/relationships/slideMaster" Target="slideMasters/slideMaster2.xml" /><Relationship Id="rId4" Type="http://schemas.openxmlformats.org/officeDocument/2006/relationships/notesMaster" Target="notesMasters/notesMaster1.xml" /><Relationship Id="rId5" Type="http://schemas.openxmlformats.org/officeDocument/2006/relationships/handoutMaster" Target="handoutMasters/handoutMaster1.xml" /><Relationship Id="rId6" Type="http://schemas.openxmlformats.org/officeDocument/2006/relationships/slide" Target="slides/slide1.xml" /><Relationship Id="rId7" Type="http://schemas.openxmlformats.org/officeDocument/2006/relationships/slide" Target="slides/slide2.xml" /><Relationship Id="rId8" Type="http://schemas.openxmlformats.org/officeDocument/2006/relationships/slide" Target="slides/slide3.xml" /><Relationship Id="rId9" Type="http://schemas.openxmlformats.org/officeDocument/2006/relationships/slide" Target="slides/slide4.xml" /><Relationship Id="rId10" Type="http://schemas.openxmlformats.org/officeDocument/2006/relationships/slide" Target="slides/slide5.xml" /><Relationship Id="rId11" Type="http://schemas.openxmlformats.org/officeDocument/2006/relationships/slide" Target="slides/slide6.xml" /><Relationship Id="rId12" Type="http://schemas.openxmlformats.org/officeDocument/2006/relationships/slide" Target="slides/slide7.xml" /><Relationship Id="rId13" Type="http://schemas.openxmlformats.org/officeDocument/2006/relationships/slide" Target="slides/slide8.xml" /><Relationship Id="rId14" Type="http://schemas.openxmlformats.org/officeDocument/2006/relationships/slide" Target="slides/slide9.xml" /><Relationship Id="rId15" Type="http://schemas.openxmlformats.org/officeDocument/2006/relationships/slide" Target="slides/slide10.xml" /><Relationship Id="rId16" Type="http://schemas.openxmlformats.org/officeDocument/2006/relationships/slide" Target="slides/slide11.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handoutMasters/_rels/handoutMaster1.xml.rels><?xml version="1.0" encoding="UTF-8"?><Relationships xmlns="http://schemas.openxmlformats.org/package/2006/relationships"><Relationship Id="rId1" Type="http://schemas.openxmlformats.org/officeDocument/2006/relationships/theme" Target="../theme/theme4.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180" name="スライド番号プレースホルダー 9"/>
          <p:cNvSpPr>
            <a:spLocks noGrp="1"/>
          </p:cNvSpPr>
          <p:nvPr>
            <p:ph type="sldNum" sz="quarter" idx="3"/>
          </p:nvPr>
        </p:nvSpPr>
        <p:spPr>
          <a:xfrm>
            <a:off x="3850530" y="9428220"/>
            <a:ext cx="2946058" cy="498418"/>
          </a:xfrm>
          <a:prstGeom prst="rect">
            <a:avLst/>
          </a:prstGeom>
        </p:spPr>
        <p:txBody>
          <a:bodyPr vert="horz" lIns="91440" tIns="45720" rIns="91440" bIns="45720" rtlCol="0" anchor="b"/>
          <a:lstStyle>
            <a:lvl1pPr algn="r">
              <a:defRPr sz="1200"/>
            </a:lvl1pPr>
          </a:lstStyle>
          <a:p>
            <a:fld id="{DC9CDF62-C304-4029-815B-D1808BC558F9}" type="slidenum">
              <a:rPr kumimoji="1" lang="ja-JP" altLang="en-US" smtClean="0"/>
              <a:t>‹#›</a:t>
            </a:fld>
            <a:endParaRPr kumimoji="1" lang="ja-JP" altLang="en-US"/>
          </a:p>
        </p:txBody>
      </p:sp>
    </p:spTree>
    <p:extLst>
      <p:ext uri="{BB962C8B-B14F-4D97-AF65-F5344CB8AC3E}">
        <p14:creationId xmlns:p14="http://schemas.microsoft.com/office/powerpoint/2010/main" val="387574003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173" name="ヘッダー プレースホルダー 1"/>
          <p:cNvSpPr>
            <a:spLocks noGrp="1"/>
          </p:cNvSpPr>
          <p:nvPr>
            <p:ph type="hdr" sz="quarter"/>
          </p:nvPr>
        </p:nvSpPr>
        <p:spPr>
          <a:xfrm>
            <a:off x="8" y="3"/>
            <a:ext cx="2945659" cy="498055"/>
          </a:xfrm>
          <a:prstGeom prst="rect">
            <a:avLst/>
          </a:prstGeom>
        </p:spPr>
        <p:txBody>
          <a:bodyPr vert="horz" lIns="91368" tIns="45680" rIns="91368" bIns="45680" rtlCol="0"/>
          <a:lstStyle>
            <a:lvl1pPr algn="l">
              <a:defRPr sz="1200"/>
            </a:lvl1pPr>
          </a:lstStyle>
          <a:p>
            <a:endParaRPr kumimoji="1" lang="ja-JP" altLang="en-US"/>
          </a:p>
        </p:txBody>
      </p:sp>
      <p:sp>
        <p:nvSpPr>
          <p:cNvPr id="1174" name="日付プレースホルダー 2"/>
          <p:cNvSpPr>
            <a:spLocks noGrp="1"/>
          </p:cNvSpPr>
          <p:nvPr>
            <p:ph type="dt" idx="1"/>
          </p:nvPr>
        </p:nvSpPr>
        <p:spPr>
          <a:xfrm>
            <a:off x="3850444" y="3"/>
            <a:ext cx="2945659" cy="498055"/>
          </a:xfrm>
          <a:prstGeom prst="rect">
            <a:avLst/>
          </a:prstGeom>
        </p:spPr>
        <p:txBody>
          <a:bodyPr vert="horz" lIns="91368" tIns="45680" rIns="91368" bIns="45680" rtlCol="0"/>
          <a:lstStyle>
            <a:lvl1pPr algn="r">
              <a:defRPr sz="1200"/>
            </a:lvl1pPr>
          </a:lstStyle>
          <a:p>
            <a:fld id="{FC74053A-97E4-4212-AE2F-39683A01FC04}" type="datetime3">
              <a:rPr kumimoji="1" lang="ja-JP" altLang="en-US" smtClean="0"/>
              <a:t>令和3年1月28日</a:t>
            </a:fld>
            <a:endParaRPr kumimoji="1" lang="ja-JP" altLang="en-US"/>
          </a:p>
        </p:txBody>
      </p:sp>
      <p:sp>
        <p:nvSpPr>
          <p:cNvPr id="1175" name="スライド イメージ プレースホルダー 3"/>
          <p:cNvSpPr>
            <a:spLocks noGrp="1" noRot="1" noChangeAspect="1"/>
          </p:cNvSpPr>
          <p:nvPr>
            <p:ph type="sldImg" idx="2"/>
          </p:nvPr>
        </p:nvSpPr>
        <p:spPr>
          <a:xfrm>
            <a:off x="1167546" y="1242568"/>
            <a:ext cx="4462583" cy="3347516"/>
          </a:xfrm>
          <a:prstGeom prst="rect">
            <a:avLst/>
          </a:prstGeom>
          <a:noFill/>
          <a:ln w="12700">
            <a:solidFill>
              <a:prstClr val="black"/>
            </a:solidFill>
          </a:ln>
        </p:spPr>
        <p:txBody>
          <a:bodyPr vert="horz" lIns="91368" tIns="45680" rIns="91368" bIns="45680" rtlCol="0" anchor="ctr"/>
          <a:lstStyle/>
          <a:p>
            <a:endParaRPr lang="ja-JP" altLang="en-US"/>
          </a:p>
        </p:txBody>
      </p:sp>
      <p:sp>
        <p:nvSpPr>
          <p:cNvPr id="1176" name="ノート プレースホルダー 4"/>
          <p:cNvSpPr>
            <a:spLocks noGrp="1"/>
          </p:cNvSpPr>
          <p:nvPr>
            <p:ph type="body" sz="quarter" idx="3"/>
          </p:nvPr>
        </p:nvSpPr>
        <p:spPr>
          <a:xfrm>
            <a:off x="679768" y="4777205"/>
            <a:ext cx="5438140" cy="3908614"/>
          </a:xfrm>
          <a:prstGeom prst="rect">
            <a:avLst/>
          </a:prstGeom>
        </p:spPr>
        <p:txBody>
          <a:bodyPr vert="horz" lIns="91368" tIns="45680" rIns="91368" bIns="45680" rtlCol="0"/>
          <a:lstStyle>
            <a:lvl1pPr>
              <a:defRPr sz="1100">
                <a:latin typeface="メイリオ"/>
                <a:ea typeface="メイリオ"/>
                <a:cs typeface="Arial"/>
              </a:defRPr>
            </a:lvl1pPr>
            <a:lvl2pPr>
              <a:defRPr sz="1100">
                <a:latin typeface="メイリオ"/>
                <a:ea typeface="メイリオ"/>
                <a:cs typeface="Arial"/>
              </a:defRPr>
            </a:lvl2pPr>
            <a:lvl3pPr>
              <a:defRPr sz="1100">
                <a:latin typeface="メイリオ"/>
                <a:ea typeface="メイリオ"/>
                <a:cs typeface="Arial"/>
              </a:defRPr>
            </a:lvl3pPr>
            <a:lvl4pPr>
              <a:defRPr sz="1100">
                <a:latin typeface="メイリオ"/>
                <a:ea typeface="メイリオ"/>
                <a:cs typeface="Arial"/>
              </a:defRPr>
            </a:lvl4pPr>
            <a:lvl5pPr>
              <a:defRPr sz="1100">
                <a:latin typeface="メイリオ"/>
                <a:ea typeface="メイリオ"/>
                <a:cs typeface="Arial"/>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77" name="フッター プレースホルダー 5"/>
          <p:cNvSpPr>
            <a:spLocks noGrp="1"/>
          </p:cNvSpPr>
          <p:nvPr>
            <p:ph type="ftr" sz="quarter" idx="4"/>
          </p:nvPr>
        </p:nvSpPr>
        <p:spPr>
          <a:xfrm>
            <a:off x="8" y="9428584"/>
            <a:ext cx="2945659" cy="498055"/>
          </a:xfrm>
          <a:prstGeom prst="rect">
            <a:avLst/>
          </a:prstGeom>
        </p:spPr>
        <p:txBody>
          <a:bodyPr vert="horz" lIns="91368" tIns="45680" rIns="91368" bIns="45680" rtlCol="0" anchor="b"/>
          <a:lstStyle>
            <a:lvl1pPr algn="l">
              <a:defRPr sz="1200"/>
            </a:lvl1pPr>
          </a:lstStyle>
          <a:p>
            <a:endParaRPr kumimoji="1" lang="ja-JP" altLang="en-US"/>
          </a:p>
        </p:txBody>
      </p:sp>
      <p:sp>
        <p:nvSpPr>
          <p:cNvPr id="1178" name="スライド番号プレースホルダー 6"/>
          <p:cNvSpPr>
            <a:spLocks noGrp="1"/>
          </p:cNvSpPr>
          <p:nvPr>
            <p:ph type="sldNum" sz="quarter" idx="5"/>
          </p:nvPr>
        </p:nvSpPr>
        <p:spPr>
          <a:xfrm>
            <a:off x="3850444" y="9428584"/>
            <a:ext cx="2945659" cy="498055"/>
          </a:xfrm>
          <a:prstGeom prst="rect">
            <a:avLst/>
          </a:prstGeom>
        </p:spPr>
        <p:txBody>
          <a:bodyPr vert="horz" lIns="91368" tIns="45680" rIns="91368" bIns="45680" rtlCol="0" anchor="b"/>
          <a:lstStyle>
            <a:lvl1pPr algn="r">
              <a:defRPr sz="1200"/>
            </a:lvl1pPr>
          </a:lstStyle>
          <a:p>
            <a:fld id="{8E486F06-0E1D-437B-9F42-3F927AC94EA6}" type="slidenum">
              <a:rPr kumimoji="1" lang="ja-JP" altLang="en-US" smtClean="0"/>
              <a:t>‹#›</a:t>
            </a:fld>
            <a:endParaRPr kumimoji="1" lang="ja-JP" altLang="en-US"/>
          </a:p>
        </p:txBody>
      </p:sp>
    </p:spTree>
    <p:extLst>
      <p:ext uri="{BB962C8B-B14F-4D97-AF65-F5344CB8AC3E}">
        <p14:creationId xmlns:p14="http://schemas.microsoft.com/office/powerpoint/2010/main" val="329785689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Relationships xmlns="http://schemas.openxmlformats.org/package/2006/relationships"><Relationship Id="rId1" Type="http://schemas.openxmlformats.org/officeDocument/2006/relationships/slide" Target="../slides/slide1.xml" /><Relationship Id="rId2" Type="http://schemas.openxmlformats.org/officeDocument/2006/relationships/notesMaster" Target="../notesMasters/notesMaster1.xml" /></Relationships>
</file>

<file path=ppt/notesSlides/_rels/notesSlide10.xml.rels><?xml version="1.0" encoding="UTF-8"?><Relationships xmlns="http://schemas.openxmlformats.org/package/2006/relationships"><Relationship Id="rId1" Type="http://schemas.openxmlformats.org/officeDocument/2006/relationships/slide" Target="../slides/slide10.xml" /><Relationship Id="rId2" Type="http://schemas.openxmlformats.org/officeDocument/2006/relationships/notesMaster" Target="../notesMasters/notesMaster1.xml" /></Relationships>
</file>

<file path=ppt/notesSlides/_rels/notesSlide11.xml.rels><?xml version="1.0" encoding="UTF-8"?><Relationships xmlns="http://schemas.openxmlformats.org/package/2006/relationships"><Relationship Id="rId1" Type="http://schemas.openxmlformats.org/officeDocument/2006/relationships/slide" Target="../slides/slide11.xml" /><Relationship Id="rId2" Type="http://schemas.openxmlformats.org/officeDocument/2006/relationships/notesMaster" Target="../notesMasters/notesMaster1.xml" /></Relationships>
</file>

<file path=ppt/notesSlides/_rels/notesSlide2.xml.rels><?xml version="1.0" encoding="UTF-8"?><Relationships xmlns="http://schemas.openxmlformats.org/package/2006/relationships"><Relationship Id="rId1" Type="http://schemas.openxmlformats.org/officeDocument/2006/relationships/slide" Target="../slides/slide2.xml" /><Relationship Id="rId2" Type="http://schemas.openxmlformats.org/officeDocument/2006/relationships/notesMaster" Target="../notesMasters/notesMaster1.xml" /></Relationships>
</file>

<file path=ppt/notesSlides/_rels/notesSlide3.xml.rels><?xml version="1.0" encoding="UTF-8"?><Relationships xmlns="http://schemas.openxmlformats.org/package/2006/relationships"><Relationship Id="rId1" Type="http://schemas.openxmlformats.org/officeDocument/2006/relationships/slide" Target="../slides/slide3.xml" /><Relationship Id="rId2" Type="http://schemas.openxmlformats.org/officeDocument/2006/relationships/notesMaster" Target="../notesMasters/notesMaster1.xml" /></Relationships>
</file>

<file path=ppt/notesSlides/_rels/notesSlide4.xml.rels><?xml version="1.0" encoding="UTF-8"?><Relationships xmlns="http://schemas.openxmlformats.org/package/2006/relationships"><Relationship Id="rId1" Type="http://schemas.openxmlformats.org/officeDocument/2006/relationships/slide" Target="../slides/slide4.xml" /><Relationship Id="rId2" Type="http://schemas.openxmlformats.org/officeDocument/2006/relationships/notesMaster" Target="../notesMasters/notesMaster1.xml" /></Relationships>
</file>

<file path=ppt/notesSlides/_rels/notesSlide5.xml.rels><?xml version="1.0" encoding="UTF-8"?><Relationships xmlns="http://schemas.openxmlformats.org/package/2006/relationships"><Relationship Id="rId1" Type="http://schemas.openxmlformats.org/officeDocument/2006/relationships/slide" Target="../slides/slide5.xml" /><Relationship Id="rId2" Type="http://schemas.openxmlformats.org/officeDocument/2006/relationships/notesMaster" Target="../notesMasters/notesMaster1.xml" /></Relationships>
</file>

<file path=ppt/notesSlides/_rels/notesSlide6.xml.rels><?xml version="1.0" encoding="UTF-8"?><Relationships xmlns="http://schemas.openxmlformats.org/package/2006/relationships"><Relationship Id="rId1" Type="http://schemas.openxmlformats.org/officeDocument/2006/relationships/slide" Target="../slides/slide6.xml" /><Relationship Id="rId2" Type="http://schemas.openxmlformats.org/officeDocument/2006/relationships/notesMaster" Target="../notesMasters/notesMaster1.xml" /></Relationships>
</file>

<file path=ppt/notesSlides/_rels/notesSlide7.xml.rels><?xml version="1.0" encoding="UTF-8"?><Relationships xmlns="http://schemas.openxmlformats.org/package/2006/relationships"><Relationship Id="rId1" Type="http://schemas.openxmlformats.org/officeDocument/2006/relationships/slide" Target="../slides/slide7.xml" /><Relationship Id="rId2" Type="http://schemas.openxmlformats.org/officeDocument/2006/relationships/notesMaster" Target="../notesMasters/notesMaster1.xml" /></Relationships>
</file>

<file path=ppt/notesSlides/_rels/notesSlide8.xml.rels><?xml version="1.0" encoding="UTF-8"?><Relationships xmlns="http://schemas.openxmlformats.org/package/2006/relationships"><Relationship Id="rId1" Type="http://schemas.openxmlformats.org/officeDocument/2006/relationships/slide" Target="../slides/slide8.xml" /><Relationship Id="rId2" Type="http://schemas.openxmlformats.org/officeDocument/2006/relationships/notesMaster" Target="../notesMasters/notesMaster1.xml" /></Relationships>
</file>

<file path=ppt/notesSlides/_rels/notesSlide9.xml.rels><?xml version="1.0" encoding="UTF-8"?><Relationships xmlns="http://schemas.openxmlformats.org/package/2006/relationships"><Relationship Id="rId1" Type="http://schemas.openxmlformats.org/officeDocument/2006/relationships/slide" Target="../slides/slide9.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86" name="スライド イメージ プレースホルダー 1"/>
          <p:cNvSpPr>
            <a:spLocks noGrp="1" noRot="1" noChangeAspect="1"/>
          </p:cNvSpPr>
          <p:nvPr>
            <p:ph type="sldImg"/>
          </p:nvPr>
        </p:nvSpPr>
        <p:spPr/>
      </p:sp>
      <p:sp>
        <p:nvSpPr>
          <p:cNvPr id="1187"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latin typeface="メイリオ" panose="020B0604030504040204" pitchFamily="50" charset="-128"/>
                <a:ea typeface="メイリオ" panose="020B0604030504040204" pitchFamily="50" charset="-128"/>
                <a:cs typeface="メイリオ" panose="020B0604030504040204" pitchFamily="50" charset="-128"/>
              </a:rPr>
              <a:t>（指導教員）</a:t>
            </a:r>
            <a:endParaRPr lang="ja-JP" altLang="en-US" sz="105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l">
              <a:lnSpc>
                <a:spcPct val="150000"/>
              </a:lnSpc>
            </a:pPr>
            <a:r>
              <a:rPr lang="ja-JP" altLang="en-US" sz="1050" dirty="0" smtClean="0">
                <a:latin typeface="メイリオ" panose="020B0604030504040204" pitchFamily="50" charset="-128"/>
                <a:ea typeface="メイリオ" panose="020B0604030504040204" pitchFamily="50" charset="-128"/>
                <a:cs typeface="メイリオ" panose="020B0604030504040204" pitchFamily="50" charset="-128"/>
              </a:rPr>
              <a:t>今日の研修の目的は</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習得期の教員が行った『</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学級経営の</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振り返り』</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から明確</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になった</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課題や問題を中心に、</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今後</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取り組む具体を提案し合い、</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新たな</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視点を</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もつ</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取組に</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つなげる」で</a:t>
            </a: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す</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8" name="スライド番号プレースホルダー 3"/>
          <p:cNvSpPr>
            <a:spLocks noGrp="1"/>
          </p:cNvSpPr>
          <p:nvPr>
            <p:ph type="sldNum" sz="quarter" idx="10"/>
          </p:nvPr>
        </p:nvSpPr>
        <p:spPr/>
        <p:txBody>
          <a:bodyPr/>
          <a:lstStyle/>
          <a:p>
            <a:fld id="{C3B61F05-140B-4037-8034-928B5A1CE5B3}" type="slidenum">
              <a:rPr kumimoji="1" lang="ja-JP" altLang="en-US" smtClean="0"/>
              <a:t>1</a:t>
            </a:fld>
            <a:endParaRPr kumimoji="1" lang="ja-JP" altLang="en-US"/>
          </a:p>
        </p:txBody>
      </p:sp>
    </p:spTree>
    <p:extLst>
      <p:ext uri="{BB962C8B-B14F-4D97-AF65-F5344CB8AC3E}">
        <p14:creationId xmlns:p14="http://schemas.microsoft.com/office/powerpoint/2010/main" val="29740414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90" name="スライド イメージ プレースホルダー 1"/>
          <p:cNvSpPr>
            <a:spLocks noGrp="1" noRot="1" noChangeAspect="1"/>
          </p:cNvSpPr>
          <p:nvPr>
            <p:ph type="sldImg"/>
          </p:nvPr>
        </p:nvSpPr>
        <p:spPr/>
      </p:sp>
      <p:sp>
        <p:nvSpPr>
          <p:cNvPr id="1291" name="ノート プレースホルダー 2"/>
          <p:cNvSpPr>
            <a:spLocks noGrp="1"/>
          </p:cNvSpPr>
          <p:nvPr>
            <p:ph type="body" idx="1"/>
          </p:nvPr>
        </p:nvSpPr>
        <p:spPr/>
        <p:txBody>
          <a:bodyPr/>
          <a:lstStyle/>
          <a:p>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（司会進行：B先生）</a:t>
            </a:r>
            <a:endParaRPr kumimoji="1" lang="ja-JP" altLang="en-US" b="0" dirty="0"/>
          </a:p>
          <a:p>
            <a:r>
              <a:rPr kumimoji="1" lang="ja-JP" altLang="en-US" b="0" dirty="0"/>
              <a:t>ここで</a:t>
            </a:r>
            <a:r>
              <a:rPr kumimoji="1" lang="ja-JP" altLang="en-US" b="0" dirty="0"/>
              <a:t>A先生から</a:t>
            </a:r>
            <a:r>
              <a:rPr kumimoji="1" lang="ja-JP" altLang="en-US" b="0" dirty="0"/>
              <a:t>今日の研修の感想をお願いします。</a:t>
            </a:r>
            <a:endParaRPr kumimoji="1" lang="ja-JP" altLang="en-US" b="0" dirty="0"/>
          </a:p>
          <a:p>
            <a:endParaRPr kumimoji="1" lang="ja-JP" altLang="en-US" b="0" dirty="0"/>
          </a:p>
          <a:p>
            <a:r>
              <a:rPr kumimoji="1" lang="ja-JP" altLang="en-US" b="0" dirty="0"/>
              <a:t>（A先生の話が終わったら　激励の意味を込めて大きな拍手）</a:t>
            </a:r>
            <a:endParaRPr kumimoji="1" lang="ja-JP" altLang="en-US" b="0" dirty="0"/>
          </a:p>
          <a:p>
            <a:r>
              <a:rPr kumimoji="1" lang="ja-JP" altLang="en-US" b="0" dirty="0"/>
              <a:t>司会進行の役目はここまでとさせていただきます。みな</a:t>
            </a:r>
            <a:r>
              <a:rPr kumimoji="1" lang="ja-JP" altLang="en-US" b="0" dirty="0"/>
              <a:t>さん</a:t>
            </a:r>
            <a:r>
              <a:rPr kumimoji="1" lang="ja-JP" altLang="en-US" b="0" dirty="0"/>
              <a:t>、</a:t>
            </a:r>
            <a:r>
              <a:rPr kumimoji="1" lang="ja-JP" altLang="en-US" b="0" dirty="0"/>
              <a:t>ご</a:t>
            </a:r>
            <a:r>
              <a:rPr kumimoji="1" lang="ja-JP" altLang="en-US" b="0" dirty="0"/>
              <a:t>協力ありがとうございました。</a:t>
            </a:r>
            <a:endParaRPr kumimoji="1" lang="ja-JP" altLang="en-US" b="0" dirty="0"/>
          </a:p>
          <a:p>
            <a:endParaRPr kumimoji="1" lang="ja-JP" altLang="en-US" b="0" dirty="0"/>
          </a:p>
          <a:p>
            <a:r>
              <a:rPr kumimoji="1" lang="ja-JP" altLang="en-US" b="0" dirty="0"/>
              <a:t>（司会進行の先生に感謝の意味を込めて大きな拍手）</a:t>
            </a:r>
            <a:endParaRPr kumimoji="1" lang="ja-JP" altLang="en-US" b="0" dirty="0"/>
          </a:p>
          <a:p>
            <a:endParaRPr kumimoji="1" lang="ja-JP" altLang="en-US" b="0" dirty="0"/>
          </a:p>
          <a:p>
            <a:endParaRPr kumimoji="1" lang="ja-JP" altLang="en-US" b="0" dirty="0"/>
          </a:p>
        </p:txBody>
      </p:sp>
      <p:sp>
        <p:nvSpPr>
          <p:cNvPr id="1292" name="スライド番号プレースホルダー 3"/>
          <p:cNvSpPr>
            <a:spLocks noGrp="1"/>
          </p:cNvSpPr>
          <p:nvPr>
            <p:ph type="sldNum" sz="quarter" idx="10"/>
          </p:nvPr>
        </p:nvSpPr>
        <p:spPr/>
        <p:txBody>
          <a:bodyPr/>
          <a:lstStyle/>
          <a:p>
            <a:fld id="{C3B61F05-140B-4037-8034-928B5A1CE5B3}" type="slidenum">
              <a:rPr kumimoji="1" lang="ja-JP" altLang="en-US" smtClean="0"/>
              <a:t>10</a:t>
            </a:fld>
            <a:endParaRPr kumimoji="1" lang="ja-JP" altLang="en-US"/>
          </a:p>
        </p:txBody>
      </p:sp>
    </p:spTree>
    <p:extLst>
      <p:ext uri="{BB962C8B-B14F-4D97-AF65-F5344CB8AC3E}">
        <p14:creationId xmlns:p14="http://schemas.microsoft.com/office/powerpoint/2010/main" val="27091241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309" name="スライド イメージ プレースホルダー 1"/>
          <p:cNvSpPr>
            <a:spLocks noGrp="1" noRot="1" noChangeAspect="1"/>
          </p:cNvSpPr>
          <p:nvPr>
            <p:ph type="sldImg"/>
          </p:nvPr>
        </p:nvSpPr>
        <p:spPr/>
      </p:sp>
      <p:sp>
        <p:nvSpPr>
          <p:cNvPr id="1310"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smtClean="0">
                <a:solidFill>
                  <a:schemeClr val="tx1"/>
                </a:solidFill>
                <a:latin typeface="メイリオ"/>
                <a:ea typeface="メイリオ"/>
                <a:cs typeface="+mn-cs"/>
              </a:rPr>
              <a:t>（指導教員）</a:t>
            </a:r>
            <a:endParaRPr kumimoji="1" lang="ja-JP" altLang="en-US" sz="1200" b="0" i="0" u="none" strike="noStrike" kern="1200" baseline="0" dirty="0" smtClean="0">
              <a:solidFill>
                <a:schemeClr val="tx1"/>
              </a:solidFill>
              <a:latin typeface="メイリオ"/>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smtClean="0">
                <a:solidFill>
                  <a:schemeClr val="tx1"/>
                </a:solidFill>
                <a:latin typeface="メイリオ"/>
                <a:ea typeface="メイリオ"/>
                <a:cs typeface="+mn-cs"/>
              </a:rPr>
              <a:t>本校の教育目標の具現化のために、今日の研修を生かしていきましょう。</a:t>
            </a:r>
            <a:endParaRPr kumimoji="1" lang="ja-JP" altLang="en-US" sz="1200" b="0" i="0" u="none" strike="noStrike" kern="1200" baseline="0" dirty="0" smtClean="0">
              <a:solidFill>
                <a:schemeClr val="tx1"/>
              </a:solidFill>
              <a:latin typeface="メイリオ"/>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baseline="0" dirty="0" smtClean="0">
              <a:solidFill>
                <a:schemeClr val="tx1"/>
              </a:solidFill>
              <a:latin typeface="メイリオ"/>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smtClean="0">
                <a:solidFill>
                  <a:schemeClr val="tx1"/>
                </a:solidFill>
                <a:latin typeface="メイリオ"/>
                <a:ea typeface="メイリオ"/>
                <a:cs typeface="+mn-cs"/>
              </a:rPr>
              <a:t>最後に今後の取組を確認します。</a:t>
            </a:r>
            <a:r>
              <a:rPr kumimoji="1" lang="ja-JP" altLang="en-US" sz="1200" b="0" i="0" u="none" strike="noStrike" kern="1200" baseline="0" dirty="0" smtClean="0">
                <a:solidFill>
                  <a:schemeClr val="tx1"/>
                </a:solidFill>
                <a:latin typeface="メイリオ"/>
                <a:ea typeface="メイリオ"/>
                <a:cs typeface="+mn-cs"/>
              </a:rPr>
              <a:t>本日のKPTシートは１週間程度職員室に掲示し</a:t>
            </a:r>
            <a:r>
              <a:rPr kumimoji="1" lang="ja-JP" altLang="en-US" sz="1200" b="0" i="0" u="none" strike="noStrike" kern="1200" baseline="0" dirty="0" smtClean="0">
                <a:solidFill>
                  <a:schemeClr val="tx1"/>
                </a:solidFill>
                <a:latin typeface="メイリオ"/>
                <a:ea typeface="メイリオ"/>
                <a:cs typeface="+mn-cs"/>
              </a:rPr>
              <a:t>、</a:t>
            </a:r>
            <a:r>
              <a:rPr kumimoji="1" lang="ja-JP" altLang="en-US" sz="1200" b="0" i="0" u="none" strike="noStrike" kern="1200" baseline="0" dirty="0" smtClean="0">
                <a:solidFill>
                  <a:schemeClr val="tx1"/>
                </a:solidFill>
                <a:latin typeface="メイリオ"/>
                <a:ea typeface="メイリオ"/>
                <a:cs typeface="+mn-cs"/>
              </a:rPr>
              <a:t>研修の様子を周知します。</a:t>
            </a:r>
            <a:endParaRPr kumimoji="1" lang="ja-JP" altLang="en-US" sz="1200" b="0" i="0" u="none" strike="noStrike" kern="1200" baseline="0" dirty="0" smtClean="0">
              <a:solidFill>
                <a:schemeClr val="tx1"/>
              </a:solidFill>
              <a:latin typeface="メイリオ"/>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baseline="0" dirty="0" smtClean="0">
              <a:solidFill>
                <a:schemeClr val="tx1"/>
              </a:solidFill>
              <a:latin typeface="メイリオ"/>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smtClean="0">
                <a:solidFill>
                  <a:schemeClr val="tx1"/>
                </a:solidFill>
                <a:latin typeface="メイリオ"/>
                <a:ea typeface="メイリオ"/>
                <a:cs typeface="+mn-cs"/>
              </a:rPr>
              <a:t>また、新たに付箋を用意し</a:t>
            </a:r>
            <a:r>
              <a:rPr kumimoji="1" lang="ja-JP" altLang="en-US" sz="1200" b="0" i="0" u="none" strike="noStrike" kern="1200" baseline="0" dirty="0" smtClean="0">
                <a:solidFill>
                  <a:schemeClr val="tx1"/>
                </a:solidFill>
                <a:latin typeface="メイリオ"/>
                <a:ea typeface="メイリオ"/>
                <a:cs typeface="+mn-cs"/>
              </a:rPr>
              <a:t>、</a:t>
            </a:r>
            <a:r>
              <a:rPr kumimoji="1" lang="ja-JP" altLang="en-US" sz="1200" b="0" i="0" u="none" strike="noStrike" kern="1200" baseline="0" dirty="0" smtClean="0">
                <a:solidFill>
                  <a:schemeClr val="tx1"/>
                </a:solidFill>
                <a:latin typeface="メイリオ"/>
                <a:ea typeface="メイリオ"/>
                <a:cs typeface="+mn-cs"/>
              </a:rPr>
              <a:t>他の先生方からもアドバイスをいただけるよう呼び掛けたいと思います。</a:t>
            </a:r>
            <a:endParaRPr kumimoji="1" lang="ja-JP" altLang="en-US" sz="1200" b="0" i="0" u="none" strike="noStrike" kern="1200" baseline="0" dirty="0" smtClean="0">
              <a:solidFill>
                <a:schemeClr val="tx1"/>
              </a:solidFill>
              <a:latin typeface="メイリオ"/>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smtClean="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smtClean="0">
                <a:latin typeface="メイリオ"/>
                <a:ea typeface="メイリオ"/>
              </a:rPr>
              <a:t>それでは今日の研修を終わります。</a:t>
            </a:r>
            <a:r>
              <a:rPr kumimoji="1" lang="ja-JP" altLang="en-US" sz="1200" b="0" dirty="0" smtClean="0">
                <a:latin typeface="メイリオ"/>
                <a:ea typeface="メイリオ"/>
              </a:rPr>
              <a:t>みなさん</a:t>
            </a:r>
            <a:r>
              <a:rPr kumimoji="1" lang="ja-JP" altLang="en-US" sz="1200" b="0" dirty="0" smtClean="0">
                <a:latin typeface="メイリオ"/>
                <a:ea typeface="メイリオ"/>
              </a:rPr>
              <a:t>お疲れ様でした。</a:t>
            </a:r>
            <a:endParaRPr kumimoji="1" lang="ja-JP" altLang="en-US" sz="1200" b="0" dirty="0" smtClean="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smtClean="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smtClean="0">
              <a:latin typeface="メイリオ"/>
              <a:ea typeface="メイリオ"/>
            </a:endParaRPr>
          </a:p>
          <a:p>
            <a:endParaRPr lang="en-US" altLang="ja-JP" b="0" dirty="0" smtClean="0">
              <a:latin typeface="メイリオ"/>
              <a:ea typeface="メイリオ"/>
            </a:endParaRPr>
          </a:p>
          <a:p>
            <a:endParaRPr lang="en-US" altLang="ja-JP" dirty="0" smtClean="0">
              <a:latin typeface="メイリオ"/>
              <a:ea typeface="メイリオ"/>
            </a:endParaRPr>
          </a:p>
          <a:p>
            <a:endParaRPr lang="en-US" altLang="ja-JP" dirty="0" smtClean="0"/>
          </a:p>
          <a:p>
            <a:endParaRPr lang="en-US" altLang="ja-JP" dirty="0" smtClean="0"/>
          </a:p>
          <a:p>
            <a:endParaRPr lang="en-US" altLang="ja-JP" dirty="0" smtClean="0"/>
          </a:p>
        </p:txBody>
      </p:sp>
      <p:sp>
        <p:nvSpPr>
          <p:cNvPr id="1311" name="スライド番号プレースホルダー 109"/>
          <p:cNvSpPr>
            <a:spLocks noGrp="1"/>
          </p:cNvSpPr>
          <p:nvPr>
            <p:ph type="sldNum" sz="quarter" idx="10"/>
          </p:nvPr>
        </p:nvSpPr>
        <p:spPr>
          <a:xfrm>
            <a:off x="3850444" y="9428584"/>
            <a:ext cx="2945659" cy="498055"/>
          </a:xfrm>
        </p:spPr>
        <p:txBody>
          <a:bodyPr/>
          <a:lstStyle/>
          <a:p>
            <a:fld id="{C3B61F05-140B-4037-8034-928B5A1CE5B3}" type="slidenum">
              <a:rPr kumimoji="1" lang="ja-JP" altLang="en-US" smtClean="0"/>
              <a:t>11</a:t>
            </a:fld>
            <a:endParaRPr kumimoji="1" lang="ja-JP" altLang="en-US"/>
          </a:p>
        </p:txBody>
      </p:sp>
    </p:spTree>
    <p:extLst>
      <p:ext uri="{BB962C8B-B14F-4D97-AF65-F5344CB8AC3E}">
        <p14:creationId xmlns:p14="http://schemas.microsoft.com/office/powerpoint/2010/main" val="1791411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94" name="スライド イメージ プレースホルダー 1"/>
          <p:cNvSpPr>
            <a:spLocks noGrp="1" noRot="1" noChangeAspect="1"/>
          </p:cNvSpPr>
          <p:nvPr>
            <p:ph type="sldImg"/>
          </p:nvPr>
        </p:nvSpPr>
        <p:spPr/>
      </p:sp>
      <p:sp>
        <p:nvSpPr>
          <p:cNvPr id="1195"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（指導教員）</a:t>
            </a:r>
            <a:endPar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今回のテーマは</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「一人一人のよさや可能性を把握し</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児童生徒が存在感を感じることができる学級づくり」です。</a:t>
            </a:r>
            <a:endPar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a:t>Ａ先生（習得期の教員）の悩みを解決するということ</a:t>
            </a:r>
            <a:r>
              <a:rPr lang="ja-JP" altLang="en-US"/>
              <a:t>だけでなく</a:t>
            </a:r>
            <a:r>
              <a:rPr lang="ja-JP" altLang="en-US"/>
              <a:t>、</a:t>
            </a:r>
            <a:r>
              <a:rPr lang="ja-JP" altLang="en-US"/>
              <a:t>本校の教育目標「○○」</a:t>
            </a:r>
            <a:r>
              <a:rPr lang="ja-JP" altLang="en-US"/>
              <a:t>を具現化するという視点で</a:t>
            </a:r>
            <a:r>
              <a:rPr lang="ja-JP" altLang="en-US"/>
              <a:t>、</a:t>
            </a:r>
            <a:r>
              <a:rPr lang="ja-JP" altLang="en-US"/>
              <a:t>互いに</a:t>
            </a:r>
            <a:r>
              <a:rPr lang="ja-JP" altLang="en-US"/>
              <a:t>学び合う機会としていきましょう。</a:t>
            </a:r>
            <a:endParaRPr lang="ja-JP" altLang="en-US"/>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b="0" dirty="0"/>
          </a:p>
        </p:txBody>
      </p:sp>
      <p:sp>
        <p:nvSpPr>
          <p:cNvPr id="1196" name="スライド番号プレースホルダー 3"/>
          <p:cNvSpPr>
            <a:spLocks noGrp="1"/>
          </p:cNvSpPr>
          <p:nvPr>
            <p:ph type="sldNum" sz="quarter" idx="10"/>
          </p:nvPr>
        </p:nvSpPr>
        <p:spPr/>
        <p:txBody>
          <a:bodyPr/>
          <a:lstStyle/>
          <a:p>
            <a:fld id="{C3B61F05-140B-4037-8034-928B5A1CE5B3}" type="slidenum">
              <a:rPr kumimoji="1" lang="ja-JP" altLang="en-US" smtClean="0"/>
              <a:t>2</a:t>
            </a:fld>
            <a:endParaRPr kumimoji="1" lang="ja-JP" altLang="en-US"/>
          </a:p>
        </p:txBody>
      </p:sp>
    </p:spTree>
    <p:extLst>
      <p:ext uri="{BB962C8B-B14F-4D97-AF65-F5344CB8AC3E}">
        <p14:creationId xmlns:p14="http://schemas.microsoft.com/office/powerpoint/2010/main" val="2974041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02" name="スライド イメージ プレースホルダー 1"/>
          <p:cNvSpPr>
            <a:spLocks noGrp="1" noRot="1" noChangeAspect="1"/>
          </p:cNvSpPr>
          <p:nvPr>
            <p:ph type="sldImg"/>
          </p:nvPr>
        </p:nvSpPr>
        <p:spPr/>
      </p:sp>
      <p:sp>
        <p:nvSpPr>
          <p:cNvPr id="120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dirty="0"/>
              <a:t>（指導教員）</a:t>
            </a:r>
            <a:endParaRPr kumimoji="1" lang="ja-JP" alt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dirty="0"/>
              <a:t>研修の内容を確認します。</a:t>
            </a:r>
            <a:endParaRPr kumimoji="1" lang="ja-JP" altLang="en-US" b="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dirty="0"/>
              <a:t>最初に</a:t>
            </a:r>
            <a:r>
              <a:rPr kumimoji="1" lang="ja-JP" altLang="en-US" b="0" dirty="0"/>
              <a:t>、</a:t>
            </a:r>
            <a:r>
              <a:rPr kumimoji="1" lang="ja-JP" altLang="en-US" b="0" dirty="0"/>
              <a:t>A先生から</a:t>
            </a:r>
            <a:r>
              <a:rPr kumimoji="1" lang="ja-JP" altLang="en-US" b="0" dirty="0"/>
              <a:t>、</a:t>
            </a:r>
            <a:r>
              <a:rPr kumimoji="1" lang="ja-JP" altLang="en-US" b="0" dirty="0"/>
              <a:t>研修シートについて説明をしてもらいます。</a:t>
            </a:r>
            <a:endParaRPr kumimoji="1" lang="ja-JP" altLang="en-US" b="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dirty="0"/>
              <a:t>その後、KPT（ケプト）シートを用いて協議を行います。</a:t>
            </a:r>
            <a:endParaRPr kumimoji="1" lang="ja-JP" altLang="en-US" b="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b="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b="0" dirty="0"/>
          </a:p>
        </p:txBody>
      </p:sp>
      <p:sp>
        <p:nvSpPr>
          <p:cNvPr id="1204" name="スライド番号プレースホルダー 3"/>
          <p:cNvSpPr>
            <a:spLocks noGrp="1"/>
          </p:cNvSpPr>
          <p:nvPr>
            <p:ph type="sldNum" sz="quarter" idx="10"/>
          </p:nvPr>
        </p:nvSpPr>
        <p:spPr/>
        <p:txBody>
          <a:bodyPr/>
          <a:lstStyle/>
          <a:p>
            <a:fld id="{C3B61F05-140B-4037-8034-928B5A1CE5B3}" type="slidenum">
              <a:rPr kumimoji="1" lang="ja-JP" altLang="en-US" smtClean="0"/>
              <a:t>3</a:t>
            </a:fld>
            <a:endParaRPr kumimoji="1" lang="ja-JP" altLang="en-US"/>
          </a:p>
        </p:txBody>
      </p:sp>
    </p:spTree>
    <p:extLst>
      <p:ext uri="{BB962C8B-B14F-4D97-AF65-F5344CB8AC3E}">
        <p14:creationId xmlns:p14="http://schemas.microsoft.com/office/powerpoint/2010/main" val="29740414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15" name="スライド イメージ プレースホルダー 1"/>
          <p:cNvSpPr>
            <a:spLocks noGrp="1" noRot="1" noChangeAspect="1"/>
          </p:cNvSpPr>
          <p:nvPr>
            <p:ph type="sldImg"/>
          </p:nvPr>
        </p:nvSpPr>
        <p:spPr/>
      </p:sp>
      <p:sp>
        <p:nvSpPr>
          <p:cNvPr id="1216" name="ノート プレースホルダー 2"/>
          <p:cNvSpPr>
            <a:spLocks noGrp="1"/>
          </p:cNvSpPr>
          <p:nvPr>
            <p:ph type="body" idx="1"/>
          </p:nvPr>
        </p:nvSpPr>
        <p:spPr/>
        <p:txBody>
          <a:bodyPr/>
          <a:lstStyle/>
          <a:p>
            <a:r>
              <a:rPr lang="ja-JP" altLang="en-US"/>
              <a:t>（指導教員）</a:t>
            </a:r>
            <a:endParaRPr lang="ja-JP" altLang="en-US"/>
          </a:p>
          <a:p>
            <a:r>
              <a:rPr kumimoji="1" lang="ja-JP" altLang="en-US" b="0" dirty="0"/>
              <a:t>この研修で使用する研修</a:t>
            </a:r>
            <a:r>
              <a:rPr kumimoji="1" lang="ja-JP" altLang="en-US" b="0" dirty="0"/>
              <a:t>シートについて説明します。</a:t>
            </a:r>
            <a:endParaRPr lang="ja-JP" altLang="en-US"/>
          </a:p>
          <a:p>
            <a:endParaRPr kumimoji="1" lang="ja-JP" altLang="en-US" b="0" dirty="0"/>
          </a:p>
          <a:p>
            <a:r>
              <a:rPr lang="ja-JP" altLang="en-US"/>
              <a:t>研修シートの基になっているのは</a:t>
            </a:r>
            <a:r>
              <a:rPr lang="ja-JP" altLang="en-US"/>
              <a:t>、</a:t>
            </a:r>
            <a:r>
              <a:rPr lang="ja-JP" altLang="en-US"/>
              <a:t>学級経営マネジメントチェック表です。</a:t>
            </a:r>
            <a:endParaRPr kumimoji="1" lang="ja-JP" altLang="en-US" b="0" dirty="0"/>
          </a:p>
          <a:p>
            <a:endParaRPr lang="ja-JP" altLang="en-US"/>
          </a:p>
          <a:p>
            <a:r>
              <a:rPr lang="ja-JP" altLang="en-US"/>
              <a:t>総合教育センターが発行している『研修の手引』</a:t>
            </a:r>
            <a:r>
              <a:rPr lang="ja-JP" altLang="en-US"/>
              <a:t>を参考にしたものです。</a:t>
            </a:r>
            <a:endParaRPr lang="ja-JP" altLang="en-US"/>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t>４「できている」から、</a:t>
            </a:r>
            <a:r>
              <a:rPr lang="ja-JP" altLang="en-US"/>
              <a:t>１「できていない」</a:t>
            </a:r>
            <a:r>
              <a:rPr lang="ja-JP" altLang="en-US"/>
              <a:t>で自己評価します。</a:t>
            </a: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t>この</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結果を基に、</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今回のテーマを決めました。</a:t>
            </a:r>
            <a:endParaRPr lang="ja-JP" altLang="en-US"/>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7" name="スライド番号プレースホルダー 3"/>
          <p:cNvSpPr>
            <a:spLocks noGrp="1"/>
          </p:cNvSpPr>
          <p:nvPr>
            <p:ph type="sldNum" sz="quarter" idx="10"/>
          </p:nvPr>
        </p:nvSpPr>
        <p:spPr/>
        <p:txBody>
          <a:bodyPr/>
          <a:lstStyle/>
          <a:p>
            <a:fld id="{C3B61F05-140B-4037-8034-928B5A1CE5B3}" type="slidenum">
              <a:rPr kumimoji="1" lang="ja-JP" altLang="en-US" smtClean="0"/>
              <a:t>4</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24" name="スライド イメージ プレースホルダー 1"/>
          <p:cNvSpPr>
            <a:spLocks noGrp="1" noRot="1" noChangeAspect="1"/>
          </p:cNvSpPr>
          <p:nvPr>
            <p:ph type="sldImg"/>
          </p:nvPr>
        </p:nvSpPr>
        <p:spPr/>
      </p:sp>
      <p:sp>
        <p:nvSpPr>
          <p:cNvPr id="1225"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dirty="0"/>
              <a:t>（指導教員）</a:t>
            </a: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次に、KPT（ケプト）シートについて説明します。</a:t>
            </a: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KEEP［続けたいこと］</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、PROBLEM</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［課題や問題点］</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、TRY</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［新たに取り組むアイディア］</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と順に考えることで</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根拠に基づいた改善のアイディアを整理する方法です。</a:t>
            </a: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話合いの視点</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、KEEP</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、PROBLEM</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はすでにA先生が書いています。</a:t>
            </a: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26" name="スライド番号プレースホルダー 3"/>
          <p:cNvSpPr>
            <a:spLocks noGrp="1"/>
          </p:cNvSpPr>
          <p:nvPr>
            <p:ph type="sldNum" sz="quarter" idx="10"/>
          </p:nvPr>
        </p:nvSpPr>
        <p:spPr/>
        <p:txBody>
          <a:bodyPr/>
          <a:lstStyle/>
          <a:p>
            <a:fld id="{C3B61F05-140B-4037-8034-928B5A1CE5B3}" type="slidenum">
              <a:rPr kumimoji="1" lang="ja-JP" altLang="en-US" smtClean="0"/>
              <a:t>5</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48" name="スライド イメージ プレースホルダー 1"/>
          <p:cNvSpPr>
            <a:spLocks noGrp="1" noRot="1" noChangeAspect="1"/>
          </p:cNvSpPr>
          <p:nvPr>
            <p:ph type="sldImg"/>
          </p:nvPr>
        </p:nvSpPr>
        <p:spPr/>
      </p:sp>
      <p:sp>
        <p:nvSpPr>
          <p:cNvPr id="1249"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（指導教員）</a:t>
            </a: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これは研修の最終イメージで</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す。</a:t>
            </a: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アイディアの付箋はTRYの部分に縦に貼ります。</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似たアイディアは横に貼ります。</a:t>
            </a: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Ａ先生が挙げた事柄と関連する付箋は</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このように（矢印を指さしながら）矢印でつなげます。</a:t>
            </a: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（参加者の様子を見て</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理解が大丈夫なら）　</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研修の最後に</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A先生から研修の振り返りをしてもらいます。</a:t>
            </a: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50" name="スライド番号プレースホルダー 3"/>
          <p:cNvSpPr>
            <a:spLocks noGrp="1"/>
          </p:cNvSpPr>
          <p:nvPr>
            <p:ph type="sldNum" sz="quarter" idx="10"/>
          </p:nvPr>
        </p:nvSpPr>
        <p:spPr/>
        <p:txBody>
          <a:bodyPr/>
          <a:lstStyle/>
          <a:p>
            <a:fld id="{C3B61F05-140B-4037-8034-928B5A1CE5B3}" type="slidenum">
              <a:rPr kumimoji="1" lang="ja-JP" altLang="en-US" smtClean="0"/>
              <a:t>6</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57" name="スライド イメージ プレースホルダー 1"/>
          <p:cNvSpPr>
            <a:spLocks noGrp="1" noRot="1" noChangeAspect="1"/>
          </p:cNvSpPr>
          <p:nvPr>
            <p:ph type="sldImg"/>
          </p:nvPr>
        </p:nvSpPr>
        <p:spPr/>
      </p:sp>
      <p:sp>
        <p:nvSpPr>
          <p:cNvPr id="1258"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ここからはB先生に司会進行をお願いします。</a:t>
            </a: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（司会進行：B先生）</a:t>
            </a: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では</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A先生から研修シートについて説明をお願いします。</a:t>
            </a: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（Ａ先生の説明が終わったら）</a:t>
            </a: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Ａ先生の話に何か質問や確認がある先生はいますか。</a:t>
            </a: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（あれば確認。ないようなら次に進む）</a:t>
            </a: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59" name="スライド番号プレースホルダー 3"/>
          <p:cNvSpPr>
            <a:spLocks noGrp="1"/>
          </p:cNvSpPr>
          <p:nvPr>
            <p:ph type="sldNum" sz="quarter" idx="10"/>
          </p:nvPr>
        </p:nvSpPr>
        <p:spPr/>
        <p:txBody>
          <a:bodyPr/>
          <a:lstStyle/>
          <a:p>
            <a:fld id="{C3B61F05-140B-4037-8034-928B5A1CE5B3}" type="slidenum">
              <a:rPr kumimoji="1" lang="ja-JP" altLang="en-US" smtClean="0"/>
              <a:t>7</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67" name="スライド イメージ プレースホルダー 1"/>
          <p:cNvSpPr>
            <a:spLocks noGrp="1" noRot="1" noChangeAspect="1"/>
          </p:cNvSpPr>
          <p:nvPr>
            <p:ph type="sldImg"/>
          </p:nvPr>
        </p:nvSpPr>
        <p:spPr/>
      </p:sp>
      <p:sp>
        <p:nvSpPr>
          <p:cNvPr id="1268" name="ノート プレースホルダー 2"/>
          <p:cNvSpPr>
            <a:spLocks noGrp="1"/>
          </p:cNvSpPr>
          <p:nvPr>
            <p:ph type="body" idx="1"/>
          </p:nvPr>
        </p:nvSpPr>
        <p:spPr/>
        <p:txBody>
          <a:bodyPr/>
          <a:lstStyle/>
          <a:p>
            <a:r>
              <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rPr>
              <a:t>（司会進行：B先生）</a:t>
            </a:r>
            <a:endParaRPr lang="ja-JP" altLang="en-US"/>
          </a:p>
          <a:p>
            <a:r>
              <a:rPr lang="ja-JP" altLang="en-US"/>
              <a:t>次に、Ａ先生の悩みや課題を解消す</a:t>
            </a:r>
            <a:r>
              <a:rPr lang="ja-JP" altLang="en-US"/>
              <a:t>ることにつながりそうな先生方のアイディア</a:t>
            </a:r>
            <a:r>
              <a:rPr lang="ja-JP" altLang="en-US"/>
              <a:t>を付箋に記入します。</a:t>
            </a:r>
            <a:endParaRPr kumimoji="1" lang="ja-JP" altLang="en-US" b="0" dirty="0"/>
          </a:p>
          <a:p>
            <a:endParaRPr lang="ja-JP" altLang="en-US"/>
          </a:p>
          <a:p>
            <a:r>
              <a:rPr lang="ja-JP" altLang="en-US"/>
              <a:t>のりの部分が左側になるように、１枚の付箋に１項目のキーワード、右下に自分の名前を書いてください。</a:t>
            </a:r>
            <a:endParaRPr lang="ja-JP" altLang="en-US"/>
          </a:p>
          <a:p>
            <a:endParaRPr lang="ja-JP" altLang="en-US"/>
          </a:p>
          <a:p>
            <a:r>
              <a:rPr lang="ja-JP" altLang="en-US"/>
              <a:t>時間は６分、一</a:t>
            </a:r>
            <a:r>
              <a:rPr lang="ja-JP" altLang="en-US"/>
              <a:t>人３枚程度とします。</a:t>
            </a:r>
            <a:endParaRPr lang="ja-JP" altLang="en-US"/>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200" b="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69" name="スライド番号プレースホルダー 3"/>
          <p:cNvSpPr>
            <a:spLocks noGrp="1"/>
          </p:cNvSpPr>
          <p:nvPr>
            <p:ph type="sldNum" sz="quarter" idx="10"/>
          </p:nvPr>
        </p:nvSpPr>
        <p:spPr/>
        <p:txBody>
          <a:bodyPr/>
          <a:lstStyle/>
          <a:p>
            <a:fld id="{C3B61F05-140B-4037-8034-928B5A1CE5B3}" type="slidenum">
              <a:rPr kumimoji="1" lang="ja-JP" altLang="en-US" smtClean="0"/>
              <a:t>8</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81" name="スライド イメージ プレースホルダー 1"/>
          <p:cNvSpPr>
            <a:spLocks noGrp="1" noRot="1" noChangeAspect="1"/>
          </p:cNvSpPr>
          <p:nvPr>
            <p:ph type="sldImg"/>
          </p:nvPr>
        </p:nvSpPr>
        <p:spPr/>
      </p:sp>
      <p:sp>
        <p:nvSpPr>
          <p:cNvPr id="1282" name="ノート プレースホルダー 2"/>
          <p:cNvSpPr>
            <a:spLocks noGrp="1"/>
          </p:cNvSpPr>
          <p:nvPr>
            <p:ph type="body" idx="1"/>
          </p:nvPr>
        </p:nvSpPr>
        <p:spPr/>
        <p:txBody>
          <a:bodyPr/>
          <a:lstStyle/>
          <a:p>
            <a:r>
              <a:rPr kumimoji="1" lang="ja-JP" altLang="en-US" sz="1100" b="0" dirty="0"/>
              <a:t>（司会進行：B先生）</a:t>
            </a:r>
            <a:endParaRPr kumimoji="1" lang="ja-JP" altLang="en-US" sz="1100" b="0" dirty="0"/>
          </a:p>
          <a:p>
            <a:r>
              <a:rPr kumimoji="1" lang="ja-JP" altLang="en-US" sz="1100" b="0" dirty="0"/>
              <a:t>次は</a:t>
            </a:r>
            <a:r>
              <a:rPr kumimoji="1" lang="ja-JP" altLang="en-US" sz="1100" b="0" dirty="0"/>
              <a:t>、</a:t>
            </a:r>
            <a:r>
              <a:rPr kumimoji="1" lang="ja-JP" altLang="en-US" sz="1100" b="0" dirty="0"/>
              <a:t>参加している先生方からアイディアの紹介です。</a:t>
            </a:r>
            <a:r>
              <a:rPr kumimoji="1" lang="ja-JP" altLang="en-US" sz="1100" b="0" dirty="0"/>
              <a:t>後半のフリートークを充実させるために</a:t>
            </a:r>
            <a:r>
              <a:rPr kumimoji="1" lang="ja-JP" altLang="en-US" sz="1100" b="0" dirty="0"/>
              <a:t>、</a:t>
            </a:r>
            <a:r>
              <a:rPr kumimoji="1" lang="ja-JP" altLang="en-US" sz="1100" b="0" dirty="0"/>
              <a:t>まずは</a:t>
            </a:r>
            <a:r>
              <a:rPr kumimoji="1" lang="ja-JP" altLang="en-US" sz="1100" b="0" dirty="0"/>
              <a:t>、</a:t>
            </a:r>
            <a:r>
              <a:rPr kumimoji="1" lang="ja-JP" altLang="en-US" sz="1100" b="0" dirty="0"/>
              <a:t>一人１分程度で</a:t>
            </a:r>
            <a:r>
              <a:rPr kumimoji="1" lang="ja-JP" altLang="en-US" sz="1100" b="0" dirty="0"/>
              <a:t>時計回りに</a:t>
            </a:r>
            <a:r>
              <a:rPr kumimoji="1" lang="ja-JP" altLang="en-US" sz="1100" b="0" dirty="0"/>
              <a:t>、</a:t>
            </a:r>
            <a:r>
              <a:rPr kumimoji="1" lang="ja-JP" altLang="en-US" sz="1100" b="0" dirty="0"/>
              <a:t>付箋に書かれたキーワードを話してください。</a:t>
            </a:r>
            <a:r>
              <a:rPr kumimoji="1" lang="ja-JP" altLang="en-US" sz="1100" b="0" dirty="0"/>
              <a:t>みなさん</a:t>
            </a:r>
            <a:r>
              <a:rPr kumimoji="1" lang="ja-JP" altLang="en-US" sz="1100" b="0" dirty="0"/>
              <a:t>、</a:t>
            </a:r>
            <a:r>
              <a:rPr kumimoji="1" lang="ja-JP" altLang="en-US" sz="1100" b="0" dirty="0"/>
              <a:t>ここまでよろしいですか。</a:t>
            </a:r>
            <a:endParaRPr kumimoji="1" lang="ja-JP" altLang="en-US" sz="1100" b="0" dirty="0"/>
          </a:p>
          <a:p>
            <a:endParaRPr kumimoji="1" lang="ja-JP" altLang="en-US" sz="1100" b="0" dirty="0"/>
          </a:p>
          <a:p>
            <a:r>
              <a:rPr kumimoji="1" lang="ja-JP" altLang="en-US" sz="1100" b="0" dirty="0"/>
              <a:t>（皆の準備がいいようなら）それでは</a:t>
            </a:r>
            <a:r>
              <a:rPr kumimoji="1" lang="ja-JP" altLang="en-US" sz="1100" b="0" dirty="0"/>
              <a:t>、</a:t>
            </a:r>
            <a:r>
              <a:rPr kumimoji="1" lang="ja-JP" altLang="en-US" sz="1100" b="0" dirty="0"/>
              <a:t>C先生からお願いします。（最初に話す先生には</a:t>
            </a:r>
            <a:r>
              <a:rPr kumimoji="1" lang="ja-JP" altLang="en-US" sz="1100" b="0" dirty="0"/>
              <a:t>、</a:t>
            </a:r>
            <a:r>
              <a:rPr kumimoji="1" lang="ja-JP" altLang="en-US" sz="1100" b="0" dirty="0"/>
              <a:t>できれば、最初だということを耳打ちしておく）</a:t>
            </a:r>
            <a:endParaRPr kumimoji="1" lang="ja-JP" altLang="en-US" sz="1100" b="0" dirty="0"/>
          </a:p>
          <a:p>
            <a:endParaRPr kumimoji="1" lang="ja-JP" altLang="en-US" sz="1100" b="0" dirty="0"/>
          </a:p>
          <a:p>
            <a:r>
              <a:rPr kumimoji="1" lang="ja-JP" altLang="en-US" sz="1100" b="0" dirty="0"/>
              <a:t>※それぞれの先生からアイディアの提案　→拍手　・・・和やかな雰囲気をつくるため）</a:t>
            </a:r>
            <a:endParaRPr kumimoji="1" lang="ja-JP" altLang="en-US" sz="1100" b="0" dirty="0"/>
          </a:p>
          <a:p>
            <a:r>
              <a:rPr kumimoji="1" lang="ja-JP" altLang="en-US" sz="1100" b="0" dirty="0"/>
              <a:t>※司会進行の先生は</a:t>
            </a:r>
            <a:r>
              <a:rPr kumimoji="1" lang="ja-JP" altLang="en-US" sz="1100" b="0" dirty="0"/>
              <a:t>、</a:t>
            </a:r>
            <a:r>
              <a:rPr kumimoji="1" lang="ja-JP" altLang="en-US" sz="1100" b="0" dirty="0"/>
              <a:t>話し手に対して大きくうなずくことを意識する。</a:t>
            </a:r>
            <a:endParaRPr kumimoji="1" lang="ja-JP" altLang="en-US" sz="1100" b="0" dirty="0"/>
          </a:p>
          <a:p>
            <a:r>
              <a:rPr kumimoji="1" lang="ja-JP" altLang="en-US" sz="1100" b="0" dirty="0"/>
              <a:t>　うなずきによって</a:t>
            </a:r>
            <a:r>
              <a:rPr kumimoji="1" lang="ja-JP" altLang="en-US" sz="1100" b="0" dirty="0"/>
              <a:t>、</a:t>
            </a:r>
            <a:r>
              <a:rPr kumimoji="1" lang="ja-JP" altLang="en-US" sz="1100" b="0" dirty="0"/>
              <a:t>話し手が話しやすくなったり</a:t>
            </a:r>
            <a:r>
              <a:rPr kumimoji="1" lang="ja-JP" altLang="en-US" sz="1100" b="0" dirty="0"/>
              <a:t>、</a:t>
            </a:r>
            <a:r>
              <a:rPr kumimoji="1" lang="ja-JP" altLang="en-US" sz="1100" b="0" dirty="0"/>
              <a:t>聞き手の参加意識が高まったりする効果があるため</a:t>
            </a:r>
            <a:endParaRPr kumimoji="1" lang="ja-JP" altLang="en-US" sz="1100" b="0" dirty="0"/>
          </a:p>
          <a:p>
            <a:endParaRPr kumimoji="1" lang="ja-JP" altLang="en-US" sz="1100" b="0" dirty="0"/>
          </a:p>
          <a:p>
            <a:r>
              <a:rPr kumimoji="1" lang="ja-JP" altLang="en-US" sz="1100" b="0" dirty="0"/>
              <a:t>（順にD先生</a:t>
            </a:r>
            <a:r>
              <a:rPr kumimoji="1" lang="ja-JP" altLang="en-US" sz="1100" b="0" dirty="0"/>
              <a:t>、</a:t>
            </a:r>
            <a:r>
              <a:rPr kumimoji="1" lang="ja-JP" altLang="en-US" sz="1100" b="0" dirty="0"/>
              <a:t>E先生</a:t>
            </a:r>
            <a:r>
              <a:rPr kumimoji="1" lang="ja-JP" altLang="en-US" sz="1100" b="0" dirty="0"/>
              <a:t>、</a:t>
            </a:r>
            <a:r>
              <a:rPr kumimoji="1" lang="ja-JP" altLang="en-US" sz="1100" b="0" dirty="0"/>
              <a:t>・・・とアイディアを提案していく。）</a:t>
            </a:r>
            <a:endParaRPr kumimoji="1" lang="ja-JP" altLang="en-US" sz="1100" b="0" dirty="0"/>
          </a:p>
          <a:p>
            <a:r>
              <a:rPr kumimoji="1" lang="ja-JP" altLang="en-US" sz="1100" b="0" dirty="0"/>
              <a:t>※会話が止まってしまう時は</a:t>
            </a:r>
            <a:r>
              <a:rPr kumimoji="1" lang="ja-JP" altLang="en-US" sz="1100" b="0" dirty="0"/>
              <a:t>、</a:t>
            </a:r>
            <a:r>
              <a:rPr kumimoji="1" lang="ja-JP" altLang="en-US" sz="1100" b="0" dirty="0"/>
              <a:t>笑顔で</a:t>
            </a:r>
            <a:endParaRPr kumimoji="1" lang="ja-JP" altLang="en-US" sz="1100" b="0" dirty="0"/>
          </a:p>
          <a:p>
            <a:r>
              <a:rPr kumimoji="1" lang="ja-JP" altLang="en-US" sz="1100" b="0" dirty="0"/>
              <a:t>「A先生</a:t>
            </a:r>
            <a:r>
              <a:rPr kumimoji="1" lang="ja-JP" altLang="en-US" sz="1100" b="0" dirty="0"/>
              <a:t>、</a:t>
            </a:r>
            <a:r>
              <a:rPr kumimoji="1" lang="ja-JP" altLang="en-US" sz="1100" b="0" dirty="0"/>
              <a:t>もっと詳しく聞きたい内容はありませんか。」　</a:t>
            </a:r>
            <a:endParaRPr kumimoji="1" lang="ja-JP" altLang="en-US" sz="1100" b="0" dirty="0"/>
          </a:p>
          <a:p>
            <a:r>
              <a:rPr kumimoji="1" lang="ja-JP" altLang="en-US" sz="1100" b="0" dirty="0"/>
              <a:t>「A先生</a:t>
            </a:r>
            <a:r>
              <a:rPr kumimoji="1" lang="ja-JP" altLang="en-US" sz="1100" b="0" dirty="0"/>
              <a:t>、</a:t>
            </a:r>
            <a:r>
              <a:rPr kumimoji="1" lang="ja-JP" altLang="en-US" sz="1100" b="0" dirty="0"/>
              <a:t>（D）先生の話していた○○をこれまでにやってみたことはありますか。」　</a:t>
            </a:r>
            <a:endParaRPr kumimoji="1" lang="ja-JP" altLang="en-US" sz="1100" b="0" dirty="0"/>
          </a:p>
          <a:p>
            <a:r>
              <a:rPr kumimoji="1" lang="ja-JP" altLang="en-US" sz="1100" b="0" dirty="0"/>
              <a:t>「紹介されたアイディアで</a:t>
            </a:r>
            <a:r>
              <a:rPr kumimoji="1" lang="ja-JP" altLang="en-US" sz="1100" b="0" dirty="0"/>
              <a:t>、</a:t>
            </a:r>
            <a:r>
              <a:rPr kumimoji="1" lang="ja-JP" altLang="en-US" sz="1100" b="0" dirty="0"/>
              <a:t>ご自分もやったことがある取組があったら</a:t>
            </a:r>
            <a:r>
              <a:rPr kumimoji="1" lang="ja-JP" altLang="en-US" sz="1100" b="0" dirty="0"/>
              <a:t>、</a:t>
            </a:r>
            <a:r>
              <a:rPr kumimoji="1" lang="ja-JP" altLang="en-US" sz="1100" b="0" dirty="0"/>
              <a:t>紹介してもらえますか。」　</a:t>
            </a:r>
            <a:endParaRPr kumimoji="1" lang="ja-JP" altLang="en-US" sz="1100" b="0" dirty="0"/>
          </a:p>
          <a:p>
            <a:r>
              <a:rPr kumimoji="1" lang="ja-JP" altLang="en-US" sz="1100" b="0" dirty="0"/>
              <a:t>など質問して</a:t>
            </a:r>
            <a:r>
              <a:rPr kumimoji="1" lang="ja-JP" altLang="en-US" sz="1100" b="0" dirty="0"/>
              <a:t>、</a:t>
            </a:r>
            <a:r>
              <a:rPr kumimoji="1" lang="ja-JP" altLang="en-US" sz="1100" b="0" dirty="0"/>
              <a:t>参加している先生方に話を促す。</a:t>
            </a:r>
            <a:endParaRPr kumimoji="1" lang="ja-JP" altLang="en-US" sz="1100" b="0" dirty="0"/>
          </a:p>
          <a:p>
            <a:endParaRPr kumimoji="1" lang="ja-JP" altLang="en-US" b="0" dirty="0"/>
          </a:p>
          <a:p>
            <a:endParaRPr kumimoji="1" lang="ja-JP" altLang="en-US" b="0" dirty="0"/>
          </a:p>
        </p:txBody>
      </p:sp>
      <p:sp>
        <p:nvSpPr>
          <p:cNvPr id="1283"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slideLayouts/_rels/slideLayout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Relationships xmlns="http://schemas.openxmlformats.org/package/2006/relationships"><Relationship Id="rId1" Type="http://schemas.openxmlformats.org/officeDocument/2006/relationships/slideMaster" Target="../slideMasters/slideMaster2.xml" /></Relationships>
</file>

<file path=ppt/slideLayouts/_rels/slideLayout13.xml.rels><?xml version="1.0" encoding="UTF-8"?><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0" name=""/>
        <p:cNvGrpSpPr/>
        <p:nvPr/>
      </p:nvGrpSpPr>
      <p:grpSpPr>
        <a:xfrm>
          <a:off x="0" y="0"/>
          <a:ext cx="0" cy="0"/>
          <a:chOff x="0" y="0"/>
          <a:chExt cx="0" cy="0"/>
        </a:xfrm>
      </p:grpSpPr>
      <p:sp>
        <p:nvSpPr>
          <p:cNvPr id="1029"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1030"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1031" name="日付プレースホルダー 3"/>
          <p:cNvSpPr>
            <a:spLocks noGrp="1"/>
          </p:cNvSpPr>
          <p:nvPr>
            <p:ph type="dt" sz="half" idx="10"/>
          </p:nvPr>
        </p:nvSpPr>
        <p:spPr>
          <a:xfrm>
            <a:off x="628650" y="6356351"/>
            <a:ext cx="2057400" cy="365125"/>
          </a:xfrm>
          <a:prstGeom prst="rect">
            <a:avLst/>
          </a:prstGeom>
        </p:spPr>
        <p:txBody>
          <a:bodyPr/>
          <a:lstStyle/>
          <a:p>
            <a:fld id="{516234CE-563E-4A85-A109-D7A691125F11}" type="datetime1">
              <a:rPr lang="en-US" altLang="ja-JP" smtClean="0">
                <a:solidFill>
                  <a:prstClr val="black">
                    <a:tint val="75000"/>
                  </a:prstClr>
                </a:solidFill>
              </a:rPr>
              <a:t>3/3/2022</a:t>
            </a:fld>
            <a:endParaRPr lang="en-US" dirty="0">
              <a:solidFill>
                <a:prstClr val="black">
                  <a:tint val="75000"/>
                </a:prstClr>
              </a:solidFill>
            </a:endParaRPr>
          </a:p>
        </p:txBody>
      </p:sp>
      <p:sp>
        <p:nvSpPr>
          <p:cNvPr id="1032"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3" name="スライド番号プレースホルダー 5"/>
          <p:cNvSpPr>
            <a:spLocks noGrp="1"/>
          </p:cNvSpPr>
          <p:nvPr>
            <p:ph type="sldNum" sz="quarter" idx="12"/>
          </p:nvPr>
        </p:nvSpPr>
        <p:spPr>
          <a:xfrm>
            <a:off x="7086600" y="6589713"/>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86674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0" name=""/>
        <p:cNvGrpSpPr/>
        <p:nvPr/>
      </p:nvGrpSpPr>
      <p:grpSpPr>
        <a:xfrm>
          <a:off x="0" y="0"/>
          <a:ext cx="0" cy="0"/>
          <a:chOff x="0" y="0"/>
          <a:chExt cx="0" cy="0"/>
        </a:xfrm>
      </p:grpSpPr>
      <p:sp>
        <p:nvSpPr>
          <p:cNvPr id="1086" name="タイトル 1"/>
          <p:cNvSpPr>
            <a:spLocks noGrp="1"/>
          </p:cNvSpPr>
          <p:nvPr>
            <p:ph type="title"/>
          </p:nvPr>
        </p:nvSpPr>
        <p:spPr/>
        <p:txBody>
          <a:bodyPr/>
          <a:lstStyle/>
          <a:p>
            <a:r>
              <a:rPr kumimoji="1" lang="ja-JP" altLang="en-US"/>
              <a:t>マスター タイトルの書式設定</a:t>
            </a:r>
          </a:p>
        </p:txBody>
      </p:sp>
      <p:sp>
        <p:nvSpPr>
          <p:cNvPr id="1087"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88" name="日付プレースホルダー 3"/>
          <p:cNvSpPr>
            <a:spLocks noGrp="1"/>
          </p:cNvSpPr>
          <p:nvPr>
            <p:ph type="dt" sz="half" idx="10"/>
          </p:nvPr>
        </p:nvSpPr>
        <p:spPr>
          <a:xfrm>
            <a:off x="628650" y="6356351"/>
            <a:ext cx="2057400" cy="365125"/>
          </a:xfrm>
          <a:prstGeom prst="rect">
            <a:avLst/>
          </a:prstGeom>
        </p:spPr>
        <p:txBody>
          <a:bodyPr/>
          <a:lstStyle/>
          <a:p>
            <a:fld id="{3DCCDE36-3811-40D2-BFF7-F44D4C696048}" type="datetime1">
              <a:rPr lang="en-US" altLang="ja-JP" smtClean="0">
                <a:solidFill>
                  <a:prstClr val="black">
                    <a:tint val="75000"/>
                  </a:prstClr>
                </a:solidFill>
              </a:rPr>
              <a:t>3/3/2022</a:t>
            </a:fld>
            <a:endParaRPr lang="en-US" dirty="0">
              <a:solidFill>
                <a:prstClr val="black">
                  <a:tint val="75000"/>
                </a:prstClr>
              </a:solidFill>
            </a:endParaRPr>
          </a:p>
        </p:txBody>
      </p:sp>
      <p:sp>
        <p:nvSpPr>
          <p:cNvPr id="1089"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0" name="スライド番号プレースホルダー 5"/>
          <p:cNvSpPr>
            <a:spLocks noGrp="1"/>
          </p:cNvSpPr>
          <p:nvPr>
            <p:ph type="sldNum" sz="quarter" idx="12"/>
          </p:nvPr>
        </p:nvSpPr>
        <p:spPr>
          <a:xfrm>
            <a:off x="7086600" y="65706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89333C77-0158-454C-844F-B7AB9BD7DAD4}" type="slidenum">
              <a:rPr lang="en-US" smtClean="0"/>
              <a:pPr/>
              <a:t>‹#›</a:t>
            </a:fld>
            <a:endParaRPr lang="en-US" dirty="0"/>
          </a:p>
        </p:txBody>
      </p:sp>
    </p:spTree>
    <p:extLst>
      <p:ext uri="{BB962C8B-B14F-4D97-AF65-F5344CB8AC3E}">
        <p14:creationId xmlns:p14="http://schemas.microsoft.com/office/powerpoint/2010/main" val="423255808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0" name=""/>
        <p:cNvGrpSpPr/>
        <p:nvPr/>
      </p:nvGrpSpPr>
      <p:grpSpPr>
        <a:xfrm>
          <a:off x="0" y="0"/>
          <a:ext cx="0" cy="0"/>
          <a:chOff x="0" y="0"/>
          <a:chExt cx="0" cy="0"/>
        </a:xfrm>
      </p:grpSpPr>
      <p:sp>
        <p:nvSpPr>
          <p:cNvPr id="109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109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94" name="日付プレースホルダー 3"/>
          <p:cNvSpPr>
            <a:spLocks noGrp="1"/>
          </p:cNvSpPr>
          <p:nvPr>
            <p:ph type="dt" sz="half" idx="10"/>
          </p:nvPr>
        </p:nvSpPr>
        <p:spPr>
          <a:xfrm>
            <a:off x="628650" y="6356351"/>
            <a:ext cx="2057400" cy="365125"/>
          </a:xfrm>
          <a:prstGeom prst="rect">
            <a:avLst/>
          </a:prstGeom>
        </p:spPr>
        <p:txBody>
          <a:bodyPr/>
          <a:lstStyle/>
          <a:p>
            <a:fld id="{7B79E665-DBA1-4F08-BFC6-3A377D595900}" type="datetime1">
              <a:rPr lang="en-US" altLang="ja-JP" smtClean="0">
                <a:solidFill>
                  <a:prstClr val="black">
                    <a:tint val="75000"/>
                  </a:prstClr>
                </a:solidFill>
              </a:rPr>
              <a:t>3/3/2022</a:t>
            </a:fld>
            <a:endParaRPr lang="en-US" dirty="0">
              <a:solidFill>
                <a:prstClr val="black">
                  <a:tint val="75000"/>
                </a:prstClr>
              </a:solidFill>
            </a:endParaRPr>
          </a:p>
        </p:txBody>
      </p:sp>
      <p:sp>
        <p:nvSpPr>
          <p:cNvPr id="1095"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6" name="スライド番号プレースホルダー 5"/>
          <p:cNvSpPr>
            <a:spLocks noGrp="1"/>
          </p:cNvSpPr>
          <p:nvPr>
            <p:ph type="sldNum" sz="quarter" idx="12"/>
          </p:nvPr>
        </p:nvSpPr>
        <p:spPr>
          <a:xfrm>
            <a:off x="7086600" y="65579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1172910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0" name=""/>
        <p:cNvGrpSpPr/>
        <p:nvPr/>
      </p:nvGrpSpPr>
      <p:grpSpPr>
        <a:xfrm>
          <a:off x="0" y="0"/>
          <a:ext cx="0" cy="0"/>
          <a:chOff x="0" y="0"/>
          <a:chExt cx="0" cy="0"/>
        </a:xfrm>
      </p:grpSpPr>
      <p:sp>
        <p:nvSpPr>
          <p:cNvPr id="1104" name="タイトル 1"/>
          <p:cNvSpPr>
            <a:spLocks noGrp="1"/>
          </p:cNvSpPr>
          <p:nvPr>
            <p:ph type="ctrTitle"/>
          </p:nvPr>
        </p:nvSpPr>
        <p:spPr>
          <a:xfrm>
            <a:off x="685800" y="1448780"/>
            <a:ext cx="7772400" cy="1470025"/>
          </a:xfrm>
        </p:spPr>
        <p:txBody>
          <a:bodyPr/>
          <a:lstStyle>
            <a:lvl1pPr>
              <a:defRPr b="0"/>
            </a:lvl1pPr>
          </a:lstStyle>
          <a:p>
            <a:r>
              <a:rPr kumimoji="1" lang="ja-JP" altLang="en-US" smtClean="0"/>
              <a:t>マスター タイトルの書式設定</a:t>
            </a:r>
            <a:endParaRPr kumimoji="1" lang="ja-JP" altLang="en-US" dirty="0"/>
          </a:p>
        </p:txBody>
      </p:sp>
      <p:sp>
        <p:nvSpPr>
          <p:cNvPr id="1105" name="サブタイトル 2"/>
          <p:cNvSpPr>
            <a:spLocks noGrp="1"/>
          </p:cNvSpPr>
          <p:nvPr>
            <p:ph type="subTitle" idx="1"/>
          </p:nvPr>
        </p:nvSpPr>
        <p:spPr>
          <a:xfrm>
            <a:off x="1371600" y="3284984"/>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dirty="0"/>
          </a:p>
        </p:txBody>
      </p:sp>
      <p:sp>
        <p:nvSpPr>
          <p:cNvPr id="1106" name="日付プレースホルダー 3"/>
          <p:cNvSpPr>
            <a:spLocks noGrp="1"/>
          </p:cNvSpPr>
          <p:nvPr>
            <p:ph type="dt" sz="half" idx="10"/>
          </p:nvPr>
        </p:nvSpPr>
        <p:spPr>
          <a:xfrm>
            <a:off x="457200" y="6237312"/>
            <a:ext cx="1882552" cy="365125"/>
          </a:xfrm>
        </p:spPr>
        <p:txBody>
          <a:bodyPr/>
          <a:lstStyle/>
          <a:p>
            <a:fld id="{3E220A51-F8EA-429A-8E6F-F02BE74E28F7}" type="datetimeFigureOut">
              <a:rPr kumimoji="1" lang="ja-JP" altLang="en-US" smtClean="0"/>
              <a:t>2015/2/5</a:t>
            </a:fld>
            <a:endParaRPr kumimoji="1" lang="ja-JP" altLang="en-US"/>
          </a:p>
        </p:txBody>
      </p:sp>
      <p:sp>
        <p:nvSpPr>
          <p:cNvPr id="1107" name="フッター プレースホルダー 4"/>
          <p:cNvSpPr>
            <a:spLocks noGrp="1"/>
          </p:cNvSpPr>
          <p:nvPr>
            <p:ph type="ftr" sz="quarter" idx="11"/>
          </p:nvPr>
        </p:nvSpPr>
        <p:spPr>
          <a:xfrm>
            <a:off x="2591780" y="6237312"/>
            <a:ext cx="4104456" cy="365125"/>
          </a:xfrm>
        </p:spPr>
        <p:txBody>
          <a:bodyPr/>
          <a:lstStyle/>
          <a:p>
            <a:endParaRPr kumimoji="1" lang="ja-JP" altLang="en-US"/>
          </a:p>
        </p:txBody>
      </p:sp>
      <p:sp>
        <p:nvSpPr>
          <p:cNvPr id="1108" name="スライド番号プレースホルダー 5"/>
          <p:cNvSpPr>
            <a:spLocks noGrp="1"/>
          </p:cNvSpPr>
          <p:nvPr>
            <p:ph type="sldNum" sz="quarter" idx="12"/>
          </p:nvPr>
        </p:nvSpPr>
        <p:spPr>
          <a:xfrm>
            <a:off x="7344308" y="6237312"/>
            <a:ext cx="1342492" cy="365125"/>
          </a:xfrm>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0" name=""/>
        <p:cNvGrpSpPr/>
        <p:nvPr/>
      </p:nvGrpSpPr>
      <p:grpSpPr>
        <a:xfrm>
          <a:off x="0" y="0"/>
          <a:ext cx="0" cy="0"/>
          <a:chOff x="0" y="0"/>
          <a:chExt cx="0" cy="0"/>
        </a:xfrm>
      </p:grpSpPr>
      <p:sp>
        <p:nvSpPr>
          <p:cNvPr id="1110" name="タイトル 1"/>
          <p:cNvSpPr>
            <a:spLocks noGrp="1"/>
          </p:cNvSpPr>
          <p:nvPr>
            <p:ph type="title"/>
          </p:nvPr>
        </p:nvSpPr>
        <p:spPr>
          <a:xfrm>
            <a:off x="457200" y="418653"/>
            <a:ext cx="8229600" cy="994123"/>
          </a:xfrm>
        </p:spPr>
        <p:txBody>
          <a:bodyPr/>
          <a:lstStyle/>
          <a:p>
            <a:r>
              <a:rPr kumimoji="1" lang="ja-JP" altLang="en-US" smtClean="0"/>
              <a:t>マスター タイトルの書式設定</a:t>
            </a:r>
            <a:endParaRPr kumimoji="1" lang="ja-JP" altLang="en-US"/>
          </a:p>
        </p:txBody>
      </p:sp>
      <p:sp>
        <p:nvSpPr>
          <p:cNvPr id="1111" name="コンテンツ プレースホルダー 2"/>
          <p:cNvSpPr>
            <a:spLocks noGrp="1"/>
          </p:cNvSpPr>
          <p:nvPr>
            <p:ph idx="1"/>
          </p:nvPr>
        </p:nvSpPr>
        <p:spPr>
          <a:xfrm>
            <a:off x="719572" y="1736813"/>
            <a:ext cx="7704856" cy="4281339"/>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112" name="日付プレースホルダー 3"/>
          <p:cNvSpPr>
            <a:spLocks noGrp="1"/>
          </p:cNvSpPr>
          <p:nvPr>
            <p:ph type="dt" sz="half" idx="10"/>
          </p:nvPr>
        </p:nvSpPr>
        <p:spPr>
          <a:xfrm>
            <a:off x="457200" y="6237312"/>
            <a:ext cx="1882552" cy="365125"/>
          </a:xfrm>
        </p:spPr>
        <p:txBody>
          <a:bodyPr/>
          <a:lstStyle>
            <a:lvl1pPr>
              <a:defRPr>
                <a:solidFill>
                  <a:schemeClr val="bg1">
                    <a:lumMod val="50000"/>
                    <a:lumOff val="50000"/>
                  </a:schemeClr>
                </a:solidFill>
              </a:defRPr>
            </a:lvl1pPr>
          </a:lstStyle>
          <a:p>
            <a:fld id="{3E220A51-F8EA-429A-8E6F-F02BE74E28F7}" type="datetimeFigureOut">
              <a:rPr lang="ja-JP" altLang="en-US" smtClean="0"/>
              <a:pPr/>
              <a:t>2015/2/5</a:t>
            </a:fld>
            <a:endParaRPr lang="ja-JP" altLang="en-US"/>
          </a:p>
        </p:txBody>
      </p:sp>
      <p:sp>
        <p:nvSpPr>
          <p:cNvPr id="1113" name="フッター プレースホルダー 4"/>
          <p:cNvSpPr>
            <a:spLocks noGrp="1"/>
          </p:cNvSpPr>
          <p:nvPr>
            <p:ph type="ftr" sz="quarter" idx="11"/>
          </p:nvPr>
        </p:nvSpPr>
        <p:spPr>
          <a:xfrm>
            <a:off x="2591780" y="6237312"/>
            <a:ext cx="4104456" cy="365125"/>
          </a:xfrm>
        </p:spPr>
        <p:txBody>
          <a:bodyPr/>
          <a:lstStyle>
            <a:lvl1pPr>
              <a:defRPr>
                <a:solidFill>
                  <a:schemeClr val="bg1">
                    <a:lumMod val="50000"/>
                    <a:lumOff val="50000"/>
                  </a:schemeClr>
                </a:solidFill>
              </a:defRPr>
            </a:lvl1pPr>
          </a:lstStyle>
          <a:p>
            <a:endParaRPr lang="ja-JP" altLang="en-US"/>
          </a:p>
        </p:txBody>
      </p:sp>
      <p:sp>
        <p:nvSpPr>
          <p:cNvPr id="1114" name="スライド番号プレースホルダー 5"/>
          <p:cNvSpPr>
            <a:spLocks noGrp="1"/>
          </p:cNvSpPr>
          <p:nvPr>
            <p:ph type="sldNum" sz="quarter" idx="12"/>
          </p:nvPr>
        </p:nvSpPr>
        <p:spPr>
          <a:xfrm>
            <a:off x="7344308" y="6237312"/>
            <a:ext cx="1342492" cy="365125"/>
          </a:xfrm>
        </p:spPr>
        <p:txBody>
          <a:bodyPr/>
          <a:lstStyle>
            <a:lvl1pPr>
              <a:defRPr>
                <a:solidFill>
                  <a:schemeClr val="bg1">
                    <a:lumMod val="50000"/>
                    <a:lumOff val="50000"/>
                  </a:schemeClr>
                </a:solidFill>
              </a:defRPr>
            </a:lvl1pPr>
          </a:lstStyle>
          <a:p>
            <a:fld id="{2C9400E4-C46D-48FA-AEA0-ED136F70A0E5}" type="slidenum">
              <a:rPr lang="ja-JP" altLang="en-US" smtClean="0"/>
              <a:pPr/>
              <a:t>‹#›</a:t>
            </a:fld>
            <a:endParaRPr lang="ja-JP"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0" name=""/>
        <p:cNvGrpSpPr/>
        <p:nvPr/>
      </p:nvGrpSpPr>
      <p:grpSpPr>
        <a:xfrm>
          <a:off x="0" y="0"/>
          <a:ext cx="0" cy="0"/>
          <a:chOff x="0" y="0"/>
          <a:chExt cx="0" cy="0"/>
        </a:xfrm>
      </p:grpSpPr>
      <p:sp>
        <p:nvSpPr>
          <p:cNvPr id="1116" name="タイトル 1"/>
          <p:cNvSpPr>
            <a:spLocks noGrp="1"/>
          </p:cNvSpPr>
          <p:nvPr>
            <p:ph type="title"/>
          </p:nvPr>
        </p:nvSpPr>
        <p:spPr>
          <a:xfrm>
            <a:off x="722313" y="2948947"/>
            <a:ext cx="7772400" cy="1362075"/>
          </a:xfrm>
        </p:spPr>
        <p:txBody>
          <a:bodyPr anchor="t"/>
          <a:lstStyle>
            <a:lvl1pPr algn="ctr">
              <a:defRPr sz="4000" b="0" cap="all"/>
            </a:lvl1pPr>
          </a:lstStyle>
          <a:p>
            <a:r>
              <a:rPr kumimoji="1" lang="ja-JP" altLang="en-US" smtClean="0"/>
              <a:t>マスター タイトルの書式設定</a:t>
            </a:r>
            <a:endParaRPr kumimoji="1" lang="ja-JP" altLang="en-US" dirty="0"/>
          </a:p>
        </p:txBody>
      </p:sp>
      <p:sp>
        <p:nvSpPr>
          <p:cNvPr id="1117" name="テキスト プレースホルダー 2"/>
          <p:cNvSpPr>
            <a:spLocks noGrp="1"/>
          </p:cNvSpPr>
          <p:nvPr>
            <p:ph type="body" idx="1"/>
          </p:nvPr>
        </p:nvSpPr>
        <p:spPr>
          <a:xfrm>
            <a:off x="1007604" y="1184751"/>
            <a:ext cx="7201818" cy="1500187"/>
          </a:xfrm>
        </p:spPr>
        <p:txBody>
          <a:bodyPr anchor="b"/>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1118" name="日付プレースホルダー 3"/>
          <p:cNvSpPr>
            <a:spLocks noGrp="1"/>
          </p:cNvSpPr>
          <p:nvPr>
            <p:ph type="dt" sz="half" idx="10"/>
          </p:nvPr>
        </p:nvSpPr>
        <p:spPr>
          <a:xfrm>
            <a:off x="457200" y="6237312"/>
            <a:ext cx="1882552" cy="365125"/>
          </a:xfrm>
        </p:spPr>
        <p:txBody>
          <a:bodyPr/>
          <a:lstStyle/>
          <a:p>
            <a:fld id="{3E220A51-F8EA-429A-8E6F-F02BE74E28F7}" type="datetimeFigureOut">
              <a:rPr kumimoji="1" lang="ja-JP" altLang="en-US" smtClean="0"/>
              <a:t>2015/2/5</a:t>
            </a:fld>
            <a:endParaRPr kumimoji="1" lang="ja-JP" altLang="en-US"/>
          </a:p>
        </p:txBody>
      </p:sp>
      <p:sp>
        <p:nvSpPr>
          <p:cNvPr id="1119" name="フッター プレースホルダー 4"/>
          <p:cNvSpPr>
            <a:spLocks noGrp="1"/>
          </p:cNvSpPr>
          <p:nvPr>
            <p:ph type="ftr" sz="quarter" idx="11"/>
          </p:nvPr>
        </p:nvSpPr>
        <p:spPr>
          <a:xfrm>
            <a:off x="2591780" y="6237312"/>
            <a:ext cx="4104456" cy="365125"/>
          </a:xfrm>
        </p:spPr>
        <p:txBody>
          <a:bodyPr/>
          <a:lstStyle/>
          <a:p>
            <a:endParaRPr kumimoji="1" lang="ja-JP" altLang="en-US"/>
          </a:p>
        </p:txBody>
      </p:sp>
      <p:sp>
        <p:nvSpPr>
          <p:cNvPr id="1120" name="スライド番号プレースホルダー 5"/>
          <p:cNvSpPr>
            <a:spLocks noGrp="1"/>
          </p:cNvSpPr>
          <p:nvPr>
            <p:ph type="sldNum" sz="quarter" idx="12"/>
          </p:nvPr>
        </p:nvSpPr>
        <p:spPr>
          <a:xfrm>
            <a:off x="7344308" y="6237312"/>
            <a:ext cx="1342492" cy="365125"/>
          </a:xfrm>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0" name=""/>
        <p:cNvGrpSpPr/>
        <p:nvPr/>
      </p:nvGrpSpPr>
      <p:grpSpPr>
        <a:xfrm>
          <a:off x="0" y="0"/>
          <a:ext cx="0" cy="0"/>
          <a:chOff x="0" y="0"/>
          <a:chExt cx="0" cy="0"/>
        </a:xfrm>
      </p:grpSpPr>
      <p:sp>
        <p:nvSpPr>
          <p:cNvPr id="1122" name="タイトル 1"/>
          <p:cNvSpPr>
            <a:spLocks noGrp="1"/>
          </p:cNvSpPr>
          <p:nvPr>
            <p:ph type="title"/>
          </p:nvPr>
        </p:nvSpPr>
        <p:spPr>
          <a:xfrm>
            <a:off x="457200" y="418653"/>
            <a:ext cx="8229600" cy="994123"/>
          </a:xfrm>
        </p:spPr>
        <p:txBody>
          <a:bodyPr/>
          <a:lstStyle/>
          <a:p>
            <a:r>
              <a:rPr kumimoji="1" lang="ja-JP" altLang="en-US" smtClean="0"/>
              <a:t>マスター タイトルの書式設定</a:t>
            </a:r>
            <a:endParaRPr kumimoji="1" lang="ja-JP" altLang="en-US" dirty="0"/>
          </a:p>
        </p:txBody>
      </p:sp>
      <p:sp>
        <p:nvSpPr>
          <p:cNvPr id="1123" name="コンテンツ プレースホルダー 2"/>
          <p:cNvSpPr>
            <a:spLocks noGrp="1"/>
          </p:cNvSpPr>
          <p:nvPr>
            <p:ph sz="half" idx="1"/>
          </p:nvPr>
        </p:nvSpPr>
        <p:spPr>
          <a:xfrm>
            <a:off x="457200" y="1736815"/>
            <a:ext cx="3970784" cy="423646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124" name="コンテンツ プレースホルダー 3"/>
          <p:cNvSpPr>
            <a:spLocks noGrp="1"/>
          </p:cNvSpPr>
          <p:nvPr>
            <p:ph sz="half" idx="2"/>
          </p:nvPr>
        </p:nvSpPr>
        <p:spPr>
          <a:xfrm>
            <a:off x="4680012" y="1736815"/>
            <a:ext cx="4006788" cy="423646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125" name="日付プレースホルダー 4"/>
          <p:cNvSpPr>
            <a:spLocks noGrp="1"/>
          </p:cNvSpPr>
          <p:nvPr>
            <p:ph type="dt" sz="half" idx="10"/>
          </p:nvPr>
        </p:nvSpPr>
        <p:spPr>
          <a:xfrm>
            <a:off x="457200" y="6237312"/>
            <a:ext cx="1882552" cy="365125"/>
          </a:xfrm>
        </p:spPr>
        <p:txBody>
          <a:bodyPr/>
          <a:lstStyle/>
          <a:p>
            <a:fld id="{3E220A51-F8EA-429A-8E6F-F02BE74E28F7}" type="datetimeFigureOut">
              <a:rPr kumimoji="1" lang="ja-JP" altLang="en-US" smtClean="0"/>
              <a:t>2015/6/24</a:t>
            </a:fld>
            <a:endParaRPr kumimoji="1" lang="ja-JP" altLang="en-US" dirty="0"/>
          </a:p>
        </p:txBody>
      </p:sp>
      <p:sp>
        <p:nvSpPr>
          <p:cNvPr id="1126" name="フッター プレースホルダー 5"/>
          <p:cNvSpPr>
            <a:spLocks noGrp="1"/>
          </p:cNvSpPr>
          <p:nvPr>
            <p:ph type="ftr" sz="quarter" idx="11"/>
          </p:nvPr>
        </p:nvSpPr>
        <p:spPr>
          <a:xfrm>
            <a:off x="2591780" y="6237312"/>
            <a:ext cx="4104456" cy="365125"/>
          </a:xfrm>
        </p:spPr>
        <p:txBody>
          <a:bodyPr/>
          <a:lstStyle/>
          <a:p>
            <a:endParaRPr kumimoji="1" lang="ja-JP" altLang="en-US"/>
          </a:p>
        </p:txBody>
      </p:sp>
      <p:sp>
        <p:nvSpPr>
          <p:cNvPr id="1127" name="スライド番号プレースホルダー 6"/>
          <p:cNvSpPr>
            <a:spLocks noGrp="1"/>
          </p:cNvSpPr>
          <p:nvPr>
            <p:ph type="sldNum" sz="quarter" idx="12"/>
          </p:nvPr>
        </p:nvSpPr>
        <p:spPr>
          <a:xfrm>
            <a:off x="7344308" y="6237312"/>
            <a:ext cx="1342492" cy="365125"/>
          </a:xfrm>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0" name=""/>
        <p:cNvGrpSpPr/>
        <p:nvPr/>
      </p:nvGrpSpPr>
      <p:grpSpPr>
        <a:xfrm>
          <a:off x="0" y="0"/>
          <a:ext cx="0" cy="0"/>
          <a:chOff x="0" y="0"/>
          <a:chExt cx="0" cy="0"/>
        </a:xfrm>
      </p:grpSpPr>
      <p:sp>
        <p:nvSpPr>
          <p:cNvPr id="1129" name="タイトル 1"/>
          <p:cNvSpPr>
            <a:spLocks noGrp="1"/>
          </p:cNvSpPr>
          <p:nvPr>
            <p:ph type="title"/>
          </p:nvPr>
        </p:nvSpPr>
        <p:spPr>
          <a:xfrm>
            <a:off x="457200" y="418653"/>
            <a:ext cx="8229600" cy="994123"/>
          </a:xfrm>
        </p:spPr>
        <p:txBody>
          <a:bodyPr/>
          <a:lstStyle>
            <a:lvl1pPr>
              <a:defRPr/>
            </a:lvl1pPr>
          </a:lstStyle>
          <a:p>
            <a:r>
              <a:rPr kumimoji="1" lang="ja-JP" altLang="en-US" smtClean="0"/>
              <a:t>マスター タイトルの書式設定</a:t>
            </a:r>
            <a:endParaRPr kumimoji="1" lang="ja-JP" altLang="en-US" dirty="0"/>
          </a:p>
        </p:txBody>
      </p:sp>
      <p:sp>
        <p:nvSpPr>
          <p:cNvPr id="1130" name="テキスト プレースホルダー 2"/>
          <p:cNvSpPr>
            <a:spLocks noGrp="1"/>
          </p:cNvSpPr>
          <p:nvPr>
            <p:ph type="body" idx="1"/>
          </p:nvPr>
        </p:nvSpPr>
        <p:spPr>
          <a:xfrm>
            <a:off x="719572" y="1535113"/>
            <a:ext cx="3708412"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1131" name="コンテンツ プレースホルダー 3"/>
          <p:cNvSpPr>
            <a:spLocks noGrp="1"/>
          </p:cNvSpPr>
          <p:nvPr>
            <p:ph sz="half" idx="2"/>
          </p:nvPr>
        </p:nvSpPr>
        <p:spPr>
          <a:xfrm>
            <a:off x="719572" y="2174875"/>
            <a:ext cx="3708412" cy="3798408"/>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132" name="テキスト プレースホルダー 4"/>
          <p:cNvSpPr>
            <a:spLocks noGrp="1"/>
          </p:cNvSpPr>
          <p:nvPr>
            <p:ph type="body" sz="quarter" idx="3"/>
          </p:nvPr>
        </p:nvSpPr>
        <p:spPr>
          <a:xfrm>
            <a:off x="4716016" y="1535113"/>
            <a:ext cx="3708310"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1133" name="コンテンツ プレースホルダー 5"/>
          <p:cNvSpPr>
            <a:spLocks noGrp="1"/>
          </p:cNvSpPr>
          <p:nvPr>
            <p:ph sz="quarter" idx="4"/>
          </p:nvPr>
        </p:nvSpPr>
        <p:spPr>
          <a:xfrm>
            <a:off x="4716016" y="2174875"/>
            <a:ext cx="3708310" cy="3798408"/>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134" name="日付プレースホルダー 6"/>
          <p:cNvSpPr>
            <a:spLocks noGrp="1"/>
          </p:cNvSpPr>
          <p:nvPr>
            <p:ph type="dt" sz="half" idx="10"/>
          </p:nvPr>
        </p:nvSpPr>
        <p:spPr>
          <a:xfrm>
            <a:off x="457200" y="6237312"/>
            <a:ext cx="1882552" cy="365125"/>
          </a:xfrm>
        </p:spPr>
        <p:txBody>
          <a:bodyPr/>
          <a:lstStyle/>
          <a:p>
            <a:fld id="{3E220A51-F8EA-429A-8E6F-F02BE74E28F7}" type="datetimeFigureOut">
              <a:rPr kumimoji="1" lang="ja-JP" altLang="en-US" smtClean="0"/>
              <a:t>2015/2/5</a:t>
            </a:fld>
            <a:endParaRPr kumimoji="1" lang="ja-JP" altLang="en-US"/>
          </a:p>
        </p:txBody>
      </p:sp>
      <p:sp>
        <p:nvSpPr>
          <p:cNvPr id="1135" name="フッター プレースホルダー 7"/>
          <p:cNvSpPr>
            <a:spLocks noGrp="1"/>
          </p:cNvSpPr>
          <p:nvPr>
            <p:ph type="ftr" sz="quarter" idx="11"/>
          </p:nvPr>
        </p:nvSpPr>
        <p:spPr>
          <a:xfrm>
            <a:off x="2591780" y="6237312"/>
            <a:ext cx="4104456" cy="365125"/>
          </a:xfrm>
        </p:spPr>
        <p:txBody>
          <a:bodyPr/>
          <a:lstStyle/>
          <a:p>
            <a:endParaRPr kumimoji="1" lang="ja-JP" altLang="en-US"/>
          </a:p>
        </p:txBody>
      </p:sp>
      <p:sp>
        <p:nvSpPr>
          <p:cNvPr id="1136" name="スライド番号プレースホルダー 8"/>
          <p:cNvSpPr>
            <a:spLocks noGrp="1"/>
          </p:cNvSpPr>
          <p:nvPr>
            <p:ph type="sldNum" sz="quarter" idx="12"/>
          </p:nvPr>
        </p:nvSpPr>
        <p:spPr>
          <a:xfrm>
            <a:off x="7344308" y="6237312"/>
            <a:ext cx="1342492" cy="365125"/>
          </a:xfrm>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0" name=""/>
        <p:cNvGrpSpPr/>
        <p:nvPr/>
      </p:nvGrpSpPr>
      <p:grpSpPr>
        <a:xfrm>
          <a:off x="0" y="0"/>
          <a:ext cx="0" cy="0"/>
          <a:chOff x="0" y="0"/>
          <a:chExt cx="0" cy="0"/>
        </a:xfrm>
      </p:grpSpPr>
      <p:sp>
        <p:nvSpPr>
          <p:cNvPr id="1138" name="タイトル 1"/>
          <p:cNvSpPr>
            <a:spLocks noGrp="1"/>
          </p:cNvSpPr>
          <p:nvPr>
            <p:ph type="title"/>
          </p:nvPr>
        </p:nvSpPr>
        <p:spPr>
          <a:xfrm>
            <a:off x="457200" y="418653"/>
            <a:ext cx="8229600" cy="994123"/>
          </a:xfrm>
        </p:spPr>
        <p:txBody>
          <a:bodyPr/>
          <a:lstStyle/>
          <a:p>
            <a:r>
              <a:rPr kumimoji="1" lang="ja-JP" altLang="en-US" smtClean="0"/>
              <a:t>マスター タイトルの書式設定</a:t>
            </a:r>
            <a:endParaRPr kumimoji="1" lang="ja-JP" altLang="en-US" dirty="0"/>
          </a:p>
        </p:txBody>
      </p:sp>
      <p:sp>
        <p:nvSpPr>
          <p:cNvPr id="1139" name="日付プレースホルダー 2"/>
          <p:cNvSpPr>
            <a:spLocks noGrp="1"/>
          </p:cNvSpPr>
          <p:nvPr>
            <p:ph type="dt" sz="half" idx="10"/>
          </p:nvPr>
        </p:nvSpPr>
        <p:spPr>
          <a:xfrm>
            <a:off x="457200" y="6237312"/>
            <a:ext cx="1882552" cy="365125"/>
          </a:xfrm>
        </p:spPr>
        <p:txBody>
          <a:bodyPr/>
          <a:lstStyle/>
          <a:p>
            <a:fld id="{3E220A51-F8EA-429A-8E6F-F02BE74E28F7}" type="datetimeFigureOut">
              <a:rPr kumimoji="1" lang="ja-JP" altLang="en-US" smtClean="0"/>
              <a:t>2015/2/5</a:t>
            </a:fld>
            <a:endParaRPr kumimoji="1" lang="ja-JP" altLang="en-US"/>
          </a:p>
        </p:txBody>
      </p:sp>
      <p:sp>
        <p:nvSpPr>
          <p:cNvPr id="1140" name="フッター プレースホルダー 3"/>
          <p:cNvSpPr>
            <a:spLocks noGrp="1"/>
          </p:cNvSpPr>
          <p:nvPr>
            <p:ph type="ftr" sz="quarter" idx="11"/>
          </p:nvPr>
        </p:nvSpPr>
        <p:spPr>
          <a:xfrm>
            <a:off x="2591780" y="6237312"/>
            <a:ext cx="4104456" cy="365125"/>
          </a:xfrm>
        </p:spPr>
        <p:txBody>
          <a:bodyPr/>
          <a:lstStyle/>
          <a:p>
            <a:endParaRPr kumimoji="1" lang="ja-JP" altLang="en-US"/>
          </a:p>
        </p:txBody>
      </p:sp>
      <p:sp>
        <p:nvSpPr>
          <p:cNvPr id="1141" name="スライド番号プレースホルダー 4"/>
          <p:cNvSpPr>
            <a:spLocks noGrp="1"/>
          </p:cNvSpPr>
          <p:nvPr>
            <p:ph type="sldNum" sz="quarter" idx="12"/>
          </p:nvPr>
        </p:nvSpPr>
        <p:spPr>
          <a:xfrm>
            <a:off x="7344308" y="6237312"/>
            <a:ext cx="1342492" cy="365125"/>
          </a:xfrm>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0" name=""/>
        <p:cNvGrpSpPr/>
        <p:nvPr/>
      </p:nvGrpSpPr>
      <p:grpSpPr>
        <a:xfrm>
          <a:off x="0" y="0"/>
          <a:ext cx="0" cy="0"/>
          <a:chOff x="0" y="0"/>
          <a:chExt cx="0" cy="0"/>
        </a:xfrm>
      </p:grpSpPr>
      <p:sp>
        <p:nvSpPr>
          <p:cNvPr id="1143" name="日付プレースホルダー 1"/>
          <p:cNvSpPr>
            <a:spLocks noGrp="1"/>
          </p:cNvSpPr>
          <p:nvPr>
            <p:ph type="dt" sz="half" idx="10"/>
          </p:nvPr>
        </p:nvSpPr>
        <p:spPr>
          <a:xfrm>
            <a:off x="457200" y="6237312"/>
            <a:ext cx="1882552" cy="365125"/>
          </a:xfrm>
        </p:spPr>
        <p:txBody>
          <a:bodyPr/>
          <a:lstStyle/>
          <a:p>
            <a:fld id="{3E220A51-F8EA-429A-8E6F-F02BE74E28F7}" type="datetimeFigureOut">
              <a:rPr kumimoji="1" lang="ja-JP" altLang="en-US" smtClean="0"/>
              <a:t>2015/2/5</a:t>
            </a:fld>
            <a:endParaRPr kumimoji="1" lang="ja-JP" altLang="en-US"/>
          </a:p>
        </p:txBody>
      </p:sp>
      <p:sp>
        <p:nvSpPr>
          <p:cNvPr id="1144" name="フッター プレースホルダー 2"/>
          <p:cNvSpPr>
            <a:spLocks noGrp="1"/>
          </p:cNvSpPr>
          <p:nvPr>
            <p:ph type="ftr" sz="quarter" idx="11"/>
          </p:nvPr>
        </p:nvSpPr>
        <p:spPr>
          <a:xfrm>
            <a:off x="2591780" y="6237312"/>
            <a:ext cx="4104456" cy="365125"/>
          </a:xfrm>
        </p:spPr>
        <p:txBody>
          <a:bodyPr/>
          <a:lstStyle/>
          <a:p>
            <a:endParaRPr kumimoji="1" lang="ja-JP" altLang="en-US"/>
          </a:p>
        </p:txBody>
      </p:sp>
      <p:sp>
        <p:nvSpPr>
          <p:cNvPr id="1145" name="スライド番号プレースホルダー 3"/>
          <p:cNvSpPr>
            <a:spLocks noGrp="1"/>
          </p:cNvSpPr>
          <p:nvPr>
            <p:ph type="sldNum" sz="quarter" idx="12"/>
          </p:nvPr>
        </p:nvSpPr>
        <p:spPr>
          <a:xfrm>
            <a:off x="7344308" y="6237312"/>
            <a:ext cx="1342492" cy="365125"/>
          </a:xfrm>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0" name=""/>
        <p:cNvGrpSpPr/>
        <p:nvPr/>
      </p:nvGrpSpPr>
      <p:grpSpPr>
        <a:xfrm>
          <a:off x="0" y="0"/>
          <a:ext cx="0" cy="0"/>
          <a:chOff x="0" y="0"/>
          <a:chExt cx="0" cy="0"/>
        </a:xfrm>
      </p:grpSpPr>
      <p:sp>
        <p:nvSpPr>
          <p:cNvPr id="1147" name="タイトル 1"/>
          <p:cNvSpPr>
            <a:spLocks noGrp="1"/>
          </p:cNvSpPr>
          <p:nvPr>
            <p:ph type="title"/>
          </p:nvPr>
        </p:nvSpPr>
        <p:spPr>
          <a:xfrm>
            <a:off x="457201" y="273049"/>
            <a:ext cx="3008313" cy="1162051"/>
          </a:xfrm>
        </p:spPr>
        <p:txBody>
          <a:bodyPr anchor="b">
            <a:normAutofit/>
          </a:bodyPr>
          <a:lstStyle>
            <a:lvl1pPr algn="l">
              <a:defRPr sz="2400" b="1"/>
            </a:lvl1pPr>
          </a:lstStyle>
          <a:p>
            <a:r>
              <a:rPr kumimoji="1" lang="ja-JP" altLang="en-US" smtClean="0"/>
              <a:t>マスター タイトルの書式設定</a:t>
            </a:r>
            <a:endParaRPr kumimoji="1" lang="ja-JP" altLang="en-US" dirty="0"/>
          </a:p>
        </p:txBody>
      </p:sp>
      <p:sp>
        <p:nvSpPr>
          <p:cNvPr id="1148" name="コンテンツ プレースホルダー 2"/>
          <p:cNvSpPr>
            <a:spLocks noGrp="1"/>
          </p:cNvSpPr>
          <p:nvPr>
            <p:ph idx="1"/>
          </p:nvPr>
        </p:nvSpPr>
        <p:spPr>
          <a:xfrm>
            <a:off x="3635896" y="273052"/>
            <a:ext cx="4727438" cy="564233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149" name="テキスト プレースホルダー 3"/>
          <p:cNvSpPr>
            <a:spLocks noGrp="1"/>
          </p:cNvSpPr>
          <p:nvPr>
            <p:ph type="body" sz="half" idx="2"/>
          </p:nvPr>
        </p:nvSpPr>
        <p:spPr>
          <a:xfrm>
            <a:off x="647564" y="1880831"/>
            <a:ext cx="2817949" cy="409245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1150" name="日付プレースホルダー 4"/>
          <p:cNvSpPr>
            <a:spLocks noGrp="1"/>
          </p:cNvSpPr>
          <p:nvPr>
            <p:ph type="dt" sz="half" idx="10"/>
          </p:nvPr>
        </p:nvSpPr>
        <p:spPr>
          <a:xfrm>
            <a:off x="457200" y="6237312"/>
            <a:ext cx="1882552" cy="365125"/>
          </a:xfrm>
        </p:spPr>
        <p:txBody>
          <a:bodyPr/>
          <a:lstStyle/>
          <a:p>
            <a:fld id="{3E220A51-F8EA-429A-8E6F-F02BE74E28F7}" type="datetimeFigureOut">
              <a:rPr kumimoji="1" lang="ja-JP" altLang="en-US" smtClean="0"/>
              <a:t>2015/2/5</a:t>
            </a:fld>
            <a:endParaRPr kumimoji="1" lang="ja-JP" altLang="en-US"/>
          </a:p>
        </p:txBody>
      </p:sp>
      <p:sp>
        <p:nvSpPr>
          <p:cNvPr id="1151" name="フッター プレースホルダー 5"/>
          <p:cNvSpPr>
            <a:spLocks noGrp="1"/>
          </p:cNvSpPr>
          <p:nvPr>
            <p:ph type="ftr" sz="quarter" idx="11"/>
          </p:nvPr>
        </p:nvSpPr>
        <p:spPr>
          <a:xfrm>
            <a:off x="2591780" y="6237312"/>
            <a:ext cx="4104456" cy="365125"/>
          </a:xfrm>
        </p:spPr>
        <p:txBody>
          <a:bodyPr/>
          <a:lstStyle/>
          <a:p>
            <a:endParaRPr kumimoji="1" lang="ja-JP" altLang="en-US"/>
          </a:p>
        </p:txBody>
      </p:sp>
      <p:sp>
        <p:nvSpPr>
          <p:cNvPr id="1152" name="スライド番号プレースホルダー 6"/>
          <p:cNvSpPr>
            <a:spLocks noGrp="1"/>
          </p:cNvSpPr>
          <p:nvPr>
            <p:ph type="sldNum" sz="quarter" idx="12"/>
          </p:nvPr>
        </p:nvSpPr>
        <p:spPr>
          <a:xfrm>
            <a:off x="7344308" y="6237312"/>
            <a:ext cx="1342492" cy="365125"/>
          </a:xfrm>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0" name=""/>
        <p:cNvGrpSpPr/>
        <p:nvPr/>
      </p:nvGrpSpPr>
      <p:grpSpPr>
        <a:xfrm>
          <a:off x="0" y="0"/>
          <a:ext cx="0" cy="0"/>
          <a:chOff x="0" y="0"/>
          <a:chExt cx="0" cy="0"/>
        </a:xfrm>
      </p:grpSpPr>
      <p:sp>
        <p:nvSpPr>
          <p:cNvPr id="1035" name="タイトル 1"/>
          <p:cNvSpPr>
            <a:spLocks noGrp="1"/>
          </p:cNvSpPr>
          <p:nvPr>
            <p:ph type="title"/>
          </p:nvPr>
        </p:nvSpPr>
        <p:spPr/>
        <p:txBody>
          <a:bodyPr/>
          <a:lstStyle/>
          <a:p>
            <a:r>
              <a:rPr kumimoji="1" lang="ja-JP" altLang="en-US"/>
              <a:t>マスター タイトルの書式設定</a:t>
            </a:r>
          </a:p>
        </p:txBody>
      </p:sp>
      <p:sp>
        <p:nvSpPr>
          <p:cNvPr id="1036"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37" name="日付プレースホルダー 3"/>
          <p:cNvSpPr>
            <a:spLocks noGrp="1"/>
          </p:cNvSpPr>
          <p:nvPr>
            <p:ph type="dt" sz="half" idx="10"/>
          </p:nvPr>
        </p:nvSpPr>
        <p:spPr>
          <a:xfrm>
            <a:off x="628650" y="6356351"/>
            <a:ext cx="2057400" cy="365125"/>
          </a:xfrm>
          <a:prstGeom prst="rect">
            <a:avLst/>
          </a:prstGeom>
        </p:spPr>
        <p:txBody>
          <a:bodyPr/>
          <a:lstStyle/>
          <a:p>
            <a:fld id="{E7C311B1-9F11-400C-BF44-7099E2CE54EB}" type="datetime1">
              <a:rPr lang="en-US" altLang="ja-JP" smtClean="0">
                <a:solidFill>
                  <a:prstClr val="black">
                    <a:tint val="75000"/>
                  </a:prstClr>
                </a:solidFill>
              </a:rPr>
              <a:t>3/3/2022</a:t>
            </a:fld>
            <a:endParaRPr lang="en-US" dirty="0">
              <a:solidFill>
                <a:prstClr val="black">
                  <a:tint val="75000"/>
                </a:prstClr>
              </a:solidFill>
            </a:endParaRPr>
          </a:p>
        </p:txBody>
      </p:sp>
      <p:sp>
        <p:nvSpPr>
          <p:cNvPr id="1038"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9" name="スライド番号プレースホルダー 5"/>
          <p:cNvSpPr>
            <a:spLocks noGrp="1"/>
          </p:cNvSpPr>
          <p:nvPr>
            <p:ph type="sldNum" sz="quarter" idx="12"/>
          </p:nvPr>
        </p:nvSpPr>
        <p:spPr>
          <a:xfrm>
            <a:off x="7086600" y="6589713"/>
            <a:ext cx="2057400" cy="365125"/>
          </a:xfrm>
        </p:spPr>
        <p:txBody>
          <a:bodyPr/>
          <a:lstStyle>
            <a:lvl1pPr>
              <a:defRPr sz="14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3975592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0" name=""/>
        <p:cNvGrpSpPr/>
        <p:nvPr/>
      </p:nvGrpSpPr>
      <p:grpSpPr>
        <a:xfrm>
          <a:off x="0" y="0"/>
          <a:ext cx="0" cy="0"/>
          <a:chOff x="0" y="0"/>
          <a:chExt cx="0" cy="0"/>
        </a:xfrm>
      </p:grpSpPr>
      <p:sp>
        <p:nvSpPr>
          <p:cNvPr id="1154" name="タイトル 1"/>
          <p:cNvSpPr>
            <a:spLocks noGrp="1"/>
          </p:cNvSpPr>
          <p:nvPr>
            <p:ph type="title"/>
          </p:nvPr>
        </p:nvSpPr>
        <p:spPr>
          <a:xfrm>
            <a:off x="1792288" y="4689140"/>
            <a:ext cx="5486400" cy="566739"/>
          </a:xfrm>
        </p:spPr>
        <p:txBody>
          <a:bodyPr anchor="b">
            <a:normAutofit/>
          </a:bodyPr>
          <a:lstStyle>
            <a:lvl1pPr algn="l">
              <a:defRPr sz="2400" b="1"/>
            </a:lvl1pPr>
          </a:lstStyle>
          <a:p>
            <a:r>
              <a:rPr kumimoji="1" lang="ja-JP" altLang="en-US" smtClean="0"/>
              <a:t>マスター タイトルの書式設定</a:t>
            </a:r>
            <a:endParaRPr kumimoji="1" lang="ja-JP" altLang="en-US" dirty="0"/>
          </a:p>
        </p:txBody>
      </p:sp>
      <p:sp>
        <p:nvSpPr>
          <p:cNvPr id="1155" name="図プレースホルダー 2"/>
          <p:cNvSpPr>
            <a:spLocks noGrp="1"/>
          </p:cNvSpPr>
          <p:nvPr>
            <p:ph type="pic" idx="1"/>
          </p:nvPr>
        </p:nvSpPr>
        <p:spPr>
          <a:xfrm>
            <a:off x="1792288" y="476672"/>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smtClean="0"/>
              <a:t>アイコンをクリックして図を追加</a:t>
            </a:r>
            <a:endParaRPr kumimoji="1" lang="ja-JP" altLang="en-US" dirty="0"/>
          </a:p>
        </p:txBody>
      </p:sp>
      <p:sp>
        <p:nvSpPr>
          <p:cNvPr id="1156" name="テキスト プレースホルダー 3"/>
          <p:cNvSpPr>
            <a:spLocks noGrp="1"/>
          </p:cNvSpPr>
          <p:nvPr>
            <p:ph type="body" sz="half" idx="2"/>
          </p:nvPr>
        </p:nvSpPr>
        <p:spPr>
          <a:xfrm>
            <a:off x="1792288" y="5301209"/>
            <a:ext cx="5486400" cy="6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1157" name="日付プレースホルダー 4"/>
          <p:cNvSpPr>
            <a:spLocks noGrp="1"/>
          </p:cNvSpPr>
          <p:nvPr>
            <p:ph type="dt" sz="half" idx="10"/>
          </p:nvPr>
        </p:nvSpPr>
        <p:spPr>
          <a:xfrm>
            <a:off x="457200" y="6237312"/>
            <a:ext cx="1882552" cy="365125"/>
          </a:xfrm>
        </p:spPr>
        <p:txBody>
          <a:bodyPr/>
          <a:lstStyle/>
          <a:p>
            <a:fld id="{3E220A51-F8EA-429A-8E6F-F02BE74E28F7}" type="datetimeFigureOut">
              <a:rPr kumimoji="1" lang="ja-JP" altLang="en-US" smtClean="0"/>
              <a:t>2015/2/5</a:t>
            </a:fld>
            <a:endParaRPr kumimoji="1" lang="ja-JP" altLang="en-US"/>
          </a:p>
        </p:txBody>
      </p:sp>
      <p:sp>
        <p:nvSpPr>
          <p:cNvPr id="1158" name="フッター プレースホルダー 5"/>
          <p:cNvSpPr>
            <a:spLocks noGrp="1"/>
          </p:cNvSpPr>
          <p:nvPr>
            <p:ph type="ftr" sz="quarter" idx="11"/>
          </p:nvPr>
        </p:nvSpPr>
        <p:spPr>
          <a:xfrm>
            <a:off x="2591780" y="6237312"/>
            <a:ext cx="4104456" cy="365125"/>
          </a:xfrm>
        </p:spPr>
        <p:txBody>
          <a:bodyPr/>
          <a:lstStyle/>
          <a:p>
            <a:endParaRPr kumimoji="1" lang="ja-JP" altLang="en-US"/>
          </a:p>
        </p:txBody>
      </p:sp>
      <p:sp>
        <p:nvSpPr>
          <p:cNvPr id="1159" name="スライド番号プレースホルダー 6"/>
          <p:cNvSpPr>
            <a:spLocks noGrp="1"/>
          </p:cNvSpPr>
          <p:nvPr>
            <p:ph type="sldNum" sz="quarter" idx="12"/>
          </p:nvPr>
        </p:nvSpPr>
        <p:spPr>
          <a:xfrm>
            <a:off x="7344308" y="6237312"/>
            <a:ext cx="1342492" cy="365125"/>
          </a:xfrm>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0" name=""/>
        <p:cNvGrpSpPr/>
        <p:nvPr/>
      </p:nvGrpSpPr>
      <p:grpSpPr>
        <a:xfrm>
          <a:off x="0" y="0"/>
          <a:ext cx="0" cy="0"/>
          <a:chOff x="0" y="0"/>
          <a:chExt cx="0" cy="0"/>
        </a:xfrm>
      </p:grpSpPr>
      <p:sp>
        <p:nvSpPr>
          <p:cNvPr id="1161" name="タイトル 1"/>
          <p:cNvSpPr>
            <a:spLocks noGrp="1"/>
          </p:cNvSpPr>
          <p:nvPr>
            <p:ph type="title"/>
          </p:nvPr>
        </p:nvSpPr>
        <p:spPr>
          <a:xfrm>
            <a:off x="457200" y="418653"/>
            <a:ext cx="8229600" cy="994123"/>
          </a:xfrm>
        </p:spPr>
        <p:txBody>
          <a:bodyPr/>
          <a:lstStyle/>
          <a:p>
            <a:r>
              <a:rPr kumimoji="1" lang="ja-JP" altLang="en-US" smtClean="0"/>
              <a:t>マスター タイトルの書式設定</a:t>
            </a:r>
            <a:endParaRPr kumimoji="1" lang="ja-JP" altLang="en-US" dirty="0"/>
          </a:p>
        </p:txBody>
      </p:sp>
      <p:sp>
        <p:nvSpPr>
          <p:cNvPr id="1162" name="縦書きテキスト プレースホルダー 2"/>
          <p:cNvSpPr>
            <a:spLocks noGrp="1"/>
          </p:cNvSpPr>
          <p:nvPr>
            <p:ph type="body" orient="vert" idx="1"/>
          </p:nvPr>
        </p:nvSpPr>
        <p:spPr>
          <a:xfrm>
            <a:off x="719572" y="1736813"/>
            <a:ext cx="7704856" cy="4236469"/>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163" name="日付プレースホルダー 3"/>
          <p:cNvSpPr>
            <a:spLocks noGrp="1"/>
          </p:cNvSpPr>
          <p:nvPr>
            <p:ph type="dt" sz="half" idx="10"/>
          </p:nvPr>
        </p:nvSpPr>
        <p:spPr>
          <a:xfrm>
            <a:off x="457200" y="6237312"/>
            <a:ext cx="1882552" cy="365125"/>
          </a:xfrm>
        </p:spPr>
        <p:txBody>
          <a:bodyPr/>
          <a:lstStyle/>
          <a:p>
            <a:fld id="{3E220A51-F8EA-429A-8E6F-F02BE74E28F7}" type="datetimeFigureOut">
              <a:rPr kumimoji="1" lang="ja-JP" altLang="en-US" smtClean="0"/>
              <a:t>2015/2/5</a:t>
            </a:fld>
            <a:endParaRPr kumimoji="1" lang="ja-JP" altLang="en-US"/>
          </a:p>
        </p:txBody>
      </p:sp>
      <p:sp>
        <p:nvSpPr>
          <p:cNvPr id="1164" name="フッター プレースホルダー 4"/>
          <p:cNvSpPr>
            <a:spLocks noGrp="1"/>
          </p:cNvSpPr>
          <p:nvPr>
            <p:ph type="ftr" sz="quarter" idx="11"/>
          </p:nvPr>
        </p:nvSpPr>
        <p:spPr>
          <a:xfrm>
            <a:off x="2591780" y="6237312"/>
            <a:ext cx="4104456" cy="365125"/>
          </a:xfrm>
        </p:spPr>
        <p:txBody>
          <a:bodyPr/>
          <a:lstStyle/>
          <a:p>
            <a:endParaRPr kumimoji="1" lang="ja-JP" altLang="en-US"/>
          </a:p>
        </p:txBody>
      </p:sp>
      <p:sp>
        <p:nvSpPr>
          <p:cNvPr id="1165" name="スライド番号プレースホルダー 5"/>
          <p:cNvSpPr>
            <a:spLocks noGrp="1"/>
          </p:cNvSpPr>
          <p:nvPr>
            <p:ph type="sldNum" sz="quarter" idx="12"/>
          </p:nvPr>
        </p:nvSpPr>
        <p:spPr>
          <a:xfrm>
            <a:off x="7344308" y="6237312"/>
            <a:ext cx="1342492" cy="365125"/>
          </a:xfrm>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0" name=""/>
        <p:cNvGrpSpPr/>
        <p:nvPr/>
      </p:nvGrpSpPr>
      <p:grpSpPr>
        <a:xfrm>
          <a:off x="0" y="0"/>
          <a:ext cx="0" cy="0"/>
          <a:chOff x="0" y="0"/>
          <a:chExt cx="0" cy="0"/>
        </a:xfrm>
      </p:grpSpPr>
      <p:sp>
        <p:nvSpPr>
          <p:cNvPr id="1167" name="縦書きタイトル 1"/>
          <p:cNvSpPr>
            <a:spLocks noGrp="1"/>
          </p:cNvSpPr>
          <p:nvPr>
            <p:ph type="title" orient="vert"/>
          </p:nvPr>
        </p:nvSpPr>
        <p:spPr>
          <a:xfrm>
            <a:off x="6629400" y="274639"/>
            <a:ext cx="2057400" cy="5698644"/>
          </a:xfrm>
        </p:spPr>
        <p:txBody>
          <a:bodyPr vert="eaVert"/>
          <a:lstStyle>
            <a:lvl1pPr algn="l">
              <a:defRPr/>
            </a:lvl1pPr>
          </a:lstStyle>
          <a:p>
            <a:r>
              <a:rPr kumimoji="1" lang="ja-JP" altLang="en-US" smtClean="0"/>
              <a:t>マスター タイトルの書式設定</a:t>
            </a:r>
            <a:endParaRPr kumimoji="1" lang="ja-JP" altLang="en-US" dirty="0"/>
          </a:p>
        </p:txBody>
      </p:sp>
      <p:sp>
        <p:nvSpPr>
          <p:cNvPr id="1168" name="縦書きテキスト プレースホルダー 2"/>
          <p:cNvSpPr>
            <a:spLocks noGrp="1"/>
          </p:cNvSpPr>
          <p:nvPr>
            <p:ph type="body" orient="vert" idx="1"/>
          </p:nvPr>
        </p:nvSpPr>
        <p:spPr>
          <a:xfrm>
            <a:off x="457200" y="274639"/>
            <a:ext cx="6019800" cy="5698644"/>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169" name="日付プレースホルダー 3"/>
          <p:cNvSpPr>
            <a:spLocks noGrp="1"/>
          </p:cNvSpPr>
          <p:nvPr>
            <p:ph type="dt" sz="half" idx="10"/>
          </p:nvPr>
        </p:nvSpPr>
        <p:spPr>
          <a:xfrm>
            <a:off x="457200" y="6237312"/>
            <a:ext cx="1882552" cy="365125"/>
          </a:xfrm>
        </p:spPr>
        <p:txBody>
          <a:bodyPr/>
          <a:lstStyle/>
          <a:p>
            <a:fld id="{3E220A51-F8EA-429A-8E6F-F02BE74E28F7}" type="datetimeFigureOut">
              <a:rPr kumimoji="1" lang="ja-JP" altLang="en-US" smtClean="0"/>
              <a:t>2015/2/5</a:t>
            </a:fld>
            <a:endParaRPr kumimoji="1" lang="ja-JP" altLang="en-US" dirty="0"/>
          </a:p>
        </p:txBody>
      </p:sp>
      <p:sp>
        <p:nvSpPr>
          <p:cNvPr id="1170" name="フッター プレースホルダー 4"/>
          <p:cNvSpPr>
            <a:spLocks noGrp="1"/>
          </p:cNvSpPr>
          <p:nvPr>
            <p:ph type="ftr" sz="quarter" idx="11"/>
          </p:nvPr>
        </p:nvSpPr>
        <p:spPr>
          <a:xfrm>
            <a:off x="2591780" y="6237312"/>
            <a:ext cx="4104456" cy="365125"/>
          </a:xfrm>
        </p:spPr>
        <p:txBody>
          <a:bodyPr/>
          <a:lstStyle/>
          <a:p>
            <a:endParaRPr kumimoji="1" lang="ja-JP" altLang="en-US"/>
          </a:p>
        </p:txBody>
      </p:sp>
      <p:sp>
        <p:nvSpPr>
          <p:cNvPr id="1171" name="スライド番号プレースホルダー 5"/>
          <p:cNvSpPr>
            <a:spLocks noGrp="1"/>
          </p:cNvSpPr>
          <p:nvPr>
            <p:ph type="sldNum" sz="quarter" idx="12"/>
          </p:nvPr>
        </p:nvSpPr>
        <p:spPr>
          <a:xfrm>
            <a:off x="7344308" y="6237312"/>
            <a:ext cx="1342492" cy="365125"/>
          </a:xfrm>
        </p:spPr>
        <p:txBody>
          <a:bodyPr/>
          <a:lstStyle/>
          <a:p>
            <a:fld id="{2C9400E4-C46D-48FA-AEA0-ED136F70A0E5}" type="slidenum">
              <a:rPr kumimoji="1" lang="ja-JP" altLang="en-US" smtClean="0"/>
              <a:t>‹#›</a:t>
            </a:fld>
            <a:endParaRPr kumimoji="1"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0" name=""/>
        <p:cNvGrpSpPr/>
        <p:nvPr/>
      </p:nvGrpSpPr>
      <p:grpSpPr>
        <a:xfrm>
          <a:off x="0" y="0"/>
          <a:ext cx="0" cy="0"/>
          <a:chOff x="0" y="0"/>
          <a:chExt cx="0" cy="0"/>
        </a:xfrm>
      </p:grpSpPr>
      <p:sp>
        <p:nvSpPr>
          <p:cNvPr id="1041" name="タイトル 1"/>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1042"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1043" name="日付プレースホルダー 3"/>
          <p:cNvSpPr>
            <a:spLocks noGrp="1"/>
          </p:cNvSpPr>
          <p:nvPr>
            <p:ph type="dt" sz="half" idx="10"/>
          </p:nvPr>
        </p:nvSpPr>
        <p:spPr>
          <a:xfrm>
            <a:off x="628650" y="6356351"/>
            <a:ext cx="2057400" cy="365125"/>
          </a:xfrm>
          <a:prstGeom prst="rect">
            <a:avLst/>
          </a:prstGeom>
        </p:spPr>
        <p:txBody>
          <a:bodyPr/>
          <a:lstStyle/>
          <a:p>
            <a:fld id="{119CE1EC-D265-4887-AD35-0085500759F1}" type="datetime1">
              <a:rPr lang="en-US" altLang="ja-JP" smtClean="0">
                <a:solidFill>
                  <a:prstClr val="black">
                    <a:tint val="75000"/>
                  </a:prstClr>
                </a:solidFill>
              </a:rPr>
              <a:t>3/3/2022</a:t>
            </a:fld>
            <a:endParaRPr lang="en-US" dirty="0">
              <a:solidFill>
                <a:prstClr val="black">
                  <a:tint val="75000"/>
                </a:prstClr>
              </a:solidFill>
            </a:endParaRPr>
          </a:p>
        </p:txBody>
      </p:sp>
      <p:sp>
        <p:nvSpPr>
          <p:cNvPr id="1044"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45" name="スライド番号プレースホルダー 5"/>
          <p:cNvSpPr>
            <a:spLocks noGrp="1"/>
          </p:cNvSpPr>
          <p:nvPr>
            <p:ph type="sldNum" sz="quarter" idx="12"/>
          </p:nvPr>
        </p:nvSpPr>
        <p:spPr>
          <a:xfrm>
            <a:off x="7004050" y="65976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1030113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0" name=""/>
        <p:cNvGrpSpPr/>
        <p:nvPr/>
      </p:nvGrpSpPr>
      <p:grpSpPr>
        <a:xfrm>
          <a:off x="0" y="0"/>
          <a:ext cx="0" cy="0"/>
          <a:chOff x="0" y="0"/>
          <a:chExt cx="0" cy="0"/>
        </a:xfrm>
      </p:grpSpPr>
      <p:sp>
        <p:nvSpPr>
          <p:cNvPr id="1047" name="タイトル 1"/>
          <p:cNvSpPr>
            <a:spLocks noGrp="1"/>
          </p:cNvSpPr>
          <p:nvPr>
            <p:ph type="title"/>
          </p:nvPr>
        </p:nvSpPr>
        <p:spPr/>
        <p:txBody>
          <a:bodyPr/>
          <a:lstStyle/>
          <a:p>
            <a:r>
              <a:rPr kumimoji="1" lang="ja-JP" altLang="en-US"/>
              <a:t>マスター タイトルの書式設定</a:t>
            </a:r>
          </a:p>
        </p:txBody>
      </p:sp>
      <p:sp>
        <p:nvSpPr>
          <p:cNvPr id="1048" name="コンテンツ プレースホルダー 2"/>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49" name="コンテンツ プレースホルダー 3"/>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0" name="日付プレースホルダー 4"/>
          <p:cNvSpPr>
            <a:spLocks noGrp="1"/>
          </p:cNvSpPr>
          <p:nvPr>
            <p:ph type="dt" sz="half" idx="10"/>
          </p:nvPr>
        </p:nvSpPr>
        <p:spPr>
          <a:xfrm>
            <a:off x="628650" y="6356351"/>
            <a:ext cx="2057400" cy="365125"/>
          </a:xfrm>
          <a:prstGeom prst="rect">
            <a:avLst/>
          </a:prstGeom>
        </p:spPr>
        <p:txBody>
          <a:bodyPr/>
          <a:lstStyle/>
          <a:p>
            <a:fld id="{C01B6CB8-1371-4AD8-8201-600043761079}" type="datetime1">
              <a:rPr lang="en-US" altLang="ja-JP" smtClean="0">
                <a:solidFill>
                  <a:prstClr val="black">
                    <a:tint val="75000"/>
                  </a:prstClr>
                </a:solidFill>
              </a:rPr>
              <a:t>11/16/2020</a:t>
            </a:fld>
            <a:endParaRPr lang="en-US" dirty="0">
              <a:solidFill>
                <a:prstClr val="black">
                  <a:tint val="75000"/>
                </a:prstClr>
              </a:solidFill>
            </a:endParaRPr>
          </a:p>
        </p:txBody>
      </p:sp>
      <p:sp>
        <p:nvSpPr>
          <p:cNvPr id="1051"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52" name="スライド番号プレースホルダー 6"/>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6FF9F0C5-380F-41C2-899A-BAC0F0927E16}" type="slidenum">
              <a:rPr lang="en-US" smtClean="0"/>
              <a:pPr/>
              <a:t>‹#›</a:t>
            </a:fld>
            <a:endParaRPr lang="en-US" dirty="0"/>
          </a:p>
        </p:txBody>
      </p:sp>
    </p:spTree>
    <p:extLst>
      <p:ext uri="{BB962C8B-B14F-4D97-AF65-F5344CB8AC3E}">
        <p14:creationId xmlns:p14="http://schemas.microsoft.com/office/powerpoint/2010/main" val="207099867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0" name=""/>
        <p:cNvGrpSpPr/>
        <p:nvPr/>
      </p:nvGrpSpPr>
      <p:grpSpPr>
        <a:xfrm>
          <a:off x="0" y="0"/>
          <a:ext cx="0" cy="0"/>
          <a:chOff x="0" y="0"/>
          <a:chExt cx="0" cy="0"/>
        </a:xfrm>
      </p:grpSpPr>
      <p:sp>
        <p:nvSpPr>
          <p:cNvPr id="1054" name="タイトル 1"/>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1055"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6" name="コンテンツ プレースホルダー 3"/>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7"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8" name="コンテンツ プレースホルダー 5"/>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9" name="日付プレースホルダー 6"/>
          <p:cNvSpPr>
            <a:spLocks noGrp="1"/>
          </p:cNvSpPr>
          <p:nvPr>
            <p:ph type="dt" sz="half" idx="10"/>
          </p:nvPr>
        </p:nvSpPr>
        <p:spPr>
          <a:xfrm>
            <a:off x="628650" y="6356351"/>
            <a:ext cx="2057400" cy="365125"/>
          </a:xfrm>
          <a:prstGeom prst="rect">
            <a:avLst/>
          </a:prstGeom>
        </p:spPr>
        <p:txBody>
          <a:bodyPr/>
          <a:lstStyle/>
          <a:p>
            <a:fld id="{AF514FC5-B5B5-4A7D-BF03-BC4F8B86018F}" type="datetime1">
              <a:rPr lang="en-US" altLang="ja-JP" smtClean="0">
                <a:solidFill>
                  <a:prstClr val="black">
                    <a:tint val="75000"/>
                  </a:prstClr>
                </a:solidFill>
              </a:rPr>
              <a:t>11/16/2020</a:t>
            </a:fld>
            <a:endParaRPr lang="en-US" dirty="0">
              <a:solidFill>
                <a:prstClr val="black">
                  <a:tint val="75000"/>
                </a:prstClr>
              </a:solidFill>
            </a:endParaRPr>
          </a:p>
        </p:txBody>
      </p:sp>
      <p:sp>
        <p:nvSpPr>
          <p:cNvPr id="1060" name="フッター プレースホルダー 7"/>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1" name="スライド番号プレースホルダー 8"/>
          <p:cNvSpPr>
            <a:spLocks noGrp="1"/>
          </p:cNvSpPr>
          <p:nvPr>
            <p:ph type="sldNum" sz="quarter" idx="12"/>
          </p:nvPr>
        </p:nvSpPr>
        <p:spPr>
          <a:xfrm>
            <a:off x="7004050" y="6584951"/>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9276747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0" name=""/>
        <p:cNvGrpSpPr/>
        <p:nvPr/>
      </p:nvGrpSpPr>
      <p:grpSpPr>
        <a:xfrm>
          <a:off x="0" y="0"/>
          <a:ext cx="0" cy="0"/>
          <a:chOff x="0" y="0"/>
          <a:chExt cx="0" cy="0"/>
        </a:xfrm>
      </p:grpSpPr>
      <p:sp>
        <p:nvSpPr>
          <p:cNvPr id="1063" name="タイトル 1"/>
          <p:cNvSpPr>
            <a:spLocks noGrp="1"/>
          </p:cNvSpPr>
          <p:nvPr>
            <p:ph type="title"/>
          </p:nvPr>
        </p:nvSpPr>
        <p:spPr/>
        <p:txBody>
          <a:bodyPr/>
          <a:lstStyle/>
          <a:p>
            <a:r>
              <a:rPr kumimoji="1" lang="ja-JP" altLang="en-US"/>
              <a:t>マスター タイトルの書式設定</a:t>
            </a:r>
          </a:p>
        </p:txBody>
      </p:sp>
      <p:sp>
        <p:nvSpPr>
          <p:cNvPr id="1064" name="日付プレースホルダー 2"/>
          <p:cNvSpPr>
            <a:spLocks noGrp="1"/>
          </p:cNvSpPr>
          <p:nvPr>
            <p:ph type="dt" sz="half" idx="10"/>
          </p:nvPr>
        </p:nvSpPr>
        <p:spPr>
          <a:xfrm>
            <a:off x="628650" y="6356351"/>
            <a:ext cx="2057400" cy="365125"/>
          </a:xfrm>
          <a:prstGeom prst="rect">
            <a:avLst/>
          </a:prstGeom>
        </p:spPr>
        <p:txBody>
          <a:bodyPr/>
          <a:lstStyle/>
          <a:p>
            <a:fld id="{A3B16169-9283-4522-B558-85CBE7EC51A4}" type="datetime1">
              <a:rPr lang="en-US" altLang="ja-JP" smtClean="0">
                <a:solidFill>
                  <a:prstClr val="black">
                    <a:tint val="75000"/>
                  </a:prstClr>
                </a:solidFill>
              </a:rPr>
              <a:t>11/16/2020</a:t>
            </a:fld>
            <a:endParaRPr lang="en-US" dirty="0">
              <a:solidFill>
                <a:prstClr val="black">
                  <a:tint val="75000"/>
                </a:prstClr>
              </a:solidFill>
            </a:endParaRPr>
          </a:p>
        </p:txBody>
      </p:sp>
      <p:sp>
        <p:nvSpPr>
          <p:cNvPr id="1065" name="フッター プレースホルダー 3"/>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6" name="スライド番号プレースホルダー 4"/>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688812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0" name=""/>
        <p:cNvGrpSpPr/>
        <p:nvPr/>
      </p:nvGrpSpPr>
      <p:grpSpPr>
        <a:xfrm>
          <a:off x="0" y="0"/>
          <a:ext cx="0" cy="0"/>
          <a:chOff x="0" y="0"/>
          <a:chExt cx="0" cy="0"/>
        </a:xfrm>
      </p:grpSpPr>
      <p:sp>
        <p:nvSpPr>
          <p:cNvPr id="1068" name="日付プレースホルダー 1"/>
          <p:cNvSpPr>
            <a:spLocks noGrp="1"/>
          </p:cNvSpPr>
          <p:nvPr>
            <p:ph type="dt" sz="half" idx="10"/>
          </p:nvPr>
        </p:nvSpPr>
        <p:spPr>
          <a:xfrm>
            <a:off x="628650" y="6356351"/>
            <a:ext cx="2057400" cy="365125"/>
          </a:xfrm>
          <a:prstGeom prst="rect">
            <a:avLst/>
          </a:prstGeom>
        </p:spPr>
        <p:txBody>
          <a:bodyPr/>
          <a:lstStyle/>
          <a:p>
            <a:fld id="{F2B6D3E1-F28B-44B3-8D8C-E6CCAA0DE757}" type="datetime1">
              <a:rPr lang="en-US" altLang="ja-JP" smtClean="0">
                <a:solidFill>
                  <a:prstClr val="black">
                    <a:tint val="75000"/>
                  </a:prstClr>
                </a:solidFill>
              </a:rPr>
              <a:t>11/16/2020</a:t>
            </a:fld>
            <a:endParaRPr lang="en-US" dirty="0">
              <a:solidFill>
                <a:prstClr val="black">
                  <a:tint val="75000"/>
                </a:prstClr>
              </a:solidFill>
            </a:endParaRPr>
          </a:p>
        </p:txBody>
      </p:sp>
      <p:sp>
        <p:nvSpPr>
          <p:cNvPr id="1069" name="フッター プレースホルダー 2"/>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0" name="スライド番号プレースホルダー 3"/>
          <p:cNvSpPr>
            <a:spLocks noGrp="1"/>
          </p:cNvSpPr>
          <p:nvPr>
            <p:ph type="sldNum" sz="quarter" idx="12"/>
          </p:nvPr>
        </p:nvSpPr>
        <p:spPr>
          <a:xfrm>
            <a:off x="7086600" y="6573837"/>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8599303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0" name=""/>
        <p:cNvGrpSpPr/>
        <p:nvPr/>
      </p:nvGrpSpPr>
      <p:grpSpPr>
        <a:xfrm>
          <a:off x="0" y="0"/>
          <a:ext cx="0" cy="0"/>
          <a:chOff x="0" y="0"/>
          <a:chExt cx="0" cy="0"/>
        </a:xfrm>
      </p:grpSpPr>
      <p:sp>
        <p:nvSpPr>
          <p:cNvPr id="107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7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7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75" name="日付プレースホルダー 4"/>
          <p:cNvSpPr>
            <a:spLocks noGrp="1"/>
          </p:cNvSpPr>
          <p:nvPr>
            <p:ph type="dt" sz="half" idx="10"/>
          </p:nvPr>
        </p:nvSpPr>
        <p:spPr>
          <a:xfrm>
            <a:off x="628650" y="6356351"/>
            <a:ext cx="2057400" cy="365125"/>
          </a:xfrm>
          <a:prstGeom prst="rect">
            <a:avLst/>
          </a:prstGeom>
        </p:spPr>
        <p:txBody>
          <a:bodyPr/>
          <a:lstStyle/>
          <a:p>
            <a:fld id="{D02D9D5D-824C-4057-A3F7-392015F0752A}" type="datetime1">
              <a:rPr lang="en-US" altLang="ja-JP" smtClean="0">
                <a:solidFill>
                  <a:prstClr val="black">
                    <a:tint val="75000"/>
                  </a:prstClr>
                </a:solidFill>
              </a:rPr>
              <a:t>11/16/2020</a:t>
            </a:fld>
            <a:endParaRPr lang="en-US" dirty="0">
              <a:solidFill>
                <a:prstClr val="black">
                  <a:tint val="75000"/>
                </a:prstClr>
              </a:solidFill>
            </a:endParaRPr>
          </a:p>
        </p:txBody>
      </p:sp>
      <p:sp>
        <p:nvSpPr>
          <p:cNvPr id="1076"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7" name="スライド番号プレースホルダー 6"/>
          <p:cNvSpPr>
            <a:spLocks noGrp="1"/>
          </p:cNvSpPr>
          <p:nvPr>
            <p:ph type="sldNum" sz="quarter" idx="12"/>
          </p:nvPr>
        </p:nvSpPr>
        <p:spPr>
          <a:xfrm>
            <a:off x="7086600" y="65833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519954A3-9DFD-4C44-94BA-B95130A3BA1C}" type="slidenum">
              <a:rPr lang="en-US" smtClean="0"/>
              <a:pPr/>
              <a:t>‹#›</a:t>
            </a:fld>
            <a:endParaRPr lang="en-US" dirty="0"/>
          </a:p>
        </p:txBody>
      </p:sp>
    </p:spTree>
    <p:extLst>
      <p:ext uri="{BB962C8B-B14F-4D97-AF65-F5344CB8AC3E}">
        <p14:creationId xmlns:p14="http://schemas.microsoft.com/office/powerpoint/2010/main" val="326603575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0" name=""/>
        <p:cNvGrpSpPr/>
        <p:nvPr/>
      </p:nvGrpSpPr>
      <p:grpSpPr>
        <a:xfrm>
          <a:off x="0" y="0"/>
          <a:ext cx="0" cy="0"/>
          <a:chOff x="0" y="0"/>
          <a:chExt cx="0" cy="0"/>
        </a:xfrm>
      </p:grpSpPr>
      <p:sp>
        <p:nvSpPr>
          <p:cNvPr id="1079"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80"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1081"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82" name="日付プレースホルダー 4"/>
          <p:cNvSpPr>
            <a:spLocks noGrp="1"/>
          </p:cNvSpPr>
          <p:nvPr>
            <p:ph type="dt" sz="half" idx="10"/>
          </p:nvPr>
        </p:nvSpPr>
        <p:spPr>
          <a:xfrm>
            <a:off x="628650" y="6356351"/>
            <a:ext cx="2057400" cy="365125"/>
          </a:xfrm>
          <a:prstGeom prst="rect">
            <a:avLst/>
          </a:prstGeom>
        </p:spPr>
        <p:txBody>
          <a:bodyPr/>
          <a:lstStyle/>
          <a:p>
            <a:fld id="{B125AC09-455B-42C0-9CE4-A08C5D859FA0}" type="datetime1">
              <a:rPr lang="en-US" altLang="ja-JP" smtClean="0">
                <a:solidFill>
                  <a:prstClr val="black">
                    <a:tint val="75000"/>
                  </a:prstClr>
                </a:solidFill>
              </a:rPr>
              <a:t>3/3/2022</a:t>
            </a:fld>
            <a:endParaRPr lang="en-US" dirty="0">
              <a:solidFill>
                <a:prstClr val="black">
                  <a:tint val="75000"/>
                </a:prstClr>
              </a:solidFill>
            </a:endParaRPr>
          </a:p>
        </p:txBody>
      </p:sp>
      <p:sp>
        <p:nvSpPr>
          <p:cNvPr id="1083"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84" name="スライド番号プレースホルダー 6"/>
          <p:cNvSpPr>
            <a:spLocks noGrp="1"/>
          </p:cNvSpPr>
          <p:nvPr>
            <p:ph type="sldNum" sz="quarter" idx="12"/>
          </p:nvPr>
        </p:nvSpPr>
        <p:spPr>
          <a:xfrm>
            <a:off x="7086600" y="6562726"/>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72118698"/>
      </p:ext>
    </p:extLst>
  </p:cSld>
  <p:clrMapOvr>
    <a:masterClrMapping/>
  </p:clrMapOvr>
  <p:timing>
    <p:tnLst>
      <p:par>
        <p:cTn id="1" dur="indefinite" restart="never" nodeType="tmRoot"/>
      </p:par>
    </p:tnLst>
  </p:timing>
</p:sldLayout>
</file>

<file path=ppt/slideMasters/_rels/slideMaster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_rels/slideMaster2.xml.rels><?xml version="1.0" encoding="UTF-8"?><Relationships xmlns="http://schemas.openxmlformats.org/package/2006/relationships"><Relationship Id="rId1" Type="http://schemas.openxmlformats.org/officeDocument/2006/relationships/slideLayout" Target="../slideLayouts/slideLayout12.xml" /><Relationship Id="rId2" Type="http://schemas.openxmlformats.org/officeDocument/2006/relationships/slideLayout" Target="../slideLayouts/slideLayout13.xml" /><Relationship Id="rId3" Type="http://schemas.openxmlformats.org/officeDocument/2006/relationships/slideLayout" Target="../slideLayouts/slideLayout14.xml" /><Relationship Id="rId4" Type="http://schemas.openxmlformats.org/officeDocument/2006/relationships/slideLayout" Target="../slideLayouts/slideLayout15.xml" /><Relationship Id="rId5" Type="http://schemas.openxmlformats.org/officeDocument/2006/relationships/slideLayout" Target="../slideLayouts/slideLayout16.xml" /><Relationship Id="rId6" Type="http://schemas.openxmlformats.org/officeDocument/2006/relationships/slideLayout" Target="../slideLayouts/slideLayout17.xml" /><Relationship Id="rId7" Type="http://schemas.openxmlformats.org/officeDocument/2006/relationships/slideLayout" Target="../slideLayouts/slideLayout18.xml" /><Relationship Id="rId8" Type="http://schemas.openxmlformats.org/officeDocument/2006/relationships/slideLayout" Target="../slideLayouts/slideLayout19.xml" /><Relationship Id="rId9" Type="http://schemas.openxmlformats.org/officeDocument/2006/relationships/slideLayout" Target="../slideLayouts/slideLayout20.xml" /><Relationship Id="rId10" Type="http://schemas.openxmlformats.org/officeDocument/2006/relationships/slideLayout" Target="../slideLayouts/slideLayout21.xml" /><Relationship Id="rId11" Type="http://schemas.openxmlformats.org/officeDocument/2006/relationships/slideLayout" Target="../slideLayouts/slideLayout22.xml" /><Relationship Id="rId12" Type="http://schemas.openxmlformats.org/officeDocument/2006/relationships/theme" Target="../theme/theme2.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25"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1026"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27" name="スライド番号プレースホルダー 5"/>
          <p:cNvSpPr>
            <a:spLocks noGrp="1"/>
          </p:cNvSpPr>
          <p:nvPr>
            <p:ph type="sldNum" sz="quarter" idx="4"/>
          </p:nvPr>
        </p:nvSpPr>
        <p:spPr>
          <a:xfrm>
            <a:off x="7004050" y="6508751"/>
            <a:ext cx="2057400" cy="365125"/>
          </a:xfrm>
          <a:prstGeom prst="rect">
            <a:avLst/>
          </a:prstGeom>
        </p:spPr>
        <p:txBody>
          <a:bodyPr vert="horz" lIns="91440" tIns="45720" rIns="91440" bIns="45720" rtlCol="0" anchor="ctr"/>
          <a:lstStyle>
            <a:lvl1pPr algn="r">
              <a:defRPr sz="1400" b="1">
                <a:solidFill>
                  <a:schemeClr val="tx1"/>
                </a:solidFill>
              </a:defRPr>
            </a:lvl1pPr>
          </a:lstStyle>
          <a:p>
            <a:pPr defTabSz="342900"/>
            <a:fld id="{D57F1E4F-1CFF-5643-939E-217C01CDF565}" type="slidenum">
              <a:rPr kumimoji="0" lang="en-US" smtClean="0"/>
              <a:pPr defTabSz="342900"/>
              <a:t>‹#›</a:t>
            </a:fld>
            <a:endParaRPr kumimoji="0" lang="en-US" dirty="0"/>
          </a:p>
        </p:txBody>
      </p:sp>
    </p:spTree>
    <p:extLst>
      <p:ext uri="{BB962C8B-B14F-4D97-AF65-F5344CB8AC3E}">
        <p14:creationId xmlns:p14="http://schemas.microsoft.com/office/powerpoint/2010/main" val="1974558470"/>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timing>
    <p:tnLst>
      <p:par>
        <p:cTn id="1" dur="indefinite" restart="never" nodeType="tmRoot"/>
      </p:par>
    </p:tnLst>
  </p:timing>
  <p:hf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0" name=""/>
        <p:cNvGrpSpPr/>
        <p:nvPr/>
      </p:nvGrpSpPr>
      <p:grpSpPr>
        <a:xfrm>
          <a:off x="0" y="0"/>
          <a:ext cx="0" cy="0"/>
          <a:chOff x="0" y="0"/>
          <a:chExt cx="0" cy="0"/>
        </a:xfrm>
      </p:grpSpPr>
      <p:sp>
        <p:nvSpPr>
          <p:cNvPr id="1098" name="フッター プレースホルダー 4"/>
          <p:cNvSpPr>
            <a:spLocks noGrp="1"/>
          </p:cNvSpPr>
          <p:nvPr>
            <p:ph type="ftr" sz="quarter" idx="3"/>
          </p:nvPr>
        </p:nvSpPr>
        <p:spPr>
          <a:xfrm>
            <a:off x="2591780" y="6237312"/>
            <a:ext cx="4104456" cy="365125"/>
          </a:xfrm>
          <a:prstGeom prst="rect">
            <a:avLst/>
          </a:prstGeom>
        </p:spPr>
        <p:txBody>
          <a:bodyPr vert="horz" lIns="91440" tIns="45720" rIns="91440" bIns="45720" rtlCol="0" anchor="ctr"/>
          <a:lstStyle>
            <a:lvl1pPr algn="ctr">
              <a:defRPr sz="1200">
                <a:solidFill>
                  <a:schemeClr val="tx1"/>
                </a:solidFill>
                <a:latin typeface="+mn-ea"/>
                <a:ea typeface="+mn-ea"/>
              </a:defRPr>
            </a:lvl1pPr>
          </a:lstStyle>
          <a:p>
            <a:endParaRPr lang="ja-JP" altLang="en-US" dirty="0"/>
          </a:p>
        </p:txBody>
      </p:sp>
      <p:sp>
        <p:nvSpPr>
          <p:cNvPr id="1099" name="タイトル プレースホルダー 1"/>
          <p:cNvSpPr>
            <a:spLocks noGrp="1"/>
          </p:cNvSpPr>
          <p:nvPr>
            <p:ph type="title"/>
          </p:nvPr>
        </p:nvSpPr>
        <p:spPr>
          <a:xfrm>
            <a:off x="457200" y="418653"/>
            <a:ext cx="8229600" cy="994123"/>
          </a:xfrm>
          <a:prstGeom prst="rect">
            <a:avLst/>
          </a:prstGeom>
        </p:spPr>
        <p:txBody>
          <a:bodyPr vert="horz" lIns="91440" tIns="45720" rIns="91440" bIns="45720" rtlCol="0" anchor="ctr">
            <a:normAutofit/>
          </a:bodyPr>
          <a:lstStyle/>
          <a:p>
            <a:r>
              <a:rPr kumimoji="1" lang="ja-JP" altLang="en-US" dirty="0" smtClean="0"/>
              <a:t>マスター タイトルの書式設定</a:t>
            </a:r>
            <a:endParaRPr kumimoji="1" lang="ja-JP" altLang="en-US" dirty="0"/>
          </a:p>
        </p:txBody>
      </p:sp>
      <p:sp>
        <p:nvSpPr>
          <p:cNvPr id="1100" name="テキスト プレースホルダー 2"/>
          <p:cNvSpPr>
            <a:spLocks noGrp="1"/>
          </p:cNvSpPr>
          <p:nvPr>
            <p:ph type="body" idx="1"/>
          </p:nvPr>
        </p:nvSpPr>
        <p:spPr>
          <a:xfrm>
            <a:off x="719572" y="1736813"/>
            <a:ext cx="7704856" cy="4281339"/>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en-US" altLang="ja-JP" dirty="0" smtClean="0"/>
          </a:p>
          <a:p>
            <a:pPr lvl="5"/>
            <a:r>
              <a:rPr kumimoji="1" lang="ja-JP" altLang="en-US" dirty="0" smtClean="0"/>
              <a:t>第 </a:t>
            </a:r>
            <a:r>
              <a:rPr kumimoji="1" lang="en-US" altLang="ja-JP" dirty="0" smtClean="0"/>
              <a:t>6 </a:t>
            </a:r>
            <a:r>
              <a:rPr kumimoji="1" lang="ja-JP" altLang="en-US" dirty="0" smtClean="0"/>
              <a:t>レベル</a:t>
            </a:r>
          </a:p>
          <a:p>
            <a:pPr lvl="6"/>
            <a:r>
              <a:rPr kumimoji="1" lang="ja-JP" altLang="en-US" dirty="0" smtClean="0"/>
              <a:t>第 </a:t>
            </a:r>
            <a:r>
              <a:rPr kumimoji="1" lang="en-US" altLang="ja-JP" dirty="0" smtClean="0"/>
              <a:t>7 </a:t>
            </a:r>
            <a:r>
              <a:rPr kumimoji="1" lang="ja-JP" altLang="en-US" dirty="0" smtClean="0"/>
              <a:t>レベル</a:t>
            </a:r>
          </a:p>
          <a:p>
            <a:pPr lvl="7"/>
            <a:r>
              <a:rPr kumimoji="1" lang="ja-JP" altLang="en-US" dirty="0" smtClean="0"/>
              <a:t>第 </a:t>
            </a:r>
            <a:r>
              <a:rPr kumimoji="1" lang="en-US" altLang="ja-JP" dirty="0" smtClean="0"/>
              <a:t>8 </a:t>
            </a:r>
            <a:r>
              <a:rPr kumimoji="1" lang="ja-JP" altLang="en-US" dirty="0" smtClean="0"/>
              <a:t>レベル</a:t>
            </a:r>
          </a:p>
          <a:p>
            <a:pPr lvl="8"/>
            <a:r>
              <a:rPr kumimoji="1" lang="ja-JP" altLang="en-US" dirty="0" smtClean="0"/>
              <a:t>第 </a:t>
            </a:r>
            <a:r>
              <a:rPr kumimoji="1" lang="en-US" altLang="ja-JP" dirty="0" smtClean="0"/>
              <a:t>9 </a:t>
            </a:r>
            <a:r>
              <a:rPr kumimoji="1" lang="ja-JP" altLang="en-US" dirty="0" smtClean="0"/>
              <a:t>レベル</a:t>
            </a:r>
          </a:p>
        </p:txBody>
      </p:sp>
      <p:sp>
        <p:nvSpPr>
          <p:cNvPr id="1101" name="日付プレースホルダー 3"/>
          <p:cNvSpPr>
            <a:spLocks noGrp="1"/>
          </p:cNvSpPr>
          <p:nvPr>
            <p:ph type="dt" sz="half" idx="2"/>
          </p:nvPr>
        </p:nvSpPr>
        <p:spPr>
          <a:xfrm>
            <a:off x="457200" y="6237312"/>
            <a:ext cx="1882552" cy="365125"/>
          </a:xfrm>
          <a:prstGeom prst="rect">
            <a:avLst/>
          </a:prstGeom>
        </p:spPr>
        <p:txBody>
          <a:bodyPr vert="horz" lIns="91440" tIns="45720" rIns="91440" bIns="45720" rtlCol="0" anchor="ctr"/>
          <a:lstStyle>
            <a:lvl1pPr algn="l">
              <a:defRPr sz="1200">
                <a:solidFill>
                  <a:schemeClr val="tx1"/>
                </a:solidFill>
                <a:latin typeface="+mn-lt"/>
                <a:ea typeface="+mn-ea"/>
              </a:defRPr>
            </a:lvl1pPr>
          </a:lstStyle>
          <a:p>
            <a:fld id="{3E220A51-F8EA-429A-8E6F-F02BE74E28F7}" type="datetimeFigureOut">
              <a:rPr lang="ja-JP" altLang="en-US" smtClean="0"/>
              <a:pPr/>
              <a:t>2022/3/3</a:t>
            </a:fld>
            <a:endParaRPr lang="ja-JP" altLang="en-US" dirty="0"/>
          </a:p>
        </p:txBody>
      </p:sp>
      <p:sp>
        <p:nvSpPr>
          <p:cNvPr id="1102" name="スライド番号プレースホルダー 5"/>
          <p:cNvSpPr>
            <a:spLocks noGrp="1"/>
          </p:cNvSpPr>
          <p:nvPr>
            <p:ph type="sldNum" sz="quarter" idx="4"/>
          </p:nvPr>
        </p:nvSpPr>
        <p:spPr>
          <a:xfrm>
            <a:off x="7344308" y="6237312"/>
            <a:ext cx="1342492" cy="365125"/>
          </a:xfrm>
          <a:prstGeom prst="rect">
            <a:avLst/>
          </a:prstGeom>
        </p:spPr>
        <p:txBody>
          <a:bodyPr vert="horz" lIns="91440" tIns="45720" rIns="91440" bIns="45720" rtlCol="0" anchor="ctr"/>
          <a:lstStyle>
            <a:lvl1pPr algn="r">
              <a:defRPr sz="1200">
                <a:solidFill>
                  <a:schemeClr val="tx1"/>
                </a:solidFill>
                <a:latin typeface="+mn-lt"/>
                <a:ea typeface="+mn-ea"/>
              </a:defRPr>
            </a:lvl1pPr>
          </a:lstStyle>
          <a:p>
            <a:fld id="{2C9400E4-C46D-48FA-AEA0-ED136F70A0E5}" type="slidenum">
              <a:rPr lang="ja-JP" altLang="en-US" smtClean="0"/>
              <a:pPr/>
              <a:t>‹#›</a:t>
            </a:fld>
            <a:endParaRPr lang="ja-JP" altLang="en-US" dirty="0"/>
          </a:p>
        </p:txBody>
      </p:sp>
    </p:spTree>
  </p:cSld>
  <p:clrMap bg1="lt1" tx1="dk1" bg2="lt2" tx2="dk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Lst>
  <p:txStyles>
    <p:titleStyle>
      <a:lvl1pPr algn="ctr" defTabSz="914400" rtl="0" eaLnBrk="1" latinLnBrk="0" hangingPunct="1">
        <a:spcBef>
          <a:spcPct val="0"/>
        </a:spcBef>
        <a:buNone/>
        <a:defRPr kumimoji="1" sz="4400" b="0" kern="1200">
          <a:solidFill>
            <a:schemeClr val="tx1"/>
          </a:solidFill>
          <a:latin typeface="+mj-ea"/>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457200" indent="-457200" algn="l" defTabSz="914400" rtl="0" eaLnBrk="1" latinLnBrk="0" hangingPunct="1">
        <a:spcBef>
          <a:spcPct val="20000"/>
        </a:spcBef>
        <a:buFont typeface="Arial" panose="020B0604020202020204" pitchFamily="34" charset="0"/>
        <a:buChar char="•"/>
        <a:defRPr kumimoji="1" sz="3200" kern="1200">
          <a:solidFill>
            <a:schemeClr val="tx1"/>
          </a:solidFill>
          <a:latin typeface="+mn-ea"/>
          <a:ea typeface="+mn-ea"/>
          <a:cs typeface="+mn-cs"/>
        </a:defRPr>
      </a:lvl1pPr>
      <a:lvl2pPr marL="914400" indent="-45720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257300" indent="-3429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714500" indent="-342900" algn="l" defTabSz="914400" rtl="0" eaLnBrk="1" latinLnBrk="0" hangingPunct="1">
        <a:spcBef>
          <a:spcPct val="20000"/>
        </a:spcBef>
        <a:buSzPct val="100000"/>
        <a:buFont typeface="Arial" panose="020B0604020202020204" pitchFamily="34" charset="0"/>
        <a:buChar char="•"/>
        <a:defRPr kumimoji="1" sz="2000" kern="1200">
          <a:solidFill>
            <a:schemeClr val="tx1"/>
          </a:solidFill>
          <a:latin typeface="+mn-lt"/>
          <a:ea typeface="+mn-ea"/>
          <a:cs typeface="+mn-cs"/>
        </a:defRPr>
      </a:lvl4pPr>
      <a:lvl5pPr marL="2171700" marR="0" indent="-342900" algn="l" defTabSz="914400" rtl="0" eaLnBrk="1" fontAlgn="auto" latinLnBrk="0" hangingPunct="1">
        <a:lnSpc>
          <a:spcPct val="100000"/>
        </a:lnSpc>
        <a:spcBef>
          <a:spcPct val="20000"/>
        </a:spcBef>
        <a:spcAft>
          <a:spcPts val="0"/>
        </a:spcAft>
        <a:buClrTx/>
        <a:buSzPct val="100000"/>
        <a:buFont typeface="Arial" panose="020B0604020202020204" pitchFamily="34" charset="0"/>
        <a:buChar char="•"/>
        <a:tabLst/>
        <a:defRPr kumimoji="1" sz="2000" kern="1200">
          <a:solidFill>
            <a:schemeClr val="tx1"/>
          </a:solidFill>
          <a:latin typeface="+mn-lt"/>
          <a:ea typeface="+mn-ea"/>
          <a:cs typeface="+mn-cs"/>
        </a:defRPr>
      </a:lvl5pPr>
      <a:lvl6pPr marL="25717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6pPr>
      <a:lvl7pPr marL="3028950" indent="-28575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j-ea"/>
          <a:cs typeface="+mn-cs"/>
        </a:defRPr>
      </a:lvl7pPr>
      <a:lvl8pPr marL="3486150" indent="-28575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j-ea"/>
          <a:cs typeface="+mn-cs"/>
        </a:defRPr>
      </a:lvl8pPr>
      <a:lvl9pPr marL="3943350" indent="-28575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xml" /></Relationships>
</file>

<file path=ppt/slides/_rels/slide10.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0.xml" /></Relationships>
</file>

<file path=ppt/slides/_rels/slide11.xml.rels><?xml version="1.0" encoding="UTF-8"?><Relationships xmlns="http://schemas.openxmlformats.org/package/2006/relationships"><Relationship Id="rId1" Type="http://schemas.openxmlformats.org/officeDocument/2006/relationships/image" Target="../media/image3.png" /><Relationship Id="rId2" Type="http://schemas.openxmlformats.org/officeDocument/2006/relationships/slideLayout" Target="../slideLayouts/slideLayout2.xml" /><Relationship Id="rId3" Type="http://schemas.openxmlformats.org/officeDocument/2006/relationships/notesSlide" Target="../notesSlides/notesSlide11.xml" /></Relationships>
</file>

<file path=ppt/slides/_rels/slide2.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2.xml" /></Relationships>
</file>

<file path=ppt/slides/_rels/slide3.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3.xml" /></Relationships>
</file>

<file path=ppt/slides/_rels/slide4.xml.rels><?xml version="1.0" encoding="UTF-8"?><Relationships xmlns="http://schemas.openxmlformats.org/package/2006/relationships"><Relationship Id="rId1" Type="http://schemas.openxmlformats.org/officeDocument/2006/relationships/image" Target="../media/image1.png" /><Relationship Id="rId2" Type="http://schemas.openxmlformats.org/officeDocument/2006/relationships/slideLayout" Target="../slideLayouts/slideLayout1.xml" /><Relationship Id="rId3" Type="http://schemas.openxmlformats.org/officeDocument/2006/relationships/notesSlide" Target="../notesSlides/notesSlide4.xml" /></Relationships>
</file>

<file path=ppt/slides/_rels/slide5.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5.xml" /></Relationships>
</file>

<file path=ppt/slides/_rels/slide6.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6.xml" /></Relationships>
</file>

<file path=ppt/slides/_rels/slide7.xml.rels><?xml version="1.0" encoding="UTF-8"?><Relationships xmlns="http://schemas.openxmlformats.org/package/2006/relationships"><Relationship Id="rId1" Type="http://schemas.openxmlformats.org/officeDocument/2006/relationships/image" Target="../media/image2.png" /><Relationship Id="rId2" Type="http://schemas.openxmlformats.org/officeDocument/2006/relationships/slideLayout" Target="../slideLayouts/slideLayout1.xml" /><Relationship Id="rId3" Type="http://schemas.openxmlformats.org/officeDocument/2006/relationships/notesSlide" Target="../notesSlides/notesSlide7.xml" /></Relationships>
</file>

<file path=ppt/slides/_rels/slide8.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8.xml" /></Relationships>
</file>

<file path=ppt/slides/_rels/slide9.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9.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82" name="正方形/長方形 3"/>
          <p:cNvSpPr/>
          <p:nvPr/>
        </p:nvSpPr>
        <p:spPr>
          <a:xfrm>
            <a:off x="117075" y="405000"/>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目的</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83"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184" name="テキスト ボックス 188"/>
          <p:cNvSpPr txBox="1"/>
          <p:nvPr/>
        </p:nvSpPr>
        <p:spPr>
          <a:xfrm>
            <a:off x="801379" y="1341000"/>
            <a:ext cx="8091043" cy="4246424"/>
          </a:xfrm>
          <a:prstGeom prst="rect">
            <a:avLst/>
          </a:prstGeom>
          <a:noFill/>
        </p:spPr>
        <p:txBody>
          <a:bodyPr wrap="square" rtlCol="0">
            <a:spAutoFit/>
          </a:bodyPr>
          <a:lstStyle/>
          <a:p>
            <a:pPr algn="l">
              <a:lnSpc>
                <a:spcPct val="150000"/>
              </a:lnSpc>
            </a:pPr>
            <a:r>
              <a:rPr lang="ja-JP" altLang="en-US" sz="3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習得期の教員が行った</a:t>
            </a:r>
            <a:endParaRPr lang="ja-JP" altLang="en-US" sz="3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l">
              <a:lnSpc>
                <a:spcPct val="150000"/>
              </a:lnSpc>
            </a:pPr>
            <a:r>
              <a:rPr lang="ja-JP" altLang="en-US" sz="3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学級経営の</a:t>
            </a:r>
            <a:r>
              <a:rPr lang="ja-JP" altLang="en-US" sz="3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振り返り</a:t>
            </a:r>
            <a:r>
              <a:rPr lang="ja-JP" altLang="en-US" sz="3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から</a:t>
            </a:r>
            <a:endParaRPr lang="ja-JP" altLang="en-US" sz="3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l">
              <a:lnSpc>
                <a:spcPct val="150000"/>
              </a:lnSpc>
            </a:pPr>
            <a:r>
              <a:rPr lang="ja-JP" altLang="en-US" sz="3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明確になった</a:t>
            </a:r>
            <a:r>
              <a:rPr lang="ja-JP" altLang="en-US" sz="3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課題や問題を中心に、</a:t>
            </a:r>
            <a:endParaRPr lang="ja-JP" altLang="en-US" sz="3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l">
              <a:lnSpc>
                <a:spcPct val="150000"/>
              </a:lnSpc>
            </a:pPr>
            <a:r>
              <a:rPr lang="ja-JP" altLang="en-US" sz="3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今後</a:t>
            </a:r>
            <a:r>
              <a:rPr lang="ja-JP" altLang="en-US" sz="3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取り組む具体を提案し合い、</a:t>
            </a:r>
            <a:endParaRPr lang="ja-JP" altLang="en-US" sz="3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l">
              <a:lnSpc>
                <a:spcPct val="150000"/>
              </a:lnSpc>
            </a:pPr>
            <a:r>
              <a:rPr lang="ja-JP" altLang="en-US" sz="3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新たな</a:t>
            </a:r>
            <a:r>
              <a:rPr lang="ja-JP" altLang="en-US" sz="3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視点を</a:t>
            </a:r>
            <a:r>
              <a:rPr lang="ja-JP" altLang="en-US" sz="3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もつ</a:t>
            </a:r>
            <a:r>
              <a:rPr lang="ja-JP" altLang="en-US" sz="3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取組に</a:t>
            </a:r>
            <a:r>
              <a:rPr lang="ja-JP" altLang="en-US" sz="3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つなげる。</a:t>
            </a:r>
            <a:endParaRPr lang="ja-JP" altLang="en-US" sz="3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9742634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85" name="正方形/長方形 2"/>
          <p:cNvSpPr/>
          <p:nvPr/>
        </p:nvSpPr>
        <p:spPr>
          <a:xfrm>
            <a:off x="123408" y="1125000"/>
            <a:ext cx="8771677" cy="645438"/>
          </a:xfrm>
          <a:prstGeom prst="rect">
            <a:avLst/>
          </a:prstGeom>
          <a:noFill/>
        </p:spPr>
        <p:txBody>
          <a:bodyPr wrap="square">
            <a:spAutoFit/>
          </a:bodyPr>
          <a:lstStyle/>
          <a:p>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④　研修のまとめ</a:t>
            </a:r>
            <a:endParaRPr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86"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10</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287" name="テキスト ボックス 174"/>
          <p:cNvSpPr txBox="1"/>
          <p:nvPr/>
        </p:nvSpPr>
        <p:spPr>
          <a:xfrm>
            <a:off x="96455" y="2637000"/>
            <a:ext cx="8934808" cy="583883"/>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　A先生から</a:t>
            </a:r>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研修を終えての感想</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88" name="正方形/長方形 114"/>
          <p:cNvSpPr/>
          <p:nvPr/>
        </p:nvSpPr>
        <p:spPr>
          <a:xfrm>
            <a:off x="115197" y="299845"/>
            <a:ext cx="2014108"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430960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pic>
        <p:nvPicPr>
          <p:cNvPr id="1294" name="図 155"/>
          <p:cNvPicPr>
            <a:picLocks noChangeAspect="1"/>
          </p:cNvPicPr>
          <p:nvPr/>
        </p:nvPicPr>
        <p:blipFill>
          <a:blip r:embed="rId1"/>
          <a:stretch>
            <a:fillRect/>
          </a:stretch>
        </p:blipFill>
        <p:spPr>
          <a:xfrm>
            <a:off x="4572000" y="4056479"/>
            <a:ext cx="4427123" cy="2514671"/>
          </a:xfrm>
          <a:prstGeom prst="rect">
            <a:avLst/>
          </a:prstGeom>
        </p:spPr>
      </p:pic>
      <p:sp>
        <p:nvSpPr>
          <p:cNvPr id="1295" name="角丸四角形 18"/>
          <p:cNvSpPr/>
          <p:nvPr/>
        </p:nvSpPr>
        <p:spPr>
          <a:xfrm>
            <a:off x="5505613" y="1858252"/>
            <a:ext cx="3312294" cy="1852120"/>
          </a:xfrm>
          <a:prstGeom prst="roundRect">
            <a:avLst/>
          </a:prstGeom>
          <a:solidFill>
            <a:srgbClr val="C6D9F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kumimoji="1" lang="ja-JP" altLang="en-US" sz="2000" dirty="0" smtClean="0">
                <a:solidFill>
                  <a:schemeClr val="tx1"/>
                </a:solidFill>
                <a:latin typeface="メイリオ" panose="020B0604030504040204" pitchFamily="50" charset="-128"/>
                <a:ea typeface="メイリオ" panose="020B0604030504040204" pitchFamily="50" charset="-128"/>
              </a:rPr>
              <a:t>職員室内に掲示し</a:t>
            </a:r>
            <a:r>
              <a:rPr kumimoji="1" lang="ja-JP" altLang="en-US" sz="2000" dirty="0" smtClean="0">
                <a:solidFill>
                  <a:schemeClr val="tx1"/>
                </a:solidFill>
                <a:latin typeface="メイリオ" panose="020B0604030504040204" pitchFamily="50" charset="-128"/>
                <a:ea typeface="メイリオ" panose="020B0604030504040204" pitchFamily="50" charset="-128"/>
              </a:rPr>
              <a:t>、</a:t>
            </a:r>
            <a:r>
              <a:rPr kumimoji="1" lang="ja-JP" altLang="en-US" sz="2000" dirty="0" smtClean="0">
                <a:solidFill>
                  <a:schemeClr val="tx1"/>
                </a:solidFill>
                <a:latin typeface="メイリオ" panose="020B0604030504040204" pitchFamily="50" charset="-128"/>
                <a:ea typeface="メイリオ" panose="020B0604030504040204" pitchFamily="50" charset="-128"/>
              </a:rPr>
              <a:t>取組状況を別の色の付箋で貼ったり</a:t>
            </a:r>
            <a:r>
              <a:rPr kumimoji="1" lang="ja-JP" altLang="en-US" sz="2000" dirty="0" smtClean="0">
                <a:solidFill>
                  <a:schemeClr val="tx1"/>
                </a:solidFill>
                <a:latin typeface="メイリオ" panose="020B0604030504040204" pitchFamily="50" charset="-128"/>
                <a:ea typeface="メイリオ" panose="020B0604030504040204" pitchFamily="50" charset="-128"/>
              </a:rPr>
              <a:t>、</a:t>
            </a:r>
            <a:r>
              <a:rPr kumimoji="1" lang="ja-JP" altLang="en-US" sz="2000" dirty="0" smtClean="0">
                <a:solidFill>
                  <a:schemeClr val="tx1"/>
                </a:solidFill>
                <a:latin typeface="メイリオ" panose="020B0604030504040204" pitchFamily="50" charset="-128"/>
                <a:ea typeface="メイリオ" panose="020B0604030504040204" pitchFamily="50" charset="-128"/>
              </a:rPr>
              <a:t>新たな取組を追加したりする。</a:t>
            </a:r>
            <a:endParaRPr kumimoji="1" lang="ja-JP" altLang="en-US">
              <a:solidFill>
                <a:schemeClr val="tx1"/>
              </a:solidFill>
            </a:endParaRPr>
          </a:p>
        </p:txBody>
      </p:sp>
      <p:sp>
        <p:nvSpPr>
          <p:cNvPr id="1296" name="タイトル 1"/>
          <p:cNvSpPr>
            <a:spLocks noGrp="1"/>
          </p:cNvSpPr>
          <p:nvPr>
            <p:ph type="title"/>
          </p:nvPr>
        </p:nvSpPr>
        <p:spPr>
          <a:xfrm>
            <a:off x="2916000" y="739276"/>
            <a:ext cx="3996444" cy="724942"/>
          </a:xfrm>
        </p:spPr>
        <p:txBody>
          <a:bodyPr>
            <a:normAutofit fontScale="90000"/>
          </a:bodyPr>
          <a:lstStyle/>
          <a:p>
            <a:r>
              <a:rPr kumimoji="1" lang="ja-JP" altLang="en-US" sz="3600" dirty="0" smtClean="0">
                <a:latin typeface="メイリオ" panose="020B0604030504040204" pitchFamily="50" charset="-128"/>
                <a:ea typeface="メイリオ" panose="020B0604030504040204" pitchFamily="50" charset="-128"/>
              </a:rPr>
              <a:t>シート活用イメージ</a:t>
            </a:r>
            <a:endParaRPr kumimoji="1" lang="ja-JP" altLang="en-US" dirty="0">
              <a:latin typeface="メイリオ" panose="020B0604030504040204" pitchFamily="50" charset="-128"/>
              <a:ea typeface="メイリオ" panose="020B0604030504040204" pitchFamily="50" charset="-128"/>
            </a:endParaRPr>
          </a:p>
        </p:txBody>
      </p:sp>
      <p:sp>
        <p:nvSpPr>
          <p:cNvPr id="1297" name="テキスト ボックス 17"/>
          <p:cNvSpPr txBox="1"/>
          <p:nvPr/>
        </p:nvSpPr>
        <p:spPr>
          <a:xfrm>
            <a:off x="9753874" y="401615"/>
            <a:ext cx="3523335" cy="337661"/>
          </a:xfrm>
          <a:prstGeom prst="rect">
            <a:avLst/>
          </a:prstGeom>
          <a:noFill/>
        </p:spPr>
        <p:txBody>
          <a:bodyPr wrap="square" rtlCol="0">
            <a:spAutoFit/>
          </a:bodyPr>
          <a:lstStyle/>
          <a:p>
            <a:endParaRPr kumimoji="1" lang="ja-JP" altLang="en-US" sz="1600" dirty="0">
              <a:latin typeface="メイリオ" panose="020B0604030504040204" pitchFamily="50" charset="-128"/>
              <a:ea typeface="メイリオ" panose="020B0604030504040204" pitchFamily="50" charset="-128"/>
            </a:endParaRPr>
          </a:p>
        </p:txBody>
      </p:sp>
      <p:sp>
        <p:nvSpPr>
          <p:cNvPr id="1298" name="テキスト ボックス 19"/>
          <p:cNvSpPr txBox="1"/>
          <p:nvPr/>
        </p:nvSpPr>
        <p:spPr>
          <a:xfrm>
            <a:off x="196411" y="261258"/>
            <a:ext cx="2590490" cy="707718"/>
          </a:xfrm>
          <a:prstGeom prst="rect">
            <a:avLst/>
          </a:prstGeom>
          <a:solidFill>
            <a:srgbClr val="1F75B6"/>
          </a:solidFill>
          <a:ln>
            <a:solidFill>
              <a:srgbClr val="1F75B6"/>
            </a:solidFill>
          </a:ln>
        </p:spPr>
        <p:txBody>
          <a:bodyPr wrap="square" tIns="108000" rtlCol="0">
            <a:spAutoFit/>
          </a:bodyPr>
          <a:lstStyle/>
          <a:p>
            <a:r>
              <a:rPr kumimoji="1" lang="ja-JP" altLang="en-US" dirty="0">
                <a:latin typeface="メイリオ" panose="020B0604030504040204" pitchFamily="50" charset="-128"/>
                <a:ea typeface="メイリオ" panose="020B0604030504040204" pitchFamily="50" charset="-128"/>
              </a:rPr>
              <a:t> </a:t>
            </a:r>
            <a:r>
              <a:rPr kumimoji="1" lang="ja-JP" altLang="en-US" sz="3600" b="1" dirty="0" smtClean="0">
                <a:solidFill>
                  <a:schemeClr val="bg1"/>
                </a:solidFill>
                <a:latin typeface="メイリオ" panose="020B0604030504040204" pitchFamily="50" charset="-128"/>
                <a:ea typeface="メイリオ" panose="020B0604030504040204" pitchFamily="50" charset="-128"/>
              </a:rPr>
              <a:t>校内研修</a:t>
            </a:r>
            <a:r>
              <a:rPr lang="ja-JP" altLang="en-US" sz="3600" b="1" dirty="0">
                <a:solidFill>
                  <a:schemeClr val="bg1"/>
                </a:solidFill>
                <a:latin typeface="メイリオ" panose="020B0604030504040204" pitchFamily="50" charset="-128"/>
                <a:ea typeface="メイリオ" panose="020B0604030504040204" pitchFamily="50" charset="-128"/>
              </a:rPr>
              <a:t>例</a:t>
            </a:r>
            <a:r>
              <a:rPr kumimoji="1" lang="ja-JP" altLang="en-US" dirty="0" smtClean="0">
                <a:solidFill>
                  <a:srgbClr val="FFC000"/>
                </a:solidFill>
                <a:latin typeface="メイリオ" panose="020B0604030504040204" pitchFamily="50" charset="-128"/>
                <a:ea typeface="メイリオ" panose="020B0604030504040204" pitchFamily="50" charset="-128"/>
              </a:rPr>
              <a:t>　</a:t>
            </a:r>
            <a:endParaRPr kumimoji="1" lang="ja-JP" altLang="en-US" dirty="0">
              <a:solidFill>
                <a:srgbClr val="FFC000"/>
              </a:solidFill>
              <a:latin typeface="メイリオ" panose="020B0604030504040204" pitchFamily="50" charset="-128"/>
              <a:ea typeface="メイリオ" panose="020B0604030504040204" pitchFamily="50" charset="-128"/>
            </a:endParaRPr>
          </a:p>
        </p:txBody>
      </p:sp>
      <p:sp>
        <p:nvSpPr>
          <p:cNvPr id="1299"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11</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300" name="テキスト 292"/>
          <p:cNvSpPr txBox="1"/>
          <p:nvPr/>
        </p:nvSpPr>
        <p:spPr>
          <a:xfrm>
            <a:off x="324214" y="4167522"/>
            <a:ext cx="3578560" cy="368439"/>
          </a:xfrm>
          <a:prstGeom prst="rect">
            <a:avLst/>
          </a:prstGeom>
        </p:spPr>
        <p:txBody>
          <a:bodyPr wrap="square">
            <a:spAutoFit/>
          </a:bodyPr>
          <a:p>
            <a:pPr>
              <a:defRPr lang="ja-JP" altLang="en-US"/>
            </a:pPr>
            <a:r>
              <a:rPr lang="ja-JP" altLang="en-US">
                <a:latin typeface="AR P丸ゴシック体E"/>
                <a:ea typeface="AR P丸ゴシック体E"/>
              </a:rPr>
              <a:t>新たなアドバイスを書いた付箋</a:t>
            </a:r>
            <a:endParaRPr lang="ja-JP" altLang="en-US">
              <a:latin typeface="AR P丸ゴシック体E"/>
              <a:ea typeface="AR P丸ゴシック体E"/>
            </a:endParaRPr>
          </a:p>
        </p:txBody>
      </p:sp>
      <p:sp>
        <p:nvSpPr>
          <p:cNvPr id="1301" name="メモ 291"/>
          <p:cNvSpPr/>
          <p:nvPr/>
        </p:nvSpPr>
        <p:spPr>
          <a:xfrm>
            <a:off x="393692" y="4647299"/>
            <a:ext cx="3135330" cy="1795501"/>
          </a:xfrm>
          <a:prstGeom prst="foldedCorner">
            <a:avLst/>
          </a:prstGeom>
          <a:solidFill>
            <a:srgbClr val="D4F3B5"/>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ja-JP" altLang="en-US" sz="2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2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36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リーダー</a:t>
            </a:r>
            <a:endParaRPr lang="ja-JP" altLang="en-US" sz="36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36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会議</a:t>
            </a:r>
            <a:endParaRPr lang="ja-JP" altLang="en-US" sz="36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36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6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6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6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佐藤</a:t>
            </a:r>
            <a:endParaRPr lang="ja-JP" altLang="en-US" sz="36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02" name="右矢印 6"/>
          <p:cNvSpPr/>
          <p:nvPr/>
        </p:nvSpPr>
        <p:spPr>
          <a:xfrm rot="2481179">
            <a:off x="3971691" y="3317831"/>
            <a:ext cx="1200619" cy="517600"/>
          </a:xfrm>
          <a:prstGeom prst="rightArrow">
            <a:avLst/>
          </a:prstGeom>
          <a:solidFill>
            <a:srgbClr val="1F4E79"/>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3" name="メモ 228"/>
          <p:cNvSpPr/>
          <p:nvPr/>
        </p:nvSpPr>
        <p:spPr>
          <a:xfrm>
            <a:off x="8240248" y="6069118"/>
            <a:ext cx="577659" cy="349710"/>
          </a:xfrm>
          <a:prstGeom prst="foldedCorner">
            <a:avLst/>
          </a:prstGeom>
          <a:solidFill>
            <a:srgbClr val="D4F3B5"/>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smtClean="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04" name="メモ 288"/>
          <p:cNvSpPr/>
          <p:nvPr/>
        </p:nvSpPr>
        <p:spPr>
          <a:xfrm>
            <a:off x="8240248" y="5544553"/>
            <a:ext cx="577659" cy="349710"/>
          </a:xfrm>
          <a:prstGeom prst="foldedCorner">
            <a:avLst/>
          </a:prstGeom>
          <a:solidFill>
            <a:srgbClr val="D4F3B5"/>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ja-JP" altLang="en-US" sz="7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700" dirty="0">
                <a:latin typeface="メイリオ" panose="020B0604030504040204" pitchFamily="50" charset="-128"/>
                <a:ea typeface="メイリオ" panose="020B0604030504040204" pitchFamily="50" charset="-128"/>
                <a:cs typeface="メイリオ" panose="020B0604030504040204" pitchFamily="50" charset="-128"/>
              </a:rPr>
              <a:t>リーダー会議</a:t>
            </a:r>
            <a:endParaRPr lang="ja-JP" altLang="en-US" sz="700" dirty="0">
              <a:latin typeface="メイリオ" panose="020B0604030504040204" pitchFamily="50" charset="-128"/>
              <a:ea typeface="メイリオ" panose="020B0604030504040204" pitchFamily="50" charset="-128"/>
              <a:cs typeface="メイリオ" panose="020B0604030504040204" pitchFamily="50" charset="-128"/>
            </a:endParaRPr>
          </a:p>
          <a:p>
            <a:pPr algn="l"/>
            <a:r>
              <a:rPr lang="ja-JP" altLang="en-US" sz="700" dirty="0">
                <a:latin typeface="メイリオ" panose="020B0604030504040204" pitchFamily="50" charset="-128"/>
                <a:ea typeface="メイリオ" panose="020B0604030504040204" pitchFamily="50" charset="-128"/>
                <a:cs typeface="メイリオ" panose="020B0604030504040204" pitchFamily="50" charset="-128"/>
              </a:rPr>
              <a:t>　　佐藤</a:t>
            </a:r>
            <a:endParaRPr lang="ja-JP" altLang="en-US" sz="9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05" name="メモ 290"/>
          <p:cNvSpPr/>
          <p:nvPr/>
        </p:nvSpPr>
        <p:spPr>
          <a:xfrm>
            <a:off x="8240248" y="4647299"/>
            <a:ext cx="577659" cy="349710"/>
          </a:xfrm>
          <a:prstGeom prst="foldedCorner">
            <a:avLst/>
          </a:prstGeom>
          <a:solidFill>
            <a:srgbClr val="D4F3B5"/>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l"/>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l"/>
            <a:endParaRPr lang="ja-JP" altLang="en-US" sz="4400" b="1" dirty="0" smtClean="0">
              <a:latin typeface="UD デジタル 教科書体 NK-B"/>
              <a:ea typeface="UD デジタル 教科書体 NK-B"/>
              <a:cs typeface="メイリオ" panose="020B0604030504040204" pitchFamily="50" charset="-128"/>
            </a:endParaRPr>
          </a:p>
          <a:p>
            <a:pPr algn="l"/>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306" name="図 154"/>
          <p:cNvPicPr>
            <a:picLocks noChangeAspect="1"/>
          </p:cNvPicPr>
          <p:nvPr/>
        </p:nvPicPr>
        <p:blipFill>
          <a:blip r:embed="rId1"/>
          <a:stretch>
            <a:fillRect/>
          </a:stretch>
        </p:blipFill>
        <p:spPr>
          <a:xfrm>
            <a:off x="83141" y="1403832"/>
            <a:ext cx="4060706" cy="2306540"/>
          </a:xfrm>
          <a:prstGeom prst="rect">
            <a:avLst/>
          </a:prstGeom>
        </p:spPr>
      </p:pic>
      <p:sp>
        <p:nvSpPr>
          <p:cNvPr id="1307" name="図形 156"/>
          <p:cNvSpPr/>
          <p:nvPr/>
        </p:nvSpPr>
        <p:spPr>
          <a:xfrm>
            <a:off x="3418795" y="5544911"/>
            <a:ext cx="4820248" cy="349214"/>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Tree>
    <p:extLst>
      <p:ext uri="{BB962C8B-B14F-4D97-AF65-F5344CB8AC3E}">
        <p14:creationId xmlns:p14="http://schemas.microsoft.com/office/powerpoint/2010/main" val="22440981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90"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２</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191" name="正方形/長方形 189"/>
          <p:cNvSpPr/>
          <p:nvPr/>
        </p:nvSpPr>
        <p:spPr>
          <a:xfrm>
            <a:off x="123368" y="346018"/>
            <a:ext cx="3217786"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今回のテーマ</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92" name="テキスト ボックス 190"/>
          <p:cNvSpPr txBox="1"/>
          <p:nvPr/>
        </p:nvSpPr>
        <p:spPr>
          <a:xfrm>
            <a:off x="787539" y="1989000"/>
            <a:ext cx="7564883" cy="2584430"/>
          </a:xfrm>
          <a:prstGeom prst="rect">
            <a:avLst/>
          </a:prstGeom>
          <a:noFill/>
        </p:spPr>
        <p:txBody>
          <a:bodyPr wrap="square" rtlCol="0">
            <a:spAutoFit/>
          </a:bodyPr>
          <a:lstStyle/>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一人一人のよさや可能性を把握し</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児童生徒が存在感を感じることができる学級づくり</a:t>
            </a: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974263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98" name="テキスト ボックス 7"/>
          <p:cNvSpPr txBox="1"/>
          <p:nvPr/>
        </p:nvSpPr>
        <p:spPr>
          <a:xfrm>
            <a:off x="791582" y="1341000"/>
            <a:ext cx="7560840" cy="4246424"/>
          </a:xfrm>
          <a:prstGeom prst="rect">
            <a:avLst/>
          </a:prstGeom>
          <a:noFill/>
          <a:ln>
            <a:noFill/>
          </a:ln>
        </p:spPr>
        <p:txBody>
          <a:bodyPr wrap="square" rtlCol="0">
            <a:spAutoFit/>
          </a:bodyPr>
          <a:lstStyle/>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●A先生から研修シート</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についての</a:t>
            </a: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●KPTシートを用いて</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協議</a:t>
            </a: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　→アイディアを出し合う</a:t>
            </a: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9"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3</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200" name="正方形/長方形 109"/>
          <p:cNvSpPr/>
          <p:nvPr/>
        </p:nvSpPr>
        <p:spPr>
          <a:xfrm>
            <a:off x="117075" y="405000"/>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内容</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74263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06" name="テキスト ボックス 6"/>
          <p:cNvSpPr txBox="1"/>
          <p:nvPr/>
        </p:nvSpPr>
        <p:spPr>
          <a:xfrm>
            <a:off x="120384" y="953324"/>
            <a:ext cx="8512644" cy="58388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①　研修シートについて</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7" name="正方形/長方形 8"/>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208"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４</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pic>
        <p:nvPicPr>
          <p:cNvPr id="1209" name="図 188"/>
          <p:cNvPicPr>
            <a:picLocks noChangeAspect="1"/>
          </p:cNvPicPr>
          <p:nvPr/>
        </p:nvPicPr>
        <p:blipFill>
          <a:blip r:embed="rId1"/>
          <a:stretch>
            <a:fillRect/>
          </a:stretch>
        </p:blipFill>
        <p:spPr>
          <a:xfrm>
            <a:off x="2489599" y="1773000"/>
            <a:ext cx="3774213" cy="4747306"/>
          </a:xfrm>
          <a:prstGeom prst="rect">
            <a:avLst/>
          </a:prstGeom>
          <a:noFill/>
          <a:ln w="38100" cap="sq" cmpd="sng">
            <a:solidFill>
              <a:srgbClr val="000000"/>
            </a:solidFill>
            <a:prstDash val="solid"/>
            <a:miter/>
          </a:ln>
          <a:effectLst>
            <a:glow>
              <a:sysClr val="windowText" lastClr="000000"/>
            </a:glow>
            <a:outerShdw blurRad="50800" dist="38100" dir="2700000" algn="tl">
              <a:srgbClr val="000000">
                <a:alpha val="43000"/>
              </a:srgbClr>
            </a:outerShdw>
          </a:effectLst>
        </p:spPr>
      </p:pic>
      <p:sp>
        <p:nvSpPr>
          <p:cNvPr id="1210" name="図形 189"/>
          <p:cNvSpPr/>
          <p:nvPr/>
        </p:nvSpPr>
        <p:spPr>
          <a:xfrm>
            <a:off x="120384" y="2199154"/>
            <a:ext cx="2069859" cy="1080000"/>
          </a:xfrm>
          <a:prstGeom prst="wedgeRectCallout">
            <a:avLst>
              <a:gd name="adj1" fmla="val 77306"/>
              <a:gd name="adj2" fmla="val 4442"/>
            </a:avLst>
          </a:prstGeom>
          <a:solidFill>
            <a:srgbClr val="FFE69A"/>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a:solidFill>
                  <a:schemeClr val="tx1"/>
                </a:solidFill>
              </a:rPr>
              <a:t>チェック表の</a:t>
            </a:r>
            <a:endParaRPr lang="ja-JP" altLang="en-US">
              <a:solidFill>
                <a:schemeClr val="tx1"/>
              </a:solidFill>
            </a:endParaRPr>
          </a:p>
          <a:p>
            <a:pPr algn="ctr">
              <a:defRPr lang="ja-JP" altLang="en-US"/>
            </a:pPr>
            <a:r>
              <a:rPr lang="ja-JP" altLang="en-US">
                <a:solidFill>
                  <a:schemeClr val="tx1"/>
                </a:solidFill>
              </a:rPr>
              <a:t>各チェック内容項目の自己評価</a:t>
            </a:r>
            <a:endParaRPr lang="ja-JP" altLang="en-US">
              <a:solidFill>
                <a:schemeClr val="tx1"/>
              </a:solidFill>
            </a:endParaRPr>
          </a:p>
        </p:txBody>
      </p:sp>
      <p:sp>
        <p:nvSpPr>
          <p:cNvPr id="1211" name="図形 190"/>
          <p:cNvSpPr/>
          <p:nvPr/>
        </p:nvSpPr>
        <p:spPr>
          <a:xfrm>
            <a:off x="6624420" y="2493000"/>
            <a:ext cx="2123580" cy="1080000"/>
          </a:xfrm>
          <a:prstGeom prst="wedgeRectCallout">
            <a:avLst>
              <a:gd name="adj1" fmla="val -82324"/>
              <a:gd name="adj2" fmla="val -27954"/>
            </a:avLst>
          </a:prstGeom>
          <a:solidFill>
            <a:srgbClr val="FFE69A"/>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a:solidFill>
                  <a:schemeClr val="tx1"/>
                </a:solidFill>
              </a:rPr>
              <a:t>チェック表各項目の自己評価の平均値</a:t>
            </a:r>
            <a:endParaRPr lang="ja-JP" altLang="en-US">
              <a:solidFill>
                <a:schemeClr val="tx1"/>
              </a:solidFill>
            </a:endParaRPr>
          </a:p>
        </p:txBody>
      </p:sp>
      <p:sp>
        <p:nvSpPr>
          <p:cNvPr id="1212" name="図形 191"/>
          <p:cNvSpPr/>
          <p:nvPr/>
        </p:nvSpPr>
        <p:spPr>
          <a:xfrm>
            <a:off x="117074" y="4293000"/>
            <a:ext cx="2069859" cy="1080000"/>
          </a:xfrm>
          <a:prstGeom prst="wedgeRectCallout">
            <a:avLst>
              <a:gd name="adj1" fmla="val 77306"/>
              <a:gd name="adj2" fmla="val 4442"/>
            </a:avLst>
          </a:prstGeom>
          <a:solidFill>
            <a:srgbClr val="FFE69A"/>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a:solidFill>
                  <a:schemeClr val="tx1"/>
                </a:solidFill>
              </a:rPr>
              <a:t>チェック表を</a:t>
            </a:r>
            <a:endParaRPr lang="ja-JP" altLang="en-US">
              <a:solidFill>
                <a:schemeClr val="tx1"/>
              </a:solidFill>
            </a:endParaRPr>
          </a:p>
          <a:p>
            <a:pPr algn="ctr">
              <a:defRPr lang="ja-JP" altLang="en-US"/>
            </a:pPr>
            <a:r>
              <a:rPr lang="ja-JP" altLang="en-US">
                <a:solidFill>
                  <a:schemeClr val="tx1"/>
                </a:solidFill>
              </a:rPr>
              <a:t>基にして考えた</a:t>
            </a:r>
            <a:endParaRPr lang="ja-JP" altLang="en-US">
              <a:solidFill>
                <a:schemeClr val="tx1"/>
              </a:solidFill>
            </a:endParaRPr>
          </a:p>
          <a:p>
            <a:pPr algn="ctr">
              <a:defRPr lang="ja-JP" altLang="en-US"/>
            </a:pPr>
            <a:r>
              <a:rPr lang="ja-JP" altLang="en-US">
                <a:solidFill>
                  <a:schemeClr val="tx1"/>
                </a:solidFill>
              </a:rPr>
              <a:t>協議テーマ</a:t>
            </a:r>
            <a:endParaRPr lang="ja-JP" altLang="en-US">
              <a:solidFill>
                <a:schemeClr val="tx1"/>
              </a:solidFill>
            </a:endParaRPr>
          </a:p>
        </p:txBody>
      </p:sp>
      <p:sp>
        <p:nvSpPr>
          <p:cNvPr id="1213" name="図形 192"/>
          <p:cNvSpPr/>
          <p:nvPr/>
        </p:nvSpPr>
        <p:spPr>
          <a:xfrm>
            <a:off x="6255281" y="5373000"/>
            <a:ext cx="2492719" cy="1080000"/>
          </a:xfrm>
          <a:prstGeom prst="wedgeRectCallout">
            <a:avLst>
              <a:gd name="adj1" fmla="val -81829"/>
              <a:gd name="adj2" fmla="val -33383"/>
            </a:avLst>
          </a:prstGeom>
          <a:solidFill>
            <a:srgbClr val="FFE69A"/>
          </a:solid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a:solidFill>
                  <a:schemeClr val="tx1"/>
                </a:solidFill>
              </a:rPr>
              <a:t>協議テーマについての</a:t>
            </a:r>
            <a:r>
              <a:rPr lang="ja-JP" altLang="en-US">
                <a:solidFill>
                  <a:schemeClr val="tx1"/>
                </a:solidFill>
                <a:latin typeface="ＭＳ ゴシック"/>
                <a:ea typeface="ＭＳ ゴシック"/>
              </a:rPr>
              <a:t>KEEPとPROBLEM</a:t>
            </a:r>
            <a:r>
              <a:rPr lang="ja-JP" altLang="en-US">
                <a:solidFill>
                  <a:schemeClr val="tx1"/>
                </a:solidFill>
              </a:rPr>
              <a:t>の具体</a:t>
            </a:r>
            <a:endParaRPr lang="ja-JP" altLang="en-US">
              <a:solidFill>
                <a:schemeClr val="tx1"/>
              </a:solidFill>
            </a:endParaRPr>
          </a:p>
        </p:txBody>
      </p:sp>
    </p:spTree>
    <p:extLst>
      <p:ext uri="{BB962C8B-B14F-4D97-AF65-F5344CB8AC3E}">
        <p14:creationId xmlns:p14="http://schemas.microsoft.com/office/powerpoint/2010/main" val="11135731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19" name="テキスト ボックス 6"/>
          <p:cNvSpPr txBox="1"/>
          <p:nvPr/>
        </p:nvSpPr>
        <p:spPr>
          <a:xfrm>
            <a:off x="88128" y="1115953"/>
            <a:ext cx="8804427" cy="58388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②　KPTシートについて</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20" name="正方形/長方形 8"/>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221"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５</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graphicFrame>
        <p:nvGraphicFramePr>
          <p:cNvPr id="1222" name="四角形 50"/>
          <p:cNvGraphicFramePr>
            <a:graphicFrameLocks noGrp="1"/>
          </p:cNvGraphicFramePr>
          <p:nvPr/>
        </p:nvGraphicFramePr>
        <p:xfrm>
          <a:off x="117074" y="1832186"/>
          <a:ext cx="8775341" cy="4692813"/>
        </p:xfrm>
        <a:graphic>
          <a:graphicData uri="http://schemas.openxmlformats.org/drawingml/2006/table">
            <a:tbl>
              <a:tblPr firstRow="1" bandRow="1">
                <a:tableStyleId>{5940675A-B579-460E-94D1-54222C63F5DA}</a:tableStyleId>
              </a:tblPr>
              <a:tblGrid>
                <a:gridCol w="4052202"/>
                <a:gridCol w="4723144"/>
              </a:tblGrid>
              <a:tr h="1130949">
                <a:tc gridSpan="2">
                  <a:txBody>
                    <a:bodyPr/>
                    <a:lstStyle/>
                    <a:p>
                      <a:r>
                        <a:rPr kumimoji="1" lang="ja-JP" altLang="en-US" sz="4000" dirty="0">
                          <a:latin typeface="ＤＦ特太ゴシック体"/>
                          <a:ea typeface="ＤＦ特太ゴシック体"/>
                        </a:rPr>
                        <a:t>話合いの視点</a:t>
                      </a:r>
                      <a:endParaRPr kumimoji="1" lang="ja-JP" altLang="en-US" dirty="0">
                        <a:latin typeface="ＤＦ特太ゴシック体"/>
                        <a:ea typeface="ＤＦ特太ゴシック体"/>
                      </a:endParaRPr>
                    </a:p>
                  </a:txBody>
                  <a:tcPr/>
                </a:tc>
                <a:tc hMerge="1">
                  <a:txBody>
                    <a:bodyPr/>
                    <a:lstStyle/>
                    <a:p>
                      <a:endParaRPr kumimoji="1" lang="ja-JP" altLang="en-US" dirty="0">
                        <a:latin typeface="ＤＦ特太ゴシック体"/>
                        <a:ea typeface="ＤＦ特太ゴシック体"/>
                      </a:endParaRPr>
                    </a:p>
                  </a:txBody>
                  <a:tcPr/>
                </a:tc>
              </a:tr>
              <a:tr h="1780932">
                <a:tc>
                  <a:txBody>
                    <a:bodyPr/>
                    <a:lstStyle/>
                    <a:p>
                      <a:r>
                        <a:rPr kumimoji="1" lang="ja-JP" altLang="en-US" sz="4000" dirty="0">
                          <a:solidFill>
                            <a:srgbClr val="0070C0"/>
                          </a:solidFill>
                          <a:latin typeface="ＤＦ特太ゴシック体"/>
                          <a:ea typeface="ＤＦ特太ゴシック体"/>
                        </a:rPr>
                        <a:t>KEEP</a:t>
                      </a:r>
                      <a:r>
                        <a:rPr kumimoji="1" lang="ja-JP" altLang="en-US" sz="2000" dirty="0">
                          <a:latin typeface="ＤＨＰ特太ゴシック体"/>
                          <a:ea typeface="ＤＨＰ特太ゴシック体"/>
                        </a:rPr>
                        <a:t>（続けたいこと）</a:t>
                      </a:r>
                      <a:endParaRPr kumimoji="1" lang="ja-JP" altLang="en-US" dirty="0">
                        <a:latin typeface="ＤＨＰ特太ゴシック体"/>
                        <a:ea typeface="ＤＨＰ特太ゴシック体"/>
                      </a:endParaRPr>
                    </a:p>
                  </a:txBody>
                  <a:tcPr/>
                </a:tc>
                <a:tc rowSpan="2">
                  <a:txBody>
                    <a:bodyPr/>
                    <a:lstStyle/>
                    <a:p>
                      <a:r>
                        <a:rPr kumimoji="1" lang="ja-JP" altLang="en-US" sz="4000" dirty="0">
                          <a:solidFill>
                            <a:srgbClr val="00B050"/>
                          </a:solidFill>
                          <a:latin typeface="ＤＦ特太ゴシック体"/>
                          <a:ea typeface="ＤＦ特太ゴシック体"/>
                        </a:rPr>
                        <a:t>TRY</a:t>
                      </a:r>
                      <a:r>
                        <a:rPr kumimoji="1" lang="ja-JP" altLang="en-US" sz="2000" dirty="0">
                          <a:latin typeface="ＤＨＰ特太ゴシック体"/>
                          <a:ea typeface="ＤＨＰ特太ゴシック体"/>
                        </a:rPr>
                        <a:t>（新たに取り組むアイディア）</a:t>
                      </a:r>
                      <a:endParaRPr kumimoji="1" lang="ja-JP" altLang="en-US" dirty="0">
                        <a:latin typeface="ＤＨＰ特太ゴシック体"/>
                        <a:ea typeface="ＤＨＰ特太ゴシック体"/>
                      </a:endParaRPr>
                    </a:p>
                  </a:txBody>
                  <a:tcPr/>
                </a:tc>
              </a:tr>
              <a:tr h="1780932">
                <a:tc>
                  <a:txBody>
                    <a:bodyPr/>
                    <a:lstStyle/>
                    <a:p>
                      <a:r>
                        <a:rPr kumimoji="1" lang="ja-JP" altLang="en-US" sz="4000" dirty="0">
                          <a:solidFill>
                            <a:srgbClr val="FF0000"/>
                          </a:solidFill>
                          <a:latin typeface="ＤＦ特太ゴシック体"/>
                          <a:ea typeface="ＤＦ特太ゴシック体"/>
                        </a:rPr>
                        <a:t>PROBLEM</a:t>
                      </a:r>
                      <a:r>
                        <a:rPr kumimoji="1" lang="ja-JP" altLang="en-US" sz="2000" dirty="0">
                          <a:latin typeface="ＤＨＰ特太ゴシック体"/>
                          <a:ea typeface="ＤＨＰ特太ゴシック体"/>
                        </a:rPr>
                        <a:t>（課題や問題点）</a:t>
                      </a:r>
                      <a:endParaRPr kumimoji="1" lang="ja-JP" altLang="en-US" dirty="0">
                        <a:latin typeface="ＤＨＰ特太ゴシック体"/>
                        <a:ea typeface="ＤＨＰ特太ゴシック体"/>
                      </a:endParaRPr>
                    </a:p>
                  </a:txBody>
                  <a:tcPr/>
                </a:tc>
                <a:tc vMerge="1">
                  <a:txBody>
                    <a:bodyPr/>
                    <a:lstStyle/>
                    <a:p>
                      <a:endParaRPr kumimoji="1" lang="ja-JP" altLang="en-US" dirty="0"/>
                    </a:p>
                  </a:txBody>
                  <a:tcPr/>
                </a:tc>
              </a:tr>
            </a:tbl>
          </a:graphicData>
        </a:graphic>
      </p:graphicFrame>
    </p:spTree>
    <p:extLst>
      <p:ext uri="{BB962C8B-B14F-4D97-AF65-F5344CB8AC3E}">
        <p14:creationId xmlns:p14="http://schemas.microsoft.com/office/powerpoint/2010/main" val="1113573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28" name="テキスト ボックス 6"/>
          <p:cNvSpPr txBox="1"/>
          <p:nvPr/>
        </p:nvSpPr>
        <p:spPr>
          <a:xfrm>
            <a:off x="87681" y="1116033"/>
            <a:ext cx="8796727" cy="58388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③　研修の進め方イメージ</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29" name="正方形/長方形 8"/>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230"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６</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graphicFrame>
        <p:nvGraphicFramePr>
          <p:cNvPr id="1231" name="四角形 66"/>
          <p:cNvGraphicFramePr>
            <a:graphicFrameLocks noGrp="1"/>
          </p:cNvGraphicFramePr>
          <p:nvPr/>
        </p:nvGraphicFramePr>
        <p:xfrm>
          <a:off x="117074" y="1854868"/>
          <a:ext cx="8775346" cy="4934904"/>
        </p:xfrm>
        <a:graphic>
          <a:graphicData uri="http://schemas.openxmlformats.org/drawingml/2006/table">
            <a:tbl>
              <a:tblPr firstRow="1" bandRow="1">
                <a:tableStyleId>{5940675A-B579-460E-94D1-54222C63F5DA}</a:tableStyleId>
              </a:tblPr>
              <a:tblGrid>
                <a:gridCol w="4052202"/>
                <a:gridCol w="4723144"/>
              </a:tblGrid>
              <a:tr h="1350358">
                <a:tc gridSpan="2">
                  <a:txBody>
                    <a:bodyPr/>
                    <a:lstStyle/>
                    <a:p>
                      <a:r>
                        <a:rPr kumimoji="1" lang="ja-JP" altLang="en-US" sz="2800" dirty="0">
                          <a:latin typeface="ＤＦ特太ゴシック体"/>
                          <a:ea typeface="ＤＦ特太ゴシック体"/>
                        </a:rPr>
                        <a:t>話合いの視点</a:t>
                      </a:r>
                      <a:endParaRPr kumimoji="1" lang="ja-JP" altLang="en-US" dirty="0">
                        <a:latin typeface="ＤＦ特太ゴシック体"/>
                        <a:ea typeface="ＤＦ特太ゴシック体"/>
                      </a:endParaRPr>
                    </a:p>
                    <a:p>
                      <a:r>
                        <a:rPr kumimoji="1" lang="ja-JP" altLang="en-US" sz="2800" dirty="0">
                          <a:latin typeface="メイリオ"/>
                          <a:ea typeface="メイリオ"/>
                        </a:rPr>
                        <a:t>一人一人のよさや</a:t>
                      </a:r>
                      <a:r>
                        <a:rPr kumimoji="1" lang="ja-JP" altLang="en-US" sz="2800" dirty="0">
                          <a:latin typeface="メイリオ"/>
                          <a:ea typeface="メイリオ"/>
                        </a:rPr>
                        <a:t>可能性を</a:t>
                      </a:r>
                      <a:r>
                        <a:rPr kumimoji="1" lang="ja-JP" altLang="en-US" sz="2800" dirty="0">
                          <a:latin typeface="メイリオ"/>
                          <a:ea typeface="メイリオ"/>
                        </a:rPr>
                        <a:t>把握し</a:t>
                      </a:r>
                      <a:r>
                        <a:rPr kumimoji="1" lang="ja-JP" altLang="en-US" sz="2800" dirty="0">
                          <a:latin typeface="メイリオ"/>
                          <a:ea typeface="メイリオ"/>
                        </a:rPr>
                        <a:t>、</a:t>
                      </a:r>
                      <a:r>
                        <a:rPr kumimoji="1" lang="ja-JP" altLang="en-US" sz="2800" dirty="0">
                          <a:latin typeface="メイリオ"/>
                          <a:ea typeface="メイリオ"/>
                        </a:rPr>
                        <a:t>児童生徒が</a:t>
                      </a:r>
                      <a:r>
                        <a:rPr kumimoji="1" lang="ja-JP" altLang="en-US" sz="2800" dirty="0">
                          <a:latin typeface="メイリオ"/>
                          <a:ea typeface="メイリオ"/>
                        </a:rPr>
                        <a:t>存在感を</a:t>
                      </a:r>
                      <a:r>
                        <a:rPr kumimoji="1" lang="ja-JP" altLang="en-US" sz="2800" dirty="0">
                          <a:latin typeface="メイリオ"/>
                          <a:ea typeface="メイリオ"/>
                        </a:rPr>
                        <a:t>感じる</a:t>
                      </a:r>
                      <a:r>
                        <a:rPr kumimoji="1" lang="ja-JP" altLang="en-US" sz="2800" dirty="0">
                          <a:latin typeface="メイリオ"/>
                          <a:ea typeface="メイリオ"/>
                        </a:rPr>
                        <a:t>ことができる</a:t>
                      </a:r>
                      <a:r>
                        <a:rPr kumimoji="1" lang="ja-JP" altLang="en-US" sz="2800" dirty="0">
                          <a:latin typeface="メイリオ"/>
                          <a:ea typeface="メイリオ"/>
                        </a:rPr>
                        <a:t>学級づくり</a:t>
                      </a:r>
                      <a:endParaRPr kumimoji="1" lang="ja-JP" altLang="en-US" sz="2800" dirty="0">
                        <a:latin typeface="メイリオ"/>
                        <a:ea typeface="メイリオ"/>
                      </a:endParaRPr>
                    </a:p>
                  </a:txBody>
                  <a:tcPr/>
                </a:tc>
                <a:tc hMerge="1">
                  <a:txBody>
                    <a:bodyPr/>
                    <a:lstStyle/>
                    <a:p>
                      <a:endParaRPr kumimoji="1" lang="ja-JP" altLang="en-US" dirty="0">
                        <a:latin typeface="ＤＦ特太ゴシック体"/>
                        <a:ea typeface="ＤＦ特太ゴシック体"/>
                      </a:endParaRPr>
                    </a:p>
                  </a:txBody>
                  <a:tcPr/>
                </a:tc>
              </a:tr>
              <a:tr h="1780932">
                <a:tc>
                  <a:txBody>
                    <a:bodyPr/>
                    <a:lstStyle/>
                    <a:p>
                      <a:r>
                        <a:rPr kumimoji="1" lang="ja-JP" altLang="en-US" sz="2800" dirty="0">
                          <a:solidFill>
                            <a:srgbClr val="0070C0"/>
                          </a:solidFill>
                          <a:latin typeface="ＤＦ特太ゴシック体"/>
                          <a:ea typeface="ＤＦ特太ゴシック体"/>
                        </a:rPr>
                        <a:t>KEEP</a:t>
                      </a:r>
                      <a:r>
                        <a:rPr kumimoji="1" lang="ja-JP" altLang="en-US" sz="1400" dirty="0">
                          <a:latin typeface="ＤＨＰ特太ゴシック体"/>
                          <a:ea typeface="ＤＨＰ特太ゴシック体"/>
                        </a:rPr>
                        <a:t>（続けたいこと）</a:t>
                      </a:r>
                      <a:endParaRPr kumimoji="1" lang="ja-JP" altLang="en-US" dirty="0">
                        <a:latin typeface="ＤＨＰ特太ゴシック体"/>
                        <a:ea typeface="ＤＨＰ特太ゴシック体"/>
                      </a:endParaRPr>
                    </a:p>
                    <a:p>
                      <a:endParaRPr kumimoji="1" lang="ja-JP" altLang="en-US" sz="1800" dirty="0">
                        <a:latin typeface="ＤＨＰ特太ゴシック体"/>
                        <a:ea typeface="ＤＨＰ特太ゴシック体"/>
                      </a:endParaRPr>
                    </a:p>
                    <a:p>
                      <a:r>
                        <a:rPr kumimoji="1" lang="ja-JP" altLang="en-US" sz="1800" dirty="0">
                          <a:latin typeface="ＤＨＰ特太ゴシック体"/>
                          <a:ea typeface="ＤＨＰ特太ゴシック体"/>
                        </a:rPr>
                        <a:t>□</a:t>
                      </a:r>
                      <a:r>
                        <a:rPr kumimoji="1" lang="ja-JP" altLang="en-US" sz="1800" dirty="0">
                          <a:latin typeface="ＤＨＰ特太ゴシック体"/>
                          <a:ea typeface="ＤＨＰ特太ゴシック体"/>
                        </a:rPr>
                        <a:t>ふれあい</a:t>
                      </a:r>
                      <a:r>
                        <a:rPr kumimoji="1" lang="ja-JP" altLang="en-US" sz="1800" dirty="0">
                          <a:latin typeface="ＤＨＰ特太ゴシック体"/>
                          <a:ea typeface="ＤＨＰ特太ゴシック体"/>
                        </a:rPr>
                        <a:t>ノート</a:t>
                      </a:r>
                      <a:endParaRPr kumimoji="1" lang="ja-JP" altLang="en-US" sz="1800" dirty="0">
                        <a:latin typeface="ＤＨＰ特太ゴシック体"/>
                        <a:ea typeface="ＤＨＰ特太ゴシック体"/>
                      </a:endParaRPr>
                    </a:p>
                    <a:p>
                      <a:endParaRPr kumimoji="1" lang="ja-JP" altLang="en-US" sz="1800" dirty="0">
                        <a:latin typeface="ＤＨＰ特太ゴシック体"/>
                        <a:ea typeface="ＤＨＰ特太ゴシック体"/>
                      </a:endParaRPr>
                    </a:p>
                    <a:p>
                      <a:r>
                        <a:rPr kumimoji="1" lang="ja-JP" altLang="en-US" sz="1800" dirty="0">
                          <a:latin typeface="ＤＨＰ特太ゴシック体"/>
                          <a:ea typeface="ＤＨＰ特太ゴシック体"/>
                        </a:rPr>
                        <a:t>□</a:t>
                      </a:r>
                      <a:r>
                        <a:rPr kumimoji="1" lang="ja-JP" altLang="en-US" sz="1800" dirty="0">
                          <a:latin typeface="ＤＨＰ特太ゴシック体"/>
                          <a:ea typeface="ＤＨＰ特太ゴシック体"/>
                        </a:rPr>
                        <a:t>よいことを</a:t>
                      </a:r>
                      <a:r>
                        <a:rPr kumimoji="1" lang="ja-JP" altLang="en-US" sz="1800" dirty="0">
                          <a:latin typeface="ＤＨＰ特太ゴシック体"/>
                          <a:ea typeface="ＤＨＰ特太ゴシック体"/>
                        </a:rPr>
                        <a:t>したときに称賛</a:t>
                      </a:r>
                      <a:r>
                        <a:rPr kumimoji="1" lang="ja-JP" altLang="en-US" sz="1800" dirty="0">
                          <a:latin typeface="ＤＨＰ特太ゴシック体"/>
                          <a:ea typeface="ＤＨＰ特太ゴシック体"/>
                        </a:rPr>
                        <a:t>する</a:t>
                      </a:r>
                      <a:r>
                        <a:rPr kumimoji="1" lang="ja-JP" altLang="en-US" sz="1800" dirty="0">
                          <a:latin typeface="ＤＨＰ特太ゴシック体"/>
                          <a:ea typeface="ＤＨＰ特太ゴシック体"/>
                        </a:rPr>
                        <a:t>こと</a:t>
                      </a:r>
                      <a:endParaRPr kumimoji="1" lang="ja-JP" altLang="en-US" sz="1400" dirty="0">
                        <a:latin typeface="ＤＨＰ特太ゴシック体"/>
                        <a:ea typeface="ＤＨＰ特太ゴシック体"/>
                      </a:endParaRPr>
                    </a:p>
                  </a:txBody>
                  <a:tcPr/>
                </a:tc>
                <a:tc rowSpan="2">
                  <a:txBody>
                    <a:bodyPr/>
                    <a:lstStyle/>
                    <a:p>
                      <a:r>
                        <a:rPr kumimoji="1" lang="ja-JP" altLang="en-US" sz="2800" dirty="0">
                          <a:solidFill>
                            <a:srgbClr val="00B050"/>
                          </a:solidFill>
                          <a:latin typeface="ＤＦ特太ゴシック体"/>
                          <a:ea typeface="ＤＦ特太ゴシック体"/>
                        </a:rPr>
                        <a:t>TRY</a:t>
                      </a:r>
                      <a:r>
                        <a:rPr kumimoji="1" lang="ja-JP" altLang="en-US" sz="1400" dirty="0">
                          <a:latin typeface="ＤＨＰ特太ゴシック体"/>
                          <a:ea typeface="ＤＨＰ特太ゴシック体"/>
                        </a:rPr>
                        <a:t>（新たに取り組むアイディア）</a:t>
                      </a:r>
                      <a:endParaRPr kumimoji="1" lang="ja-JP" altLang="en-US" dirty="0">
                        <a:latin typeface="ＤＨＰ特太ゴシック体"/>
                        <a:ea typeface="ＤＨＰ特太ゴシック体"/>
                      </a:endParaRPr>
                    </a:p>
                  </a:txBody>
                  <a:tcPr/>
                </a:tc>
              </a:tr>
              <a:tr h="1780932">
                <a:tc>
                  <a:txBody>
                    <a:bodyPr/>
                    <a:lstStyle/>
                    <a:p>
                      <a:r>
                        <a:rPr kumimoji="1" lang="ja-JP" altLang="en-US" sz="2800" dirty="0">
                          <a:solidFill>
                            <a:srgbClr val="FF0000"/>
                          </a:solidFill>
                          <a:latin typeface="ＤＦ特太ゴシック体"/>
                          <a:ea typeface="ＤＦ特太ゴシック体"/>
                        </a:rPr>
                        <a:t>PROBLEM</a:t>
                      </a:r>
                      <a:r>
                        <a:rPr kumimoji="1" lang="ja-JP" altLang="en-US" sz="1400" dirty="0">
                          <a:latin typeface="ＤＨＰ特太ゴシック体"/>
                          <a:ea typeface="ＤＨＰ特太ゴシック体"/>
                        </a:rPr>
                        <a:t>（課題や問題点）</a:t>
                      </a:r>
                      <a:endParaRPr kumimoji="1" lang="ja-JP" altLang="en-US" dirty="0">
                        <a:latin typeface="ＤＨＰ特太ゴシック体"/>
                        <a:ea typeface="ＤＨＰ特太ゴシック体"/>
                      </a:endParaRPr>
                    </a:p>
                    <a:p>
                      <a:endParaRPr kumimoji="1" lang="ja-JP" altLang="en-US" sz="1400" dirty="0">
                        <a:latin typeface="ＤＨＰ特太ゴシック体"/>
                        <a:ea typeface="ＤＨＰ特太ゴシック体"/>
                      </a:endParaRPr>
                    </a:p>
                    <a:p>
                      <a:r>
                        <a:rPr kumimoji="1" lang="ja-JP" altLang="en-US" sz="1800" dirty="0">
                          <a:latin typeface="ＤＨＰ特太ゴシック体"/>
                          <a:ea typeface="ＤＨＰ特太ゴシック体"/>
                        </a:rPr>
                        <a:t>■</a:t>
                      </a:r>
                      <a:r>
                        <a:rPr kumimoji="1" lang="ja-JP" altLang="en-US" sz="1800" dirty="0">
                          <a:latin typeface="ＤＨＰ特太ゴシック体"/>
                          <a:ea typeface="ＤＨＰ特太ゴシック体"/>
                        </a:rPr>
                        <a:t>朝の会</a:t>
                      </a:r>
                      <a:r>
                        <a:rPr kumimoji="1" lang="ja-JP" altLang="en-US" sz="1800" dirty="0">
                          <a:latin typeface="ＤＨＰ特太ゴシック体"/>
                          <a:ea typeface="ＤＨＰ特太ゴシック体"/>
                        </a:rPr>
                        <a:t>、</a:t>
                      </a:r>
                      <a:r>
                        <a:rPr kumimoji="1" lang="ja-JP" altLang="en-US" sz="1800" dirty="0">
                          <a:latin typeface="ＤＨＰ特太ゴシック体"/>
                          <a:ea typeface="ＤＨＰ特太ゴシック体"/>
                        </a:rPr>
                        <a:t>帰りの会の</a:t>
                      </a:r>
                      <a:r>
                        <a:rPr kumimoji="1" lang="ja-JP" altLang="en-US" sz="1800" dirty="0">
                          <a:latin typeface="ＤＨＰ特太ゴシック体"/>
                          <a:ea typeface="ＤＨＰ特太ゴシック体"/>
                        </a:rPr>
                        <a:t>マンネリ</a:t>
                      </a:r>
                      <a:endParaRPr kumimoji="1" lang="ja-JP" altLang="en-US" sz="1800" dirty="0">
                        <a:latin typeface="ＤＨＰ特太ゴシック体"/>
                        <a:ea typeface="ＤＨＰ特太ゴシック体"/>
                      </a:endParaRPr>
                    </a:p>
                    <a:p>
                      <a:r>
                        <a:rPr kumimoji="1" lang="ja-JP" altLang="en-US" sz="1800" dirty="0">
                          <a:latin typeface="ＤＨＰ特太ゴシック体"/>
                          <a:ea typeface="ＤＨＰ特太ゴシック体"/>
                        </a:rPr>
                        <a:t>■</a:t>
                      </a:r>
                      <a:r>
                        <a:rPr kumimoji="1" lang="ja-JP" altLang="en-US" sz="1800" dirty="0">
                          <a:latin typeface="ＤＨＰ特太ゴシック体"/>
                          <a:ea typeface="ＤＨＰ特太ゴシック体"/>
                        </a:rPr>
                        <a:t>リーダーが</a:t>
                      </a:r>
                      <a:r>
                        <a:rPr kumimoji="1" lang="ja-JP" altLang="en-US" sz="1800" dirty="0">
                          <a:latin typeface="ＤＨＰ特太ゴシック体"/>
                          <a:ea typeface="ＤＨＰ特太ゴシック体"/>
                        </a:rPr>
                        <a:t>あまり</a:t>
                      </a:r>
                      <a:r>
                        <a:rPr kumimoji="1" lang="ja-JP" altLang="en-US" sz="1800" dirty="0">
                          <a:latin typeface="ＤＨＰ特太ゴシック体"/>
                          <a:ea typeface="ＤＨＰ特太ゴシック体"/>
                        </a:rPr>
                        <a:t>活躍できていない</a:t>
                      </a:r>
                      <a:endParaRPr kumimoji="1" lang="ja-JP" altLang="en-US" sz="1800" dirty="0">
                        <a:latin typeface="ＤＨＰ特太ゴシック体"/>
                        <a:ea typeface="ＤＨＰ特太ゴシック体"/>
                      </a:endParaRPr>
                    </a:p>
                    <a:p>
                      <a:r>
                        <a:rPr kumimoji="1" lang="ja-JP" altLang="en-US" sz="1800" dirty="0">
                          <a:latin typeface="ＤＨＰ特太ゴシック体"/>
                          <a:ea typeface="ＤＨＰ特太ゴシック体"/>
                        </a:rPr>
                        <a:t>■</a:t>
                      </a:r>
                      <a:r>
                        <a:rPr kumimoji="1" lang="ja-JP" altLang="en-US" sz="1800" dirty="0">
                          <a:latin typeface="ＤＨＰ特太ゴシック体"/>
                          <a:ea typeface="ＤＨＰ特太ゴシック体"/>
                        </a:rPr>
                        <a:t>発言力のある</a:t>
                      </a:r>
                      <a:r>
                        <a:rPr kumimoji="1" lang="ja-JP" altLang="en-US" sz="1800" dirty="0">
                          <a:latin typeface="ＤＨＰ特太ゴシック体"/>
                          <a:ea typeface="ＤＨＰ特太ゴシック体"/>
                        </a:rPr>
                        <a:t>生徒に</a:t>
                      </a:r>
                      <a:r>
                        <a:rPr kumimoji="1" lang="ja-JP" altLang="en-US" sz="1800" dirty="0">
                          <a:latin typeface="ＤＨＰ特太ゴシック体"/>
                          <a:ea typeface="ＤＨＰ特太ゴシック体"/>
                        </a:rPr>
                        <a:t>押され気味</a:t>
                      </a:r>
                      <a:endParaRPr kumimoji="1" lang="ja-JP" altLang="en-US" sz="1400" dirty="0">
                        <a:latin typeface="ＤＨＰ特太ゴシック体"/>
                        <a:ea typeface="ＤＨＰ特太ゴシック体"/>
                      </a:endParaRPr>
                    </a:p>
                  </a:txBody>
                  <a:tcPr/>
                </a:tc>
                <a:tc vMerge="1">
                  <a:txBody>
                    <a:bodyPr/>
                    <a:lstStyle/>
                    <a:p>
                      <a:endParaRPr kumimoji="1" lang="ja-JP" altLang="en-US" dirty="0"/>
                    </a:p>
                  </a:txBody>
                  <a:tcPr/>
                </a:tc>
              </a:tr>
            </a:tbl>
          </a:graphicData>
        </a:graphic>
      </p:graphicFrame>
      <p:sp>
        <p:nvSpPr>
          <p:cNvPr id="1232" name="図形 67"/>
          <p:cNvSpPr/>
          <p:nvPr/>
        </p:nvSpPr>
        <p:spPr>
          <a:xfrm>
            <a:off x="4728203" y="3783851"/>
            <a:ext cx="1150974" cy="795822"/>
          </a:xfrm>
          <a:prstGeom prst="foldedCorner">
            <a:avLst/>
          </a:prstGeom>
          <a:solidFill>
            <a:srgbClr val="E9FFFF"/>
          </a:solidFill>
        </p:spPr>
        <p:style>
          <a:lnRef idx="2">
            <a:schemeClr val="accent1">
              <a:shade val="50000"/>
            </a:schemeClr>
          </a:lnRef>
          <a:fillRef idx="1">
            <a:schemeClr val="accent1"/>
          </a:fillRef>
          <a:effectRef idx="0">
            <a:schemeClr val="accent1"/>
          </a:effectRef>
          <a:fontRef idx="minor">
            <a:schemeClr val="lt1"/>
          </a:fontRef>
        </p:style>
        <p:txBody>
          <a:bodyPr anchor="ctr"/>
          <a:p>
            <a:pPr algn="l">
              <a:defRPr lang="ja-JP" altLang="en-US"/>
            </a:pPr>
            <a:r>
              <a:rPr lang="ja-JP" altLang="en-US" sz="1200">
                <a:solidFill>
                  <a:schemeClr val="tx1"/>
                </a:solidFill>
              </a:rPr>
              <a:t>生徒同士で「いいところさがし」</a:t>
            </a:r>
            <a:r>
              <a:rPr lang="ja-JP" altLang="en-US" sz="1200">
                <a:solidFill>
                  <a:schemeClr val="tx1"/>
                </a:solidFill>
              </a:rPr>
              <a:t>　</a:t>
            </a:r>
            <a:r>
              <a:rPr lang="ja-JP" altLang="en-US" sz="1200">
                <a:solidFill>
                  <a:schemeClr val="tx1"/>
                </a:solidFill>
              </a:rPr>
              <a:t>　</a:t>
            </a:r>
            <a:r>
              <a:rPr lang="ja-JP" altLang="en-US" sz="1200">
                <a:solidFill>
                  <a:schemeClr val="tx1"/>
                </a:solidFill>
              </a:rPr>
              <a:t>　</a:t>
            </a:r>
            <a:r>
              <a:rPr lang="ja-JP" altLang="en-US" sz="1200">
                <a:solidFill>
                  <a:schemeClr val="tx1"/>
                </a:solidFill>
              </a:rPr>
              <a:t>佐藤</a:t>
            </a:r>
            <a:endParaRPr lang="ja-JP" altLang="en-US" sz="1200">
              <a:solidFill>
                <a:schemeClr val="tx1"/>
              </a:solidFill>
            </a:endParaRPr>
          </a:p>
        </p:txBody>
      </p:sp>
      <p:sp>
        <p:nvSpPr>
          <p:cNvPr id="1233" name="図形 69"/>
          <p:cNvSpPr/>
          <p:nvPr/>
        </p:nvSpPr>
        <p:spPr>
          <a:xfrm>
            <a:off x="6084000" y="3783850"/>
            <a:ext cx="1150974" cy="795822"/>
          </a:xfrm>
          <a:prstGeom prst="foldedCorner">
            <a:avLst/>
          </a:prstGeom>
          <a:solidFill>
            <a:srgbClr val="E9FFFF"/>
          </a:solidFill>
        </p:spPr>
        <p:style>
          <a:lnRef idx="2">
            <a:schemeClr val="accent1">
              <a:shade val="50000"/>
            </a:schemeClr>
          </a:lnRef>
          <a:fillRef idx="1">
            <a:schemeClr val="accent1"/>
          </a:fillRef>
          <a:effectRef idx="0">
            <a:schemeClr val="accent1"/>
          </a:effectRef>
          <a:fontRef idx="minor">
            <a:schemeClr val="lt1"/>
          </a:fontRef>
        </p:style>
        <p:txBody>
          <a:bodyPr tIns="72000" anchor="ctr"/>
          <a:p>
            <a:pPr algn="l">
              <a:defRPr lang="ja-JP" altLang="en-US"/>
            </a:pPr>
            <a:r>
              <a:rPr lang="ja-JP" altLang="en-US" sz="1100">
                <a:solidFill>
                  <a:schemeClr val="tx1"/>
                </a:solidFill>
              </a:rPr>
              <a:t>カリキュラムと合わせた</a:t>
            </a:r>
            <a:r>
              <a:rPr lang="ja-JP" altLang="en-US" sz="1050">
                <a:solidFill>
                  <a:schemeClr val="tx1"/>
                </a:solidFill>
              </a:rPr>
              <a:t>「いいところさがし」　　</a:t>
            </a:r>
            <a:endParaRPr lang="ja-JP" altLang="en-US" sz="1200">
              <a:solidFill>
                <a:schemeClr val="tx1"/>
              </a:solidFill>
            </a:endParaRPr>
          </a:p>
          <a:p>
            <a:pPr algn="l">
              <a:defRPr lang="ja-JP" altLang="en-US"/>
            </a:pPr>
            <a:r>
              <a:rPr lang="ja-JP" altLang="en-US" sz="1050">
                <a:solidFill>
                  <a:schemeClr val="tx1"/>
                </a:solidFill>
              </a:rPr>
              <a:t>　</a:t>
            </a:r>
            <a:r>
              <a:rPr lang="ja-JP" altLang="en-US" sz="1050">
                <a:solidFill>
                  <a:schemeClr val="tx1"/>
                </a:solidFill>
              </a:rPr>
              <a:t>　</a:t>
            </a:r>
            <a:r>
              <a:rPr lang="ja-JP" altLang="en-US" sz="1050">
                <a:solidFill>
                  <a:schemeClr val="tx1"/>
                </a:solidFill>
              </a:rPr>
              <a:t>　</a:t>
            </a:r>
            <a:r>
              <a:rPr lang="ja-JP" altLang="en-US" sz="1050">
                <a:solidFill>
                  <a:schemeClr val="tx1"/>
                </a:solidFill>
              </a:rPr>
              <a:t>　</a:t>
            </a:r>
            <a:r>
              <a:rPr lang="ja-JP" altLang="en-US" sz="1050">
                <a:solidFill>
                  <a:schemeClr val="tx1"/>
                </a:solidFill>
              </a:rPr>
              <a:t>　</a:t>
            </a:r>
            <a:r>
              <a:rPr lang="ja-JP" altLang="en-US" sz="1050">
                <a:solidFill>
                  <a:schemeClr val="tx1"/>
                </a:solidFill>
              </a:rPr>
              <a:t>　</a:t>
            </a:r>
            <a:r>
              <a:rPr lang="ja-JP" altLang="en-US" sz="1050">
                <a:solidFill>
                  <a:schemeClr val="tx1"/>
                </a:solidFill>
              </a:rPr>
              <a:t>　</a:t>
            </a:r>
            <a:r>
              <a:rPr lang="ja-JP" altLang="en-US" sz="1200">
                <a:solidFill>
                  <a:schemeClr val="tx1"/>
                </a:solidFill>
              </a:rPr>
              <a:t>田中</a:t>
            </a:r>
            <a:endParaRPr lang="ja-JP" altLang="en-US" sz="1050">
              <a:solidFill>
                <a:schemeClr val="tx1"/>
              </a:solidFill>
            </a:endParaRPr>
          </a:p>
        </p:txBody>
      </p:sp>
      <p:sp>
        <p:nvSpPr>
          <p:cNvPr id="1234" name="図形 70"/>
          <p:cNvSpPr/>
          <p:nvPr/>
        </p:nvSpPr>
        <p:spPr>
          <a:xfrm>
            <a:off x="7471447" y="3783851"/>
            <a:ext cx="1150974" cy="795822"/>
          </a:xfrm>
          <a:prstGeom prst="foldedCorner">
            <a:avLst/>
          </a:prstGeom>
          <a:solidFill>
            <a:srgbClr val="E9FFFF"/>
          </a:solidFill>
        </p:spPr>
        <p:style>
          <a:lnRef idx="2">
            <a:schemeClr val="accent1">
              <a:shade val="50000"/>
            </a:schemeClr>
          </a:lnRef>
          <a:fillRef idx="1">
            <a:schemeClr val="accent1"/>
          </a:fillRef>
          <a:effectRef idx="0">
            <a:schemeClr val="accent1"/>
          </a:effectRef>
          <a:fontRef idx="minor">
            <a:schemeClr val="lt1"/>
          </a:fontRef>
        </p:style>
        <p:txBody>
          <a:bodyPr anchor="ctr"/>
          <a:p>
            <a:pPr algn="l">
              <a:defRPr lang="ja-JP" altLang="en-US"/>
            </a:pPr>
            <a:r>
              <a:rPr lang="ja-JP" altLang="en-US" sz="1200">
                <a:solidFill>
                  <a:schemeClr val="tx1"/>
                </a:solidFill>
              </a:rPr>
              <a:t>「いいところさがし」を</a:t>
            </a:r>
            <a:r>
              <a:rPr lang="ja-JP" altLang="en-US" sz="1200">
                <a:solidFill>
                  <a:schemeClr val="tx1"/>
                </a:solidFill>
              </a:rPr>
              <a:t>掲示　　　　</a:t>
            </a:r>
            <a:endParaRPr lang="ja-JP" altLang="en-US" sz="1200">
              <a:solidFill>
                <a:schemeClr val="tx1"/>
              </a:solidFill>
            </a:endParaRPr>
          </a:p>
          <a:p>
            <a:pPr algn="l">
              <a:defRPr lang="ja-JP" altLang="en-US"/>
            </a:pPr>
            <a:r>
              <a:rPr lang="ja-JP" altLang="en-US" sz="1200">
                <a:solidFill>
                  <a:schemeClr val="tx1"/>
                </a:solidFill>
              </a:rPr>
              <a:t>　</a:t>
            </a:r>
            <a:r>
              <a:rPr lang="ja-JP" altLang="en-US" sz="1200">
                <a:solidFill>
                  <a:schemeClr val="tx1"/>
                </a:solidFill>
              </a:rPr>
              <a:t>　</a:t>
            </a:r>
            <a:r>
              <a:rPr lang="ja-JP" altLang="en-US" sz="1200">
                <a:solidFill>
                  <a:schemeClr val="tx1"/>
                </a:solidFill>
              </a:rPr>
              <a:t>　</a:t>
            </a:r>
            <a:r>
              <a:rPr lang="ja-JP" altLang="en-US" sz="1200">
                <a:solidFill>
                  <a:schemeClr val="tx1"/>
                </a:solidFill>
              </a:rPr>
              <a:t>　</a:t>
            </a:r>
            <a:r>
              <a:rPr lang="ja-JP" altLang="en-US" sz="1200">
                <a:solidFill>
                  <a:schemeClr val="tx1"/>
                </a:solidFill>
              </a:rPr>
              <a:t>　</a:t>
            </a:r>
            <a:r>
              <a:rPr lang="ja-JP" altLang="en-US" sz="1200">
                <a:solidFill>
                  <a:schemeClr val="tx1"/>
                </a:solidFill>
              </a:rPr>
              <a:t>　</a:t>
            </a:r>
            <a:r>
              <a:rPr lang="ja-JP" altLang="en-US" sz="1200">
                <a:solidFill>
                  <a:schemeClr val="tx1"/>
                </a:solidFill>
              </a:rPr>
              <a:t>池田</a:t>
            </a:r>
            <a:endParaRPr lang="ja-JP" altLang="en-US" sz="1200">
              <a:solidFill>
                <a:schemeClr val="tx1"/>
              </a:solidFill>
            </a:endParaRPr>
          </a:p>
        </p:txBody>
      </p:sp>
      <p:sp>
        <p:nvSpPr>
          <p:cNvPr id="1235" name="図形 71"/>
          <p:cNvSpPr/>
          <p:nvPr/>
        </p:nvSpPr>
        <p:spPr>
          <a:xfrm>
            <a:off x="6084000" y="4847965"/>
            <a:ext cx="1150974" cy="795822"/>
          </a:xfrm>
          <a:prstGeom prst="foldedCorner">
            <a:avLst/>
          </a:prstGeom>
          <a:solidFill>
            <a:srgbClr val="E9FFFF"/>
          </a:solidFill>
        </p:spPr>
        <p:style>
          <a:lnRef idx="2">
            <a:schemeClr val="accent1">
              <a:shade val="50000"/>
            </a:schemeClr>
          </a:lnRef>
          <a:fillRef idx="1">
            <a:schemeClr val="accent1"/>
          </a:fillRef>
          <a:effectRef idx="0">
            <a:schemeClr val="accent1"/>
          </a:effectRef>
          <a:fontRef idx="minor">
            <a:schemeClr val="lt1"/>
          </a:fontRef>
        </p:style>
        <p:txBody>
          <a:bodyPr anchor="ctr"/>
          <a:p>
            <a:pPr algn="l">
              <a:defRPr lang="ja-JP" altLang="en-US"/>
            </a:pPr>
            <a:r>
              <a:rPr lang="ja-JP" altLang="en-US" sz="1200">
                <a:solidFill>
                  <a:schemeClr val="tx1"/>
                </a:solidFill>
              </a:rPr>
              <a:t>朝の会のプログラムの見直し　　　池田</a:t>
            </a:r>
            <a:endParaRPr lang="ja-JP" altLang="en-US" sz="1200">
              <a:solidFill>
                <a:schemeClr val="tx1"/>
              </a:solidFill>
            </a:endParaRPr>
          </a:p>
        </p:txBody>
      </p:sp>
      <p:sp>
        <p:nvSpPr>
          <p:cNvPr id="1236" name="図形 72"/>
          <p:cNvSpPr/>
          <p:nvPr/>
        </p:nvSpPr>
        <p:spPr>
          <a:xfrm>
            <a:off x="4728203" y="4847965"/>
            <a:ext cx="1150974" cy="795822"/>
          </a:xfrm>
          <a:prstGeom prst="foldedCorner">
            <a:avLst/>
          </a:prstGeom>
          <a:solidFill>
            <a:srgbClr val="E9FFFF"/>
          </a:solidFill>
        </p:spPr>
        <p:style>
          <a:lnRef idx="2">
            <a:schemeClr val="accent1">
              <a:shade val="50000"/>
            </a:schemeClr>
          </a:lnRef>
          <a:fillRef idx="1">
            <a:schemeClr val="accent1"/>
          </a:fillRef>
          <a:effectRef idx="0">
            <a:schemeClr val="accent1"/>
          </a:effectRef>
          <a:fontRef idx="minor">
            <a:schemeClr val="lt1"/>
          </a:fontRef>
        </p:style>
        <p:txBody>
          <a:bodyPr anchor="ctr"/>
          <a:p>
            <a:pPr algn="l">
              <a:defRPr lang="ja-JP" altLang="en-US"/>
            </a:pPr>
            <a:r>
              <a:rPr lang="ja-JP" altLang="en-US" sz="1200">
                <a:solidFill>
                  <a:schemeClr val="tx1"/>
                </a:solidFill>
              </a:rPr>
              <a:t>教師の話の必要性を見直す　　　　</a:t>
            </a:r>
            <a:endParaRPr lang="ja-JP" altLang="en-US" sz="1200">
              <a:solidFill>
                <a:schemeClr val="tx1"/>
              </a:solidFill>
            </a:endParaRPr>
          </a:p>
          <a:p>
            <a:pPr algn="l">
              <a:defRPr lang="ja-JP" altLang="en-US"/>
            </a:pPr>
            <a:r>
              <a:rPr lang="ja-JP" altLang="en-US" sz="1200">
                <a:solidFill>
                  <a:schemeClr val="tx1"/>
                </a:solidFill>
              </a:rPr>
              <a:t>　</a:t>
            </a:r>
            <a:r>
              <a:rPr lang="ja-JP" altLang="en-US" sz="1200">
                <a:solidFill>
                  <a:schemeClr val="tx1"/>
                </a:solidFill>
              </a:rPr>
              <a:t>　</a:t>
            </a:r>
            <a:r>
              <a:rPr lang="ja-JP" altLang="en-US" sz="1200">
                <a:solidFill>
                  <a:schemeClr val="tx1"/>
                </a:solidFill>
              </a:rPr>
              <a:t>　</a:t>
            </a:r>
            <a:r>
              <a:rPr lang="ja-JP" altLang="en-US" sz="1200">
                <a:solidFill>
                  <a:schemeClr val="tx1"/>
                </a:solidFill>
              </a:rPr>
              <a:t>　</a:t>
            </a:r>
            <a:r>
              <a:rPr lang="ja-JP" altLang="en-US" sz="1200">
                <a:solidFill>
                  <a:schemeClr val="tx1"/>
                </a:solidFill>
              </a:rPr>
              <a:t>渡辺</a:t>
            </a:r>
            <a:endParaRPr lang="ja-JP" altLang="en-US" sz="1200">
              <a:solidFill>
                <a:schemeClr val="tx1"/>
              </a:solidFill>
            </a:endParaRPr>
          </a:p>
        </p:txBody>
      </p:sp>
      <p:sp>
        <p:nvSpPr>
          <p:cNvPr id="1237" name="図形 73"/>
          <p:cNvSpPr/>
          <p:nvPr/>
        </p:nvSpPr>
        <p:spPr>
          <a:xfrm>
            <a:off x="6084000" y="5877000"/>
            <a:ext cx="1150974" cy="795822"/>
          </a:xfrm>
          <a:prstGeom prst="foldedCorner">
            <a:avLst/>
          </a:prstGeom>
          <a:solidFill>
            <a:srgbClr val="E9FFFF"/>
          </a:solidFill>
        </p:spPr>
        <p:style>
          <a:lnRef idx="2">
            <a:schemeClr val="accent1">
              <a:shade val="50000"/>
            </a:schemeClr>
          </a:lnRef>
          <a:fillRef idx="1">
            <a:schemeClr val="accent1"/>
          </a:fillRef>
          <a:effectRef idx="0">
            <a:schemeClr val="accent1"/>
          </a:effectRef>
          <a:fontRef idx="minor">
            <a:schemeClr val="lt1"/>
          </a:fontRef>
        </p:style>
        <p:txBody>
          <a:bodyPr anchor="ctr"/>
          <a:p>
            <a:pPr algn="l">
              <a:defRPr lang="ja-JP" altLang="en-US"/>
            </a:pPr>
            <a:r>
              <a:rPr lang="ja-JP" altLang="en-US" sz="1200">
                <a:solidFill>
                  <a:schemeClr val="tx1"/>
                </a:solidFill>
              </a:rPr>
              <a:t>リーダーを支える仲間を増やす　　高橋</a:t>
            </a:r>
            <a:endParaRPr lang="ja-JP" altLang="en-US" sz="1200">
              <a:solidFill>
                <a:schemeClr val="tx1"/>
              </a:solidFill>
            </a:endParaRPr>
          </a:p>
        </p:txBody>
      </p:sp>
      <p:sp>
        <p:nvSpPr>
          <p:cNvPr id="1238" name="図形 74"/>
          <p:cNvSpPr/>
          <p:nvPr/>
        </p:nvSpPr>
        <p:spPr>
          <a:xfrm>
            <a:off x="4728203" y="5877000"/>
            <a:ext cx="1150974" cy="795822"/>
          </a:xfrm>
          <a:prstGeom prst="foldedCorner">
            <a:avLst/>
          </a:prstGeom>
          <a:solidFill>
            <a:srgbClr val="E9FFFF"/>
          </a:solidFill>
        </p:spPr>
        <p:style>
          <a:lnRef idx="2">
            <a:schemeClr val="accent1">
              <a:shade val="50000"/>
            </a:schemeClr>
          </a:lnRef>
          <a:fillRef idx="1">
            <a:schemeClr val="accent1"/>
          </a:fillRef>
          <a:effectRef idx="0">
            <a:schemeClr val="accent1"/>
          </a:effectRef>
          <a:fontRef idx="minor">
            <a:schemeClr val="lt1"/>
          </a:fontRef>
        </p:style>
        <p:txBody>
          <a:bodyPr anchor="ctr"/>
          <a:p>
            <a:pPr algn="l">
              <a:defRPr lang="ja-JP" altLang="en-US"/>
            </a:pPr>
            <a:r>
              <a:rPr lang="ja-JP" altLang="en-US" sz="1200">
                <a:solidFill>
                  <a:schemeClr val="tx1"/>
                </a:solidFill>
              </a:rPr>
              <a:t>リーダーの捉え方とは？</a:t>
            </a:r>
            <a:endParaRPr lang="ja-JP" altLang="en-US" sz="1200">
              <a:solidFill>
                <a:schemeClr val="tx1"/>
              </a:solidFill>
            </a:endParaRPr>
          </a:p>
          <a:p>
            <a:pPr algn="l">
              <a:defRPr lang="ja-JP" altLang="en-US"/>
            </a:pPr>
            <a:r>
              <a:rPr lang="ja-JP" altLang="en-US" sz="1200">
                <a:solidFill>
                  <a:schemeClr val="tx1"/>
                </a:solidFill>
              </a:rPr>
              <a:t>　</a:t>
            </a:r>
            <a:r>
              <a:rPr lang="ja-JP" altLang="en-US" sz="1200">
                <a:solidFill>
                  <a:schemeClr val="tx1"/>
                </a:solidFill>
              </a:rPr>
              <a:t>　</a:t>
            </a:r>
            <a:r>
              <a:rPr lang="ja-JP" altLang="en-US" sz="1200">
                <a:solidFill>
                  <a:schemeClr val="tx1"/>
                </a:solidFill>
              </a:rPr>
              <a:t>　</a:t>
            </a:r>
            <a:r>
              <a:rPr lang="ja-JP" altLang="en-US" sz="1200">
                <a:solidFill>
                  <a:schemeClr val="tx1"/>
                </a:solidFill>
              </a:rPr>
              <a:t>　田中</a:t>
            </a:r>
            <a:endParaRPr lang="ja-JP" altLang="en-US" sz="1200">
              <a:solidFill>
                <a:schemeClr val="tx1"/>
              </a:solidFill>
            </a:endParaRPr>
          </a:p>
        </p:txBody>
      </p:sp>
      <p:sp>
        <p:nvSpPr>
          <p:cNvPr id="1239" name="図形 75"/>
          <p:cNvSpPr/>
          <p:nvPr/>
        </p:nvSpPr>
        <p:spPr>
          <a:xfrm rot="20640000">
            <a:off x="3398510" y="5520146"/>
            <a:ext cx="1312898" cy="178665"/>
          </a:xfrm>
          <a:prstGeom prst="rightArrow">
            <a:avLst/>
          </a:prstGeom>
          <a:solidFill>
            <a:srgbClr val="FF0000"/>
          </a:solidFill>
          <a:ln w="1270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40" name="図形 76"/>
          <p:cNvSpPr/>
          <p:nvPr/>
        </p:nvSpPr>
        <p:spPr>
          <a:xfrm rot="780000">
            <a:off x="3994438" y="6084127"/>
            <a:ext cx="609098" cy="215299"/>
          </a:xfrm>
          <a:prstGeom prst="rightArrow">
            <a:avLst/>
          </a:prstGeom>
          <a:solidFill>
            <a:srgbClr val="FF0000"/>
          </a:solidFill>
          <a:ln w="1270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41" name="図形 77"/>
          <p:cNvSpPr/>
          <p:nvPr/>
        </p:nvSpPr>
        <p:spPr>
          <a:xfrm rot="20640000">
            <a:off x="3459513" y="4220742"/>
            <a:ext cx="1034316" cy="226402"/>
          </a:xfrm>
          <a:prstGeom prst="rightArrow">
            <a:avLst/>
          </a:prstGeom>
          <a:solidFill>
            <a:srgbClr val="FF0000"/>
          </a:solidFill>
          <a:ln w="1270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42" name="図形 78"/>
          <p:cNvSpPr/>
          <p:nvPr/>
        </p:nvSpPr>
        <p:spPr>
          <a:xfrm>
            <a:off x="4503487" y="3642895"/>
            <a:ext cx="4315253" cy="1008000"/>
          </a:xfrm>
          <a:prstGeom prst="roundRect">
            <a:avLst/>
          </a:prstGeom>
          <a:noFill/>
          <a:ln w="571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43" name="図形 79"/>
          <p:cNvSpPr/>
          <p:nvPr/>
        </p:nvSpPr>
        <p:spPr>
          <a:xfrm>
            <a:off x="4711128" y="4741876"/>
            <a:ext cx="2670068" cy="1008000"/>
          </a:xfrm>
          <a:prstGeom prst="roundRect">
            <a:avLst/>
          </a:prstGeom>
          <a:noFill/>
          <a:ln w="571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44" name="図形 80"/>
          <p:cNvSpPr/>
          <p:nvPr/>
        </p:nvSpPr>
        <p:spPr>
          <a:xfrm>
            <a:off x="4655114" y="5849879"/>
            <a:ext cx="2651404" cy="915692"/>
          </a:xfrm>
          <a:prstGeom prst="roundRect">
            <a:avLst/>
          </a:prstGeom>
          <a:noFill/>
          <a:ln w="571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45" name="図形 81"/>
          <p:cNvSpPr/>
          <p:nvPr/>
        </p:nvSpPr>
        <p:spPr>
          <a:xfrm>
            <a:off x="3191711" y="6533816"/>
            <a:ext cx="1378618" cy="150395"/>
          </a:xfrm>
          <a:custGeom>
            <a:avLst/>
            <a:gdLst/>
            <a:ahLst/>
            <a:cxnLst/>
            <a:rect l="l" t="t" r="r" b="b"/>
            <a:pathLst>
              <a:path w="21600" h="21600">
                <a:moveTo>
                  <a:pt x="21600" y="8400"/>
                </a:moveTo>
                <a:cubicBezTo>
                  <a:pt x="19767" y="14400"/>
                  <a:pt x="17672" y="16800"/>
                  <a:pt x="15709" y="21600"/>
                </a:cubicBezTo>
                <a:cubicBezTo>
                  <a:pt x="10865" y="14400"/>
                  <a:pt x="3796" y="39600"/>
                  <a:pt x="523" y="0"/>
                </a:cubicBezTo>
                <a:cubicBezTo>
                  <a:pt x="130" y="6000"/>
                  <a:pt x="523" y="16800"/>
                  <a:pt x="0" y="21600"/>
                </a:cubicBezTo>
              </a:path>
            </a:pathLst>
          </a:custGeom>
          <a:noFill/>
          <a:ln w="57150" cap="flat" cmpd="sng" algn="ctr">
            <a:solidFill>
              <a:srgbClr val="FF0000"/>
            </a:solidFill>
            <a:prstDash val="solid"/>
            <a:miter lim="800000"/>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46" name="図形 82"/>
          <p:cNvSpPr/>
          <p:nvPr/>
        </p:nvSpPr>
        <p:spPr>
          <a:xfrm>
            <a:off x="1286711" y="4628816"/>
            <a:ext cx="3149934" cy="1570789"/>
          </a:xfrm>
          <a:custGeom>
            <a:avLst/>
            <a:gdLst/>
            <a:ahLst/>
            <a:cxnLst/>
            <a:rect l="l" t="t" r="r" b="b"/>
            <a:pathLst>
              <a:path w="21600" h="21600">
                <a:moveTo>
                  <a:pt x="0" y="21600"/>
                </a:moveTo>
                <a:cubicBezTo>
                  <a:pt x="57" y="15855"/>
                  <a:pt x="3380" y="12753"/>
                  <a:pt x="5958" y="11029"/>
                </a:cubicBezTo>
                <a:cubicBezTo>
                  <a:pt x="10141" y="6089"/>
                  <a:pt x="15068" y="4825"/>
                  <a:pt x="19766" y="2872"/>
                </a:cubicBezTo>
                <a:cubicBezTo>
                  <a:pt x="20454" y="2182"/>
                  <a:pt x="21084" y="1034"/>
                  <a:pt x="21600" y="0"/>
                </a:cubicBezTo>
              </a:path>
            </a:pathLst>
          </a:custGeom>
          <a:noFill/>
          <a:ln w="57150" cap="flat" cmpd="sng" algn="ctr">
            <a:solidFill>
              <a:srgbClr val="FF0000"/>
            </a:solidFill>
            <a:prstDash val="solid"/>
            <a:miter lim="800000"/>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Tree>
    <p:extLst>
      <p:ext uri="{BB962C8B-B14F-4D97-AF65-F5344CB8AC3E}">
        <p14:creationId xmlns:p14="http://schemas.microsoft.com/office/powerpoint/2010/main" val="11135731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52" name="テキスト ボックス 6"/>
          <p:cNvSpPr txBox="1"/>
          <p:nvPr/>
        </p:nvSpPr>
        <p:spPr>
          <a:xfrm>
            <a:off x="87676" y="1116033"/>
            <a:ext cx="8801194" cy="58388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①　A先生から説明</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53"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７</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pic>
        <p:nvPicPr>
          <p:cNvPr id="1254" name="図 94"/>
          <p:cNvPicPr>
            <a:picLocks noChangeAspect="1"/>
          </p:cNvPicPr>
          <p:nvPr/>
        </p:nvPicPr>
        <p:blipFill>
          <a:blip r:embed="rId1"/>
          <a:stretch>
            <a:fillRect/>
          </a:stretch>
        </p:blipFill>
        <p:spPr>
          <a:xfrm>
            <a:off x="2772000" y="1791771"/>
            <a:ext cx="4068632" cy="5066229"/>
          </a:xfrm>
          <a:prstGeom prst="rect">
            <a:avLst/>
          </a:prstGeom>
        </p:spPr>
      </p:pic>
      <p:sp>
        <p:nvSpPr>
          <p:cNvPr id="1255" name="正方形/長方形 111"/>
          <p:cNvSpPr/>
          <p:nvPr/>
        </p:nvSpPr>
        <p:spPr>
          <a:xfrm>
            <a:off x="115197" y="299845"/>
            <a:ext cx="2014108"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1135731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61" name="テキスト ボックス 6"/>
          <p:cNvSpPr txBox="1"/>
          <p:nvPr/>
        </p:nvSpPr>
        <p:spPr>
          <a:xfrm>
            <a:off x="87676" y="1116033"/>
            <a:ext cx="8801194" cy="58388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②　個人で付箋紙に記入</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62"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８</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263" name="メモ 101"/>
          <p:cNvSpPr/>
          <p:nvPr/>
        </p:nvSpPr>
        <p:spPr>
          <a:xfrm>
            <a:off x="1588428" y="1845430"/>
            <a:ext cx="5581370" cy="2951840"/>
          </a:xfrm>
          <a:prstGeom prst="foldedCorner">
            <a:avLst/>
          </a:prstGeom>
          <a:solidFill>
            <a:srgbClr val="90D7F0"/>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32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32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悩みや課題の解消につながる</a:t>
            </a:r>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アイディア</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キーワードで</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名前</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64" name="テキスト ボックス 103"/>
          <p:cNvSpPr txBox="1"/>
          <p:nvPr/>
        </p:nvSpPr>
        <p:spPr>
          <a:xfrm>
            <a:off x="2200412" y="4941000"/>
            <a:ext cx="5911973" cy="1753433"/>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・筆記用具はサインペン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・１枚の</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付箋に</a:t>
            </a:r>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１項目</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のりは</a:t>
            </a:r>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左側</a:t>
            </a:r>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65" name="正方形/長方形 112"/>
          <p:cNvSpPr/>
          <p:nvPr/>
        </p:nvSpPr>
        <p:spPr>
          <a:xfrm>
            <a:off x="115197" y="299845"/>
            <a:ext cx="2014108"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113573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71" name="テキスト ボックス 6"/>
          <p:cNvSpPr txBox="1"/>
          <p:nvPr/>
        </p:nvSpPr>
        <p:spPr>
          <a:xfrm>
            <a:off x="96455" y="1116033"/>
            <a:ext cx="8934808" cy="583883"/>
          </a:xfrm>
          <a:prstGeom prst="rect">
            <a:avLst/>
          </a:prstGeom>
          <a:noFill/>
        </p:spPr>
        <p:txBody>
          <a:bodyPr wrap="square" rtlCol="0">
            <a:spAutoFit/>
          </a:bodyPr>
          <a:lstStyle/>
          <a:p>
            <a:r>
              <a:rPr kumimoji="1" lang="ja-JP" altLang="en-US" sz="3200" dirty="0" smtClean="0">
                <a:latin typeface="メイリオ" panose="020B0604030504040204" pitchFamily="50" charset="-128"/>
                <a:ea typeface="メイリオ" panose="020B0604030504040204" pitchFamily="50" charset="-128"/>
                <a:cs typeface="メイリオ" panose="020B0604030504040204" pitchFamily="50" charset="-128"/>
              </a:rPr>
              <a:t>③</a:t>
            </a:r>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　アイディアを共有</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72"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9</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273" name="テキスト ボックス 155"/>
          <p:cNvSpPr txBox="1"/>
          <p:nvPr/>
        </p:nvSpPr>
        <p:spPr>
          <a:xfrm>
            <a:off x="96455" y="1701000"/>
            <a:ext cx="8934808" cy="583883"/>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　付箋をシートに貼り</a:t>
            </a:r>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グルーピングする。</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1274" name="四角形 93"/>
          <p:cNvGraphicFramePr>
            <a:graphicFrameLocks noGrp="1"/>
          </p:cNvGraphicFramePr>
          <p:nvPr/>
        </p:nvGraphicFramePr>
        <p:xfrm>
          <a:off x="117074" y="2205000"/>
          <a:ext cx="8775346" cy="4463998"/>
        </p:xfrm>
        <a:graphic>
          <a:graphicData uri="http://schemas.openxmlformats.org/drawingml/2006/table">
            <a:tbl>
              <a:tblPr firstRow="1" bandRow="1">
                <a:tableStyleId>{5940675A-B579-460E-94D1-54222C63F5DA}</a:tableStyleId>
              </a:tblPr>
              <a:tblGrid>
                <a:gridCol w="4052202"/>
                <a:gridCol w="4723144"/>
              </a:tblGrid>
              <a:tr h="999800">
                <a:tc gridSpan="2">
                  <a:txBody>
                    <a:bodyPr/>
                    <a:lstStyle/>
                    <a:p>
                      <a:r>
                        <a:rPr kumimoji="1" lang="ja-JP" altLang="en-US" sz="2800" dirty="0">
                          <a:latin typeface="ＤＦ特太ゴシック体"/>
                          <a:ea typeface="ＤＦ特太ゴシック体"/>
                        </a:rPr>
                        <a:t>話合いの視点</a:t>
                      </a:r>
                      <a:endParaRPr kumimoji="1" lang="ja-JP" altLang="en-US" dirty="0">
                        <a:latin typeface="ＤＦ特太ゴシック体"/>
                        <a:ea typeface="ＤＦ特太ゴシック体"/>
                      </a:endParaRPr>
                    </a:p>
                    <a:p>
                      <a:endParaRPr kumimoji="1" lang="ja-JP" altLang="en-US" sz="2800" dirty="0">
                        <a:latin typeface="メイリオ"/>
                        <a:ea typeface="メイリオ"/>
                      </a:endParaRPr>
                    </a:p>
                  </a:txBody>
                  <a:tcPr/>
                </a:tc>
                <a:tc hMerge="1">
                  <a:txBody>
                    <a:bodyPr/>
                    <a:lstStyle/>
                    <a:p>
                      <a:endParaRPr kumimoji="1" lang="ja-JP" altLang="en-US" dirty="0">
                        <a:latin typeface="ＤＦ特太ゴシック体"/>
                        <a:ea typeface="ＤＦ特太ゴシック体"/>
                      </a:endParaRPr>
                    </a:p>
                  </a:txBody>
                  <a:tcPr/>
                </a:tc>
              </a:tr>
              <a:tr h="1732099">
                <a:tc>
                  <a:txBody>
                    <a:bodyPr/>
                    <a:lstStyle/>
                    <a:p>
                      <a:r>
                        <a:rPr kumimoji="1" lang="ja-JP" altLang="en-US" sz="2800" dirty="0">
                          <a:solidFill>
                            <a:srgbClr val="0070C0"/>
                          </a:solidFill>
                          <a:latin typeface="ＤＦ特太ゴシック体"/>
                          <a:ea typeface="ＤＦ特太ゴシック体"/>
                        </a:rPr>
                        <a:t>KEEP</a:t>
                      </a:r>
                      <a:r>
                        <a:rPr kumimoji="1" lang="ja-JP" altLang="en-US" sz="1400" dirty="0">
                          <a:latin typeface="ＤＨＰ特太ゴシック体"/>
                          <a:ea typeface="ＤＨＰ特太ゴシック体"/>
                        </a:rPr>
                        <a:t>（続けたいこと）</a:t>
                      </a:r>
                      <a:endParaRPr kumimoji="1" lang="ja-JP" altLang="en-US" dirty="0">
                        <a:latin typeface="ＤＨＰ特太ゴシック体"/>
                        <a:ea typeface="ＤＨＰ特太ゴシック体"/>
                      </a:endParaRPr>
                    </a:p>
                    <a:p>
                      <a:endParaRPr kumimoji="1" lang="ja-JP" altLang="en-US" sz="1800" dirty="0">
                        <a:latin typeface="ＤＨＰ特太ゴシック体"/>
                        <a:ea typeface="ＤＨＰ特太ゴシック体"/>
                      </a:endParaRPr>
                    </a:p>
                    <a:p>
                      <a:endParaRPr kumimoji="1" lang="ja-JP" altLang="en-US" sz="1400" dirty="0">
                        <a:latin typeface="ＤＨＰ特太ゴシック体"/>
                        <a:ea typeface="ＤＨＰ特太ゴシック体"/>
                      </a:endParaRPr>
                    </a:p>
                  </a:txBody>
                  <a:tcPr/>
                </a:tc>
                <a:tc rowSpan="2">
                  <a:txBody>
                    <a:bodyPr/>
                    <a:lstStyle/>
                    <a:p>
                      <a:r>
                        <a:rPr kumimoji="1" lang="ja-JP" altLang="en-US" sz="2800" dirty="0">
                          <a:solidFill>
                            <a:srgbClr val="00B050"/>
                          </a:solidFill>
                          <a:latin typeface="ＤＦ特太ゴシック体"/>
                          <a:ea typeface="ＤＦ特太ゴシック体"/>
                        </a:rPr>
                        <a:t>TRY</a:t>
                      </a:r>
                      <a:r>
                        <a:rPr kumimoji="1" lang="ja-JP" altLang="en-US" sz="1400" dirty="0">
                          <a:latin typeface="ＤＨＰ特太ゴシック体"/>
                          <a:ea typeface="ＤＨＰ特太ゴシック体"/>
                        </a:rPr>
                        <a:t>（新たに取り組むアイディア）</a:t>
                      </a:r>
                      <a:endParaRPr kumimoji="1" lang="ja-JP" altLang="en-US" dirty="0">
                        <a:latin typeface="ＤＨＰ特太ゴシック体"/>
                        <a:ea typeface="ＤＨＰ特太ゴシック体"/>
                      </a:endParaRPr>
                    </a:p>
                  </a:txBody>
                  <a:tcPr/>
                </a:tc>
              </a:tr>
              <a:tr h="1732099">
                <a:tc>
                  <a:txBody>
                    <a:bodyPr/>
                    <a:lstStyle/>
                    <a:p>
                      <a:r>
                        <a:rPr kumimoji="1" lang="ja-JP" altLang="en-US" sz="2800" dirty="0">
                          <a:solidFill>
                            <a:srgbClr val="FF0000"/>
                          </a:solidFill>
                          <a:latin typeface="ＤＦ特太ゴシック体"/>
                          <a:ea typeface="ＤＦ特太ゴシック体"/>
                        </a:rPr>
                        <a:t>PROBLEM</a:t>
                      </a:r>
                      <a:r>
                        <a:rPr kumimoji="1" lang="ja-JP" altLang="en-US" sz="1400" dirty="0">
                          <a:latin typeface="ＤＨＰ特太ゴシック体"/>
                          <a:ea typeface="ＤＨＰ特太ゴシック体"/>
                        </a:rPr>
                        <a:t>（課題や問題点）</a:t>
                      </a:r>
                      <a:endParaRPr kumimoji="1" lang="ja-JP" altLang="en-US" dirty="0">
                        <a:latin typeface="ＤＨＰ特太ゴシック体"/>
                        <a:ea typeface="ＤＨＰ特太ゴシック体"/>
                      </a:endParaRPr>
                    </a:p>
                    <a:p>
                      <a:endParaRPr kumimoji="1" lang="ja-JP" altLang="en-US" sz="1400" dirty="0">
                        <a:latin typeface="ＤＨＰ特太ゴシック体"/>
                        <a:ea typeface="ＤＨＰ特太ゴシック体"/>
                      </a:endParaRPr>
                    </a:p>
                  </a:txBody>
                  <a:tcPr/>
                </a:tc>
                <a:tc vMerge="1">
                  <a:txBody>
                    <a:bodyPr/>
                    <a:lstStyle/>
                    <a:p>
                      <a:endParaRPr kumimoji="1" lang="ja-JP" altLang="en-US" dirty="0"/>
                    </a:p>
                  </a:txBody>
                  <a:tcPr/>
                </a:tc>
              </a:tr>
            </a:tbl>
          </a:graphicData>
        </a:graphic>
      </p:graphicFrame>
      <p:sp>
        <p:nvSpPr>
          <p:cNvPr id="1275" name="図形 94"/>
          <p:cNvSpPr/>
          <p:nvPr/>
        </p:nvSpPr>
        <p:spPr>
          <a:xfrm>
            <a:off x="4428000" y="3783851"/>
            <a:ext cx="1150974" cy="795822"/>
          </a:xfrm>
          <a:prstGeom prst="foldedCorner">
            <a:avLst/>
          </a:prstGeom>
          <a:solidFill>
            <a:srgbClr val="E9FFFF"/>
          </a:solidFill>
        </p:spPr>
        <p:style>
          <a:lnRef idx="2">
            <a:schemeClr val="accent1">
              <a:shade val="50000"/>
            </a:schemeClr>
          </a:lnRef>
          <a:fillRef idx="1">
            <a:schemeClr val="accent1"/>
          </a:fillRef>
          <a:effectRef idx="0">
            <a:schemeClr val="accent1"/>
          </a:effectRef>
          <a:fontRef idx="minor">
            <a:schemeClr val="lt1"/>
          </a:fontRef>
        </p:style>
        <p:txBody>
          <a:bodyPr anchor="ctr"/>
          <a:p>
            <a:pPr algn="l">
              <a:defRPr lang="ja-JP" altLang="en-US"/>
            </a:pPr>
            <a:endParaRPr lang="ja-JP" altLang="en-US" sz="1200">
              <a:solidFill>
                <a:schemeClr val="tx1"/>
              </a:solidFill>
            </a:endParaRPr>
          </a:p>
        </p:txBody>
      </p:sp>
      <p:sp>
        <p:nvSpPr>
          <p:cNvPr id="1276" name="図形 95"/>
          <p:cNvSpPr/>
          <p:nvPr/>
        </p:nvSpPr>
        <p:spPr>
          <a:xfrm>
            <a:off x="4428000" y="5733000"/>
            <a:ext cx="1150974" cy="795822"/>
          </a:xfrm>
          <a:prstGeom prst="foldedCorner">
            <a:avLst/>
          </a:prstGeom>
          <a:solidFill>
            <a:srgbClr val="E9FFFF"/>
          </a:solidFill>
        </p:spPr>
        <p:style>
          <a:lnRef idx="2">
            <a:schemeClr val="accent1">
              <a:shade val="50000"/>
            </a:schemeClr>
          </a:lnRef>
          <a:fillRef idx="1">
            <a:schemeClr val="accent1"/>
          </a:fillRef>
          <a:effectRef idx="0">
            <a:schemeClr val="accent1"/>
          </a:effectRef>
          <a:fontRef idx="minor">
            <a:schemeClr val="lt1"/>
          </a:fontRef>
        </p:style>
        <p:txBody>
          <a:bodyPr anchor="ctr"/>
          <a:p>
            <a:pPr algn="l">
              <a:defRPr lang="ja-JP" altLang="en-US"/>
            </a:pPr>
            <a:endParaRPr lang="ja-JP" altLang="en-US" sz="1200">
              <a:solidFill>
                <a:schemeClr val="tx1"/>
              </a:solidFill>
            </a:endParaRPr>
          </a:p>
        </p:txBody>
      </p:sp>
      <p:sp>
        <p:nvSpPr>
          <p:cNvPr id="1277" name="図形 96"/>
          <p:cNvSpPr/>
          <p:nvPr/>
        </p:nvSpPr>
        <p:spPr>
          <a:xfrm>
            <a:off x="4428000" y="4732073"/>
            <a:ext cx="1150974" cy="795822"/>
          </a:xfrm>
          <a:prstGeom prst="foldedCorner">
            <a:avLst/>
          </a:prstGeom>
          <a:solidFill>
            <a:srgbClr val="E9FFFF"/>
          </a:solidFill>
        </p:spPr>
        <p:style>
          <a:lnRef idx="2">
            <a:schemeClr val="accent1">
              <a:shade val="50000"/>
            </a:schemeClr>
          </a:lnRef>
          <a:fillRef idx="1">
            <a:schemeClr val="accent1"/>
          </a:fillRef>
          <a:effectRef idx="0">
            <a:schemeClr val="accent1"/>
          </a:effectRef>
          <a:fontRef idx="minor">
            <a:schemeClr val="lt1"/>
          </a:fontRef>
        </p:style>
        <p:txBody>
          <a:bodyPr anchor="ctr"/>
          <a:p>
            <a:pPr algn="l">
              <a:defRPr lang="ja-JP" altLang="en-US"/>
            </a:pPr>
            <a:endParaRPr lang="ja-JP" altLang="en-US" sz="1200">
              <a:solidFill>
                <a:schemeClr val="tx1"/>
              </a:solidFill>
            </a:endParaRPr>
          </a:p>
        </p:txBody>
      </p:sp>
      <p:sp>
        <p:nvSpPr>
          <p:cNvPr id="1278" name="図形 97"/>
          <p:cNvSpPr/>
          <p:nvPr/>
        </p:nvSpPr>
        <p:spPr>
          <a:xfrm>
            <a:off x="5883774" y="3783851"/>
            <a:ext cx="1150974" cy="795822"/>
          </a:xfrm>
          <a:prstGeom prst="foldedCorner">
            <a:avLst/>
          </a:prstGeom>
          <a:solidFill>
            <a:srgbClr val="E9FFFF"/>
          </a:solidFill>
        </p:spPr>
        <p:style>
          <a:lnRef idx="2">
            <a:schemeClr val="accent1">
              <a:shade val="50000"/>
            </a:schemeClr>
          </a:lnRef>
          <a:fillRef idx="1">
            <a:schemeClr val="accent1"/>
          </a:fillRef>
          <a:effectRef idx="0">
            <a:schemeClr val="accent1"/>
          </a:effectRef>
          <a:fontRef idx="minor">
            <a:schemeClr val="lt1"/>
          </a:fontRef>
        </p:style>
        <p:txBody>
          <a:bodyPr anchor="ctr"/>
          <a:p>
            <a:pPr algn="l">
              <a:defRPr lang="ja-JP" altLang="en-US"/>
            </a:pPr>
            <a:endParaRPr lang="ja-JP" altLang="en-US" sz="1200">
              <a:solidFill>
                <a:schemeClr val="tx1"/>
              </a:solidFill>
            </a:endParaRPr>
          </a:p>
        </p:txBody>
      </p:sp>
      <p:sp>
        <p:nvSpPr>
          <p:cNvPr id="1279" name="正方形/長方形 113"/>
          <p:cNvSpPr/>
          <p:nvPr/>
        </p:nvSpPr>
        <p:spPr>
          <a:xfrm>
            <a:off x="115197" y="299845"/>
            <a:ext cx="2014108"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690345033"/>
      </p:ext>
    </p:extLst>
  </p:cSld>
  <p:clrMapOvr>
    <a:masterClrMapping/>
  </p:clrMapOvr>
</p:sld>
</file>

<file path=ppt/theme/theme1.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2.xml><?xml version="1.0" encoding="utf-8"?>
<a:theme xmlns:a="http://schemas.openxmlformats.org/drawingml/2006/main" name="Focus">
  <a:themeElements>
    <a:clrScheme name="標準">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標準">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標準">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docProps/app.xml><?xml version="1.0" encoding="utf-8"?>
<Properties xmlns:vt="http://schemas.openxmlformats.org/officeDocument/2006/docPropsVTypes" xmlns="http://schemas.openxmlformats.org/officeDocument/2006/extended-properties">
  <TotalTime>45221</TotalTime>
  <Words>762</Words>
  <Application>JUST Focus</Application>
  <Paragraphs>94</Paragraph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11</vt:i4>
      </vt:variant>
    </vt:vector>
  </HeadingPairs>
  <TitlesOfParts>
    <vt:vector size="18" baseType="lpstr">
      <vt:lpstr>Meiryo UI</vt:lpstr>
      <vt:lpstr>ＭＳ Ｐゴシック</vt:lpstr>
      <vt:lpstr>メイリオ</vt:lpstr>
      <vt:lpstr>Arial</vt:lpstr>
      <vt:lpstr>Calibri</vt:lpstr>
      <vt:lpstr>Calibri Light</vt:lpstr>
      <vt:lpstr>1_Office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概念化シート活用例</vt:lpstr>
    </vt:vector>
  </TitlesOfParts>
  <Company>独立行政法人教員研修センター</Company>
  <LinksUpToDate>false</LinksUpToDate>
  <SharedDoc>false</SharedDoc>
  <HyperlinksChanged>false</HyperlinksChanged>
  <AppVersion>4.1.7</AppVersion>
  <PresentationFormat>ユーザー設定</PresentationFormat>
  <Slides>11</Slides>
  <Notes>11</Notes>
  <HiddenSlides>0</HiddenSlides>
  <MMClips>0</MMClips>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（１）アクティブ・ラーニングと授業改善の 　　３つの視点</dc:title>
  <dc:creator>稲岡寛</dc:creator>
  <cp:lastModifiedBy>小松　永稔</cp:lastModifiedBy>
  <cp:lastPrinted>2017-09-20T05:37:56Z</cp:lastPrinted>
  <dcterms:created xsi:type="dcterms:W3CDTF">2016-01-13T00:07:13Z</dcterms:created>
  <dcterms:modified xsi:type="dcterms:W3CDTF">2022-03-09T06:46:32Z</dcterms:modified>
  <cp:revision>4197</cp:revision>
</cp:coreProperties>
</file>

<file path=docProps/custom.xml><?xml version="1.0" encoding="utf-8"?>
<Properties xmlns:vt="http://schemas.openxmlformats.org/officeDocument/2006/docPropsVTypes" xmlns="http://schemas.openxmlformats.org/officeDocument/2006/custom-properties"/>
</file>