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entation.xml" ContentType="application/vnd.openxmlformats-officedocument.presentationml.presentation.main+xml"/>
  <Override PartName="/ppt/presProps.xml" ContentType="application/vnd.openxmlformats-officedocument.presentationml.presProps+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Relationships xmlns="http://schemas.openxmlformats.org/package/2006/relationships"><Relationship Id="rId2" Type="http://schemas.openxmlformats.org/package/2006/relationships/metadata/core-properties" Target="docProps/core.xml" /><Relationship Id="rId3" Type="http://schemas.openxmlformats.org/officeDocument/2006/relationships/extended-properties" Target="docProps/app.xml" /><Relationship Id="rId4" Type="http://schemas.openxmlformats.org/officeDocument/2006/relationships/custom-properties" Target="docProps/custom.xml" /><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6" r:id="rId2"/>
  </p:sldMasterIdLst>
  <p:notesMasterIdLst>
    <p:notesMasterId r:id="rId3"/>
  </p:notesMasterIdLst>
  <p:handoutMasterIdLst>
    <p:handoutMasterId r:id="rId4"/>
  </p:handoutMasterIdLst>
  <p:sldIdLst>
    <p:sldId id="2346" r:id="rId5"/>
    <p:sldId id="2364" r:id="rId6"/>
    <p:sldId id="2347" r:id="rId7"/>
    <p:sldId id="2348" r:id="rId8"/>
    <p:sldId id="2365" r:id="rId9"/>
    <p:sldId id="2349" r:id="rId10"/>
    <p:sldId id="2350" r:id="rId11"/>
    <p:sldId id="2357" r:id="rId12"/>
    <p:sldId id="2351" r:id="rId13"/>
    <p:sldId id="2363" r:id="rId14"/>
    <p:sldId id="2353" r:id="rId15"/>
    <p:sldId id="2367" r:id="rId16"/>
  </p:sldIdLst>
  <p:sldSz cx="9144000" cy="6858000" type="screen4x3"/>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9AD14320-1879-49EB-B90F-A86D04D21FF2}">
          <p14:sldIdLst>
            <p14:sldId id="2346"/>
            <p14:sldId id="2364"/>
            <p14:sldId id="2347"/>
            <p14:sldId id="2348"/>
            <p14:sldId id="2365"/>
            <p14:sldId id="2349"/>
            <p14:sldId id="2350"/>
            <p14:sldId id="2357"/>
            <p14:sldId id="2351"/>
            <p14:sldId id="2363"/>
            <p14:sldId id="2353"/>
            <p14:sldId id="2367"/>
          </p14:sldIdLst>
        </p14:section>
      </p14:sectionLst>
    </p:ext>
    <p:ext uri="{EFAFB233-063F-42B5-8137-9DF3F51BA10A}">
      <p15:sldGuideLst xmlns:p15="http://schemas.microsoft.com/office/powerpoint/2012/main">
        <p15:guide id="1" orient="horz" pos="2115" userDrawn="1">
          <p15:clr>
            <a:srgbClr val="A4A3A4"/>
          </p15:clr>
        </p15:guide>
        <p15:guide id="2" pos="288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F75B6"/>
    <a:srgbClr val="1F4E79"/>
    <a:srgbClr val="C6D9F1"/>
    <a:srgbClr val="CCFFCC"/>
    <a:srgbClr val="404040"/>
    <a:srgbClr val="FFFFFF"/>
    <a:srgbClr val="FF6F05"/>
    <a:srgbClr val="66FFCC"/>
    <a:srgbClr val="33CCFF"/>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5FD0F851-EC5A-4D38-B0AD-8093EC10F338}" styleName="淡色スタイル 1 - アクセント 5">
    <a:wholeTbl>
      <a:tcTxStyle>
        <a:fontRef idx="minor">
          <a:srgbClr val="00000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68D230F3-CF80-4859-8CE7-A43EE81993B5}" styleName="淡色スタイル 1 - アクセント 6">
    <a:wholeTbl>
      <a:tcTxStyle>
        <a:fontRef idx="minor">
          <a:srgbClr val="00000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2D5ABB26-0587-4C30-8999-92F81FD0307C}" styleName="スタイルなし、表のグリッド線なし">
    <a:wholeTbl>
      <a:tcTxStyle>
        <a:fontRef idx="minor">
          <a:srgbClr val="00000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F2DE63D5-997A-4646-A377-4702673A728D}" styleName="淡色スタイル 2 - アクセント 3">
    <a:wholeTbl>
      <a:tcTxStyle>
        <a:fontRef idx="minor">
          <a:srgbClr val="00000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rgbClr val="000000"/>
        </a:fontRef>
        <a:schemeClr val="bg1"/>
      </a:tcTxStyle>
      <a:tcStyle>
        <a:tcBdr/>
        <a:fillRef idx="1">
          <a:schemeClr val="accent3"/>
        </a:fillRef>
      </a:tcStyle>
    </a:firstRow>
  </a:tblStyle>
  <a:tblStyle styleId="{912C8C85-51F0-491E-9774-3900AFEF0FD7}" styleName="淡色スタイル 2 - アクセント 6">
    <a:wholeTbl>
      <a:tcTxStyle>
        <a:fontRef idx="minor">
          <a:srgbClr val="00000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rgbClr val="00000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restored">
    <p:restoredLeft sz="30740"/>
    <p:restoredTop sz="60955"/>
  </p:normalViewPr>
  <p:slideViewPr>
    <p:cSldViewPr>
      <p:cViewPr varScale="1">
        <p:scale>
          <a:sx n="67" d="100"/>
          <a:sy n="67" d="100"/>
        </p:scale>
        <p:origin x="-186" y="-90"/>
      </p:cViewPr>
      <p:guideLst>
        <p:guide orient="horz" pos="2115"/>
        <p:guide pos="2880"/>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00" d="100"/>
        <a:sy n="100" d="100"/>
      </p:scale>
      <p:origin x="0" y="-1092"/>
    </p:cViewPr>
  </p:sorterViewPr>
  <p:notesViewPr>
    <p:cSldViewPr>
      <p:cViewPr varScale="0">
        <p:scale>
          <a:sx n="120" d="100"/>
          <a:sy n="120" d="100"/>
        </p:scale>
        <p:origin x="-72" y="360"/>
      </p:cViewPr>
      <p:guideLst/>
    </p:cSldViewPr>
  </p:notesViewPr>
  <p:gridSpacing cx="72008" cy="72008"/>
</p:viewPr>
</file>

<file path=ppt/_rels/presentation.xml.rels><?xml version="1.0" encoding="UTF-8"?><Relationships xmlns="http://schemas.openxmlformats.org/package/2006/relationships"><Relationship Id="rId1" Type="http://schemas.openxmlformats.org/officeDocument/2006/relationships/theme" Target="theme/theme1.xml" /><Relationship Id="rId2" Type="http://schemas.openxmlformats.org/officeDocument/2006/relationships/slideMaster" Target="slideMasters/slideMaster1.xml" /><Relationship Id="rId3" Type="http://schemas.openxmlformats.org/officeDocument/2006/relationships/notesMaster" Target="notesMasters/notesMaster1.xml" /><Relationship Id="rId4" Type="http://schemas.openxmlformats.org/officeDocument/2006/relationships/handoutMaster" Target="handoutMasters/handoutMaster1.xml" /><Relationship Id="rId5" Type="http://schemas.openxmlformats.org/officeDocument/2006/relationships/slide" Target="slides/slide1.xml" /><Relationship Id="rId6" Type="http://schemas.openxmlformats.org/officeDocument/2006/relationships/slide" Target="slides/slide2.xml" /><Relationship Id="rId7" Type="http://schemas.openxmlformats.org/officeDocument/2006/relationships/slide" Target="slides/slide3.xml" /><Relationship Id="rId8" Type="http://schemas.openxmlformats.org/officeDocument/2006/relationships/slide" Target="slides/slide4.xml" /><Relationship Id="rId9" Type="http://schemas.openxmlformats.org/officeDocument/2006/relationships/slide" Target="slides/slide5.xml" /><Relationship Id="rId10" Type="http://schemas.openxmlformats.org/officeDocument/2006/relationships/slide" Target="slides/slide6.xml" /><Relationship Id="rId11" Type="http://schemas.openxmlformats.org/officeDocument/2006/relationships/slide" Target="slides/slide7.xml" /><Relationship Id="rId12" Type="http://schemas.openxmlformats.org/officeDocument/2006/relationships/slide" Target="slides/slide8.xml" /><Relationship Id="rId13" Type="http://schemas.openxmlformats.org/officeDocument/2006/relationships/slide" Target="slides/slide9.xml" /><Relationship Id="rId14" Type="http://schemas.openxmlformats.org/officeDocument/2006/relationships/slide" Target="slides/slide10.xml" /><Relationship Id="rId15" Type="http://schemas.openxmlformats.org/officeDocument/2006/relationships/slide" Target="slides/slide11.xml" /><Relationship Id="rId16" Type="http://schemas.openxmlformats.org/officeDocument/2006/relationships/slide" Target="slides/slide12.xml" /><Relationship Id="rId17" Type="http://schemas.openxmlformats.org/officeDocument/2006/relationships/presProps" Target="presProps.xml" /><Relationship Id="rId18" Type="http://schemas.openxmlformats.org/officeDocument/2006/relationships/viewProps" Target="viewProps.xml" /><Relationship Id="rId19" Type="http://schemas.openxmlformats.org/officeDocument/2006/relationships/tableStyles" Target="tableStyles.xml" /></Relationships>
</file>

<file path=ppt/handoutMasters/_rels/handoutMaster1.xml.rels><?xml version="1.0" encoding="UTF-8"?><Relationships xmlns="http://schemas.openxmlformats.org/package/2006/relationships"><Relationship Id="rId1" Type="http://schemas.openxmlformats.org/officeDocument/2006/relationships/theme" Target="../theme/theme3.xml"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105" name="スライド番号プレースホルダー 9"/>
          <p:cNvSpPr>
            <a:spLocks noGrp="1"/>
          </p:cNvSpPr>
          <p:nvPr>
            <p:ph type="sldNum" sz="quarter" idx="3"/>
          </p:nvPr>
        </p:nvSpPr>
        <p:spPr>
          <a:xfrm>
            <a:off x="3850530" y="9428220"/>
            <a:ext cx="2946058" cy="498418"/>
          </a:xfrm>
          <a:prstGeom prst="rect">
            <a:avLst/>
          </a:prstGeom>
        </p:spPr>
        <p:txBody>
          <a:bodyPr vert="horz" lIns="91440" tIns="45720" rIns="91440" bIns="45720" rtlCol="0" anchor="b"/>
          <a:lstStyle>
            <a:lvl1pPr algn="r">
              <a:defRPr sz="1200"/>
            </a:lvl1pPr>
          </a:lstStyle>
          <a:p>
            <a:fld id="{DC9CDF62-C304-4029-815B-D1808BC558F9}" type="slidenum">
              <a:rPr kumimoji="1" lang="ja-JP" altLang="en-US" smtClean="0"/>
              <a:t>‹#›</a:t>
            </a:fld>
            <a:endParaRPr kumimoji="1" lang="ja-JP" altLang="en-US"/>
          </a:p>
        </p:txBody>
      </p:sp>
    </p:spTree>
    <p:extLst>
      <p:ext uri="{BB962C8B-B14F-4D97-AF65-F5344CB8AC3E}">
        <p14:creationId xmlns:p14="http://schemas.microsoft.com/office/powerpoint/2010/main" val="387574003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98" name="ヘッダー プレースホルダー 1"/>
          <p:cNvSpPr>
            <a:spLocks noGrp="1"/>
          </p:cNvSpPr>
          <p:nvPr>
            <p:ph type="hdr" sz="quarter"/>
          </p:nvPr>
        </p:nvSpPr>
        <p:spPr>
          <a:xfrm>
            <a:off x="8" y="3"/>
            <a:ext cx="2945659" cy="498055"/>
          </a:xfrm>
          <a:prstGeom prst="rect">
            <a:avLst/>
          </a:prstGeom>
        </p:spPr>
        <p:txBody>
          <a:bodyPr vert="horz" lIns="91368" tIns="45680" rIns="91368" bIns="45680" rtlCol="0"/>
          <a:lstStyle>
            <a:lvl1pPr algn="l">
              <a:defRPr sz="1200"/>
            </a:lvl1pPr>
          </a:lstStyle>
          <a:p>
            <a:endParaRPr kumimoji="1" lang="ja-JP" altLang="en-US"/>
          </a:p>
        </p:txBody>
      </p:sp>
      <p:sp>
        <p:nvSpPr>
          <p:cNvPr id="1099" name="日付プレースホルダー 2"/>
          <p:cNvSpPr>
            <a:spLocks noGrp="1"/>
          </p:cNvSpPr>
          <p:nvPr>
            <p:ph type="dt" idx="1"/>
          </p:nvPr>
        </p:nvSpPr>
        <p:spPr>
          <a:xfrm>
            <a:off x="3850444" y="3"/>
            <a:ext cx="2945659" cy="498055"/>
          </a:xfrm>
          <a:prstGeom prst="rect">
            <a:avLst/>
          </a:prstGeom>
        </p:spPr>
        <p:txBody>
          <a:bodyPr vert="horz" lIns="91368" tIns="45680" rIns="91368" bIns="45680" rtlCol="0"/>
          <a:lstStyle>
            <a:lvl1pPr algn="r">
              <a:defRPr sz="1200"/>
            </a:lvl1pPr>
          </a:lstStyle>
          <a:p>
            <a:fld id="{FC74053A-97E4-4212-AE2F-39683A01FC04}" type="datetime3">
              <a:rPr kumimoji="1" lang="ja-JP" altLang="en-US" smtClean="0"/>
              <a:t>令和3年1月28日</a:t>
            </a:fld>
            <a:endParaRPr kumimoji="1" lang="ja-JP" altLang="en-US"/>
          </a:p>
        </p:txBody>
      </p:sp>
      <p:sp>
        <p:nvSpPr>
          <p:cNvPr id="1100" name="スライド イメージ プレースホルダー 3"/>
          <p:cNvSpPr>
            <a:spLocks noGrp="1" noRot="1" noChangeAspect="1"/>
          </p:cNvSpPr>
          <p:nvPr>
            <p:ph type="sldImg" idx="2"/>
          </p:nvPr>
        </p:nvSpPr>
        <p:spPr>
          <a:xfrm>
            <a:off x="1167546" y="1242568"/>
            <a:ext cx="4462583" cy="3347516"/>
          </a:xfrm>
          <a:prstGeom prst="rect">
            <a:avLst/>
          </a:prstGeom>
          <a:noFill/>
          <a:ln w="12700">
            <a:solidFill>
              <a:prstClr val="black"/>
            </a:solidFill>
          </a:ln>
        </p:spPr>
        <p:txBody>
          <a:bodyPr vert="horz" lIns="91368" tIns="45680" rIns="91368" bIns="45680" rtlCol="0" anchor="ctr"/>
          <a:lstStyle/>
          <a:p>
            <a:endParaRPr lang="ja-JP" altLang="en-US"/>
          </a:p>
        </p:txBody>
      </p:sp>
      <p:sp>
        <p:nvSpPr>
          <p:cNvPr id="1101" name="ノート プレースホルダー 4"/>
          <p:cNvSpPr>
            <a:spLocks noGrp="1"/>
          </p:cNvSpPr>
          <p:nvPr>
            <p:ph type="body" sz="quarter" idx="3"/>
          </p:nvPr>
        </p:nvSpPr>
        <p:spPr>
          <a:xfrm>
            <a:off x="679768" y="4777205"/>
            <a:ext cx="5438140" cy="3908614"/>
          </a:xfrm>
          <a:prstGeom prst="rect">
            <a:avLst/>
          </a:prstGeom>
        </p:spPr>
        <p:txBody>
          <a:bodyPr vert="horz" lIns="91368" tIns="45680" rIns="91368" bIns="4568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102" name="フッター プレースホルダー 5"/>
          <p:cNvSpPr>
            <a:spLocks noGrp="1"/>
          </p:cNvSpPr>
          <p:nvPr>
            <p:ph type="ftr" sz="quarter" idx="4"/>
          </p:nvPr>
        </p:nvSpPr>
        <p:spPr>
          <a:xfrm>
            <a:off x="8" y="9428584"/>
            <a:ext cx="2945659" cy="498055"/>
          </a:xfrm>
          <a:prstGeom prst="rect">
            <a:avLst/>
          </a:prstGeom>
        </p:spPr>
        <p:txBody>
          <a:bodyPr vert="horz" lIns="91368" tIns="45680" rIns="91368" bIns="45680" rtlCol="0" anchor="b"/>
          <a:lstStyle>
            <a:lvl1pPr algn="l">
              <a:defRPr sz="1200"/>
            </a:lvl1pPr>
          </a:lstStyle>
          <a:p>
            <a:endParaRPr kumimoji="1" lang="ja-JP" altLang="en-US"/>
          </a:p>
        </p:txBody>
      </p:sp>
      <p:sp>
        <p:nvSpPr>
          <p:cNvPr id="1103" name="スライド番号プレースホルダー 6"/>
          <p:cNvSpPr>
            <a:spLocks noGrp="1"/>
          </p:cNvSpPr>
          <p:nvPr>
            <p:ph type="sldNum" sz="quarter" idx="5"/>
          </p:nvPr>
        </p:nvSpPr>
        <p:spPr>
          <a:xfrm>
            <a:off x="3850444" y="9428584"/>
            <a:ext cx="2945659" cy="498055"/>
          </a:xfrm>
          <a:prstGeom prst="rect">
            <a:avLst/>
          </a:prstGeom>
        </p:spPr>
        <p:txBody>
          <a:bodyPr vert="horz" lIns="91368" tIns="45680" rIns="91368" bIns="45680" rtlCol="0" anchor="b"/>
          <a:lstStyle>
            <a:lvl1pPr algn="r">
              <a:defRPr sz="1200"/>
            </a:lvl1pPr>
          </a:lstStyle>
          <a:p>
            <a:fld id="{8E486F06-0E1D-437B-9F42-3F927AC94EA6}" type="slidenum">
              <a:rPr kumimoji="1" lang="ja-JP" altLang="en-US" smtClean="0"/>
              <a:t>‹#›</a:t>
            </a:fld>
            <a:endParaRPr kumimoji="1" lang="ja-JP" altLang="en-US"/>
          </a:p>
        </p:txBody>
      </p:sp>
    </p:spTree>
    <p:extLst>
      <p:ext uri="{BB962C8B-B14F-4D97-AF65-F5344CB8AC3E}">
        <p14:creationId xmlns:p14="http://schemas.microsoft.com/office/powerpoint/2010/main" val="329785689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Relationships xmlns="http://schemas.openxmlformats.org/package/2006/relationships"><Relationship Id="rId1" Type="http://schemas.openxmlformats.org/officeDocument/2006/relationships/slide" Target="../slides/slide1.xml" /><Relationship Id="rId2" Type="http://schemas.openxmlformats.org/officeDocument/2006/relationships/notesMaster" Target="../notesMasters/notesMaster1.xml" /></Relationships>
</file>

<file path=ppt/notesSlides/_rels/notesSlide10.xml.rels><?xml version="1.0" encoding="UTF-8"?><Relationships xmlns="http://schemas.openxmlformats.org/package/2006/relationships"><Relationship Id="rId1" Type="http://schemas.openxmlformats.org/officeDocument/2006/relationships/slide" Target="../slides/slide10.xml" /><Relationship Id="rId2" Type="http://schemas.openxmlformats.org/officeDocument/2006/relationships/notesMaster" Target="../notesMasters/notesMaster1.xml" /></Relationships>
</file>

<file path=ppt/notesSlides/_rels/notesSlide11.xml.rels><?xml version="1.0" encoding="UTF-8"?><Relationships xmlns="http://schemas.openxmlformats.org/package/2006/relationships"><Relationship Id="rId1" Type="http://schemas.openxmlformats.org/officeDocument/2006/relationships/slide" Target="../slides/slide11.xml" /><Relationship Id="rId2" Type="http://schemas.openxmlformats.org/officeDocument/2006/relationships/notesMaster" Target="../notesMasters/notesMaster1.xml" /></Relationships>
</file>

<file path=ppt/notesSlides/_rels/notesSlide12.xml.rels><?xml version="1.0" encoding="UTF-8"?><Relationships xmlns="http://schemas.openxmlformats.org/package/2006/relationships"><Relationship Id="rId1" Type="http://schemas.openxmlformats.org/officeDocument/2006/relationships/slide" Target="../slides/slide12.xml" /><Relationship Id="rId2" Type="http://schemas.openxmlformats.org/officeDocument/2006/relationships/notesMaster" Target="../notesMasters/notesMaster1.xml" /></Relationships>
</file>

<file path=ppt/notesSlides/_rels/notesSlide2.xml.rels><?xml version="1.0" encoding="UTF-8"?><Relationships xmlns="http://schemas.openxmlformats.org/package/2006/relationships"><Relationship Id="rId1" Type="http://schemas.openxmlformats.org/officeDocument/2006/relationships/slide" Target="../slides/slide2.xml" /><Relationship Id="rId2" Type="http://schemas.openxmlformats.org/officeDocument/2006/relationships/notesMaster" Target="../notesMasters/notesMaster1.xml" /></Relationships>
</file>

<file path=ppt/notesSlides/_rels/notesSlide3.xml.rels><?xml version="1.0" encoding="UTF-8"?><Relationships xmlns="http://schemas.openxmlformats.org/package/2006/relationships"><Relationship Id="rId1" Type="http://schemas.openxmlformats.org/officeDocument/2006/relationships/slide" Target="../slides/slide3.xml" /><Relationship Id="rId2" Type="http://schemas.openxmlformats.org/officeDocument/2006/relationships/notesMaster" Target="../notesMasters/notesMaster1.xml" /></Relationships>
</file>

<file path=ppt/notesSlides/_rels/notesSlide4.xml.rels><?xml version="1.0" encoding="UTF-8"?><Relationships xmlns="http://schemas.openxmlformats.org/package/2006/relationships"><Relationship Id="rId1" Type="http://schemas.openxmlformats.org/officeDocument/2006/relationships/slide" Target="../slides/slide4.xml" /><Relationship Id="rId2" Type="http://schemas.openxmlformats.org/officeDocument/2006/relationships/notesMaster" Target="../notesMasters/notesMaster1.xml" /></Relationships>
</file>

<file path=ppt/notesSlides/_rels/notesSlide5.xml.rels><?xml version="1.0" encoding="UTF-8"?><Relationships xmlns="http://schemas.openxmlformats.org/package/2006/relationships"><Relationship Id="rId1" Type="http://schemas.openxmlformats.org/officeDocument/2006/relationships/slide" Target="../slides/slide5.xml" /><Relationship Id="rId2" Type="http://schemas.openxmlformats.org/officeDocument/2006/relationships/notesMaster" Target="../notesMasters/notesMaster1.xml" /></Relationships>
</file>

<file path=ppt/notesSlides/_rels/notesSlide6.xml.rels><?xml version="1.0" encoding="UTF-8"?><Relationships xmlns="http://schemas.openxmlformats.org/package/2006/relationships"><Relationship Id="rId1" Type="http://schemas.openxmlformats.org/officeDocument/2006/relationships/slide" Target="../slides/slide6.xml" /><Relationship Id="rId2" Type="http://schemas.openxmlformats.org/officeDocument/2006/relationships/notesMaster" Target="../notesMasters/notesMaster1.xml" /></Relationships>
</file>

<file path=ppt/notesSlides/_rels/notesSlide7.xml.rels><?xml version="1.0" encoding="UTF-8"?><Relationships xmlns="http://schemas.openxmlformats.org/package/2006/relationships"><Relationship Id="rId1" Type="http://schemas.openxmlformats.org/officeDocument/2006/relationships/slide" Target="../slides/slide7.xml" /><Relationship Id="rId2" Type="http://schemas.openxmlformats.org/officeDocument/2006/relationships/notesMaster" Target="../notesMasters/notesMaster1.xml" /></Relationships>
</file>

<file path=ppt/notesSlides/_rels/notesSlide8.xml.rels><?xml version="1.0" encoding="UTF-8"?><Relationships xmlns="http://schemas.openxmlformats.org/package/2006/relationships"><Relationship Id="rId1" Type="http://schemas.openxmlformats.org/officeDocument/2006/relationships/slide" Target="../slides/slide8.xml" /><Relationship Id="rId2" Type="http://schemas.openxmlformats.org/officeDocument/2006/relationships/notesMaster" Target="../notesMasters/notesMaster1.xml" /></Relationships>
</file>

<file path=ppt/notesSlides/_rels/notesSlide9.xml.rels><?xml version="1.0" encoding="UTF-8"?><Relationships xmlns="http://schemas.openxmlformats.org/package/2006/relationships"><Relationship Id="rId1" Type="http://schemas.openxmlformats.org/officeDocument/2006/relationships/slide" Target="../slides/slide9.xml" /><Relationship Id="rId2"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1" name="スライド イメージ プレースホルダー 1"/>
          <p:cNvSpPr>
            <a:spLocks noGrp="1" noRot="1" noChangeAspect="1"/>
          </p:cNvSpPr>
          <p:nvPr>
            <p:ph type="sldImg"/>
          </p:nvPr>
        </p:nvSpPr>
        <p:spPr/>
      </p:sp>
      <p:sp>
        <p:nvSpPr>
          <p:cNvPr id="1112" name="ノート プレースホルダー 2"/>
          <p:cNvSpPr>
            <a:spLocks noGrp="1"/>
          </p:cNvSpPr>
          <p:nvPr>
            <p:ph type="body" idx="1"/>
          </p:nvPr>
        </p:nvSpPr>
        <p:spPr/>
        <p:txBody>
          <a:bodyPr/>
          <a:lstStyle/>
          <a:p>
            <a:r>
              <a:rPr lang="ja-JP" altLang="en-US">
                <a:latin typeface="メイリオ"/>
                <a:ea typeface="メイリオ"/>
              </a:rPr>
              <a:t>今日の研修の目的は</a:t>
            </a:r>
            <a:r>
              <a:rPr lang="ja-JP" altLang="en-US">
                <a:latin typeface="メイリオ"/>
                <a:ea typeface="メイリオ"/>
              </a:rPr>
              <a:t>、</a:t>
            </a:r>
            <a:r>
              <a:rPr lang="ja-JP" altLang="en-US">
                <a:latin typeface="メイリオ"/>
                <a:ea typeface="メイリオ"/>
              </a:rPr>
              <a:t>「『チーム学校』の一員として組織的・協働的に職務を遂行するために必要な基礎的な素養を養う」です。</a:t>
            </a:r>
            <a:endParaRPr kumimoji="1" lang="ja-JP" altLang="en-US" b="0" dirty="0">
              <a:latin typeface="メイリオ"/>
              <a:ea typeface="メイリオ"/>
            </a:endParaRPr>
          </a:p>
        </p:txBody>
      </p:sp>
      <p:sp>
        <p:nvSpPr>
          <p:cNvPr id="1113" name="スライド番号プレースホルダー 3"/>
          <p:cNvSpPr>
            <a:spLocks noGrp="1"/>
          </p:cNvSpPr>
          <p:nvPr>
            <p:ph type="sldNum" sz="quarter" idx="10"/>
          </p:nvPr>
        </p:nvSpPr>
        <p:spPr/>
        <p:txBody>
          <a:bodyPr/>
          <a:lstStyle/>
          <a:p>
            <a:fld id="{C3B61F05-140B-4037-8034-928B5A1CE5B3}" type="slidenum">
              <a:rPr kumimoji="1" lang="ja-JP" altLang="en-US" smtClean="0"/>
              <a:t>1</a:t>
            </a:fld>
            <a:endParaRPr kumimoji="1" lang="ja-JP" altLang="en-US"/>
          </a:p>
        </p:txBody>
      </p:sp>
    </p:spTree>
    <p:extLst>
      <p:ext uri="{BB962C8B-B14F-4D97-AF65-F5344CB8AC3E}">
        <p14:creationId xmlns:p14="http://schemas.microsoft.com/office/powerpoint/2010/main" val="29740414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8" name="スライド イメージ プレースホルダー 1"/>
          <p:cNvSpPr>
            <a:spLocks noGrp="1" noRot="1" noChangeAspect="1"/>
          </p:cNvSpPr>
          <p:nvPr>
            <p:ph type="sldImg"/>
          </p:nvPr>
        </p:nvSpPr>
        <p:spPr/>
      </p:sp>
      <p:sp>
        <p:nvSpPr>
          <p:cNvPr id="1229" name="ノート プレースホルダー 2"/>
          <p:cNvSpPr>
            <a:spLocks noGrp="1"/>
          </p:cNvSpPr>
          <p:nvPr>
            <p:ph type="body" idx="1"/>
          </p:nvPr>
        </p:nvSpPr>
        <p:spPr/>
        <p:txBody>
          <a:bodyPr/>
          <a:lstStyle/>
          <a:p>
            <a:r>
              <a:rPr lang="ja-JP" altLang="en-US">
                <a:latin typeface="メイリオ"/>
                <a:ea typeface="メイリオ"/>
              </a:rPr>
              <a:t>机上にそれぞれが書いたメモを出し合い</a:t>
            </a:r>
            <a:r>
              <a:rPr lang="ja-JP" altLang="en-US">
                <a:latin typeface="メイリオ"/>
                <a:ea typeface="メイリオ"/>
              </a:rPr>
              <a:t>、</a:t>
            </a:r>
            <a:r>
              <a:rPr lang="ja-JP" altLang="en-US">
                <a:latin typeface="メイリオ"/>
                <a:ea typeface="メイリオ"/>
              </a:rPr>
              <a:t>可視化します。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メモを見比べて</a:t>
            </a:r>
            <a:r>
              <a:rPr lang="ja-JP" altLang="en-US">
                <a:latin typeface="メイリオ"/>
                <a:ea typeface="メイリオ"/>
              </a:rPr>
              <a:t>、</a:t>
            </a:r>
            <a:r>
              <a:rPr lang="ja-JP" altLang="en-US">
                <a:latin typeface="メイリオ"/>
                <a:ea typeface="メイリオ"/>
              </a:rPr>
              <a:t>メモの内容や書き方など参考になることを共有します。</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30"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47" name="スライド イメージ プレースホルダー 1"/>
          <p:cNvSpPr>
            <a:spLocks noGrp="1" noRot="1" noChangeAspect="1"/>
          </p:cNvSpPr>
          <p:nvPr>
            <p:ph type="sldImg"/>
          </p:nvPr>
        </p:nvSpPr>
        <p:spPr/>
      </p:sp>
      <p:sp>
        <p:nvSpPr>
          <p:cNvPr id="1248" name="ノート プレースホルダー 2"/>
          <p:cNvSpPr>
            <a:spLocks noGrp="1"/>
          </p:cNvSpPr>
          <p:nvPr>
            <p:ph type="body" idx="1"/>
          </p:nvPr>
        </p:nvSpPr>
        <p:spPr/>
        <p:txBody>
          <a:bodyPr/>
          <a:lstStyle/>
          <a:p>
            <a:r>
              <a:rPr lang="ja-JP" altLang="en-US">
                <a:latin typeface="メイリオ"/>
                <a:ea typeface="メイリオ"/>
              </a:rPr>
              <a:t>それでは</a:t>
            </a:r>
            <a:r>
              <a:rPr lang="ja-JP" altLang="en-US">
                <a:latin typeface="メイリオ"/>
                <a:ea typeface="メイリオ"/>
              </a:rPr>
              <a:t>、「</a:t>
            </a:r>
            <a:r>
              <a:rPr lang="ja-JP" altLang="en-US">
                <a:latin typeface="メイリオ"/>
                <a:ea typeface="メイリオ"/>
              </a:rPr>
              <a:t>指示を受けるとき」の場合をやってみます。○○先生（参加者）</a:t>
            </a:r>
            <a:r>
              <a:rPr lang="ja-JP" altLang="en-US">
                <a:latin typeface="メイリオ"/>
                <a:ea typeface="メイリオ"/>
              </a:rPr>
              <a:t>、</a:t>
            </a:r>
            <a:r>
              <a:rPr lang="ja-JP" altLang="en-US">
                <a:latin typeface="メイリオ"/>
                <a:ea typeface="メイリオ"/>
              </a:rPr>
              <a:t>例文を読んでください。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（書き終えたら）メモを見せ合い</a:t>
            </a:r>
            <a:r>
              <a:rPr lang="ja-JP" altLang="en-US">
                <a:latin typeface="メイリオ"/>
                <a:ea typeface="メイリオ"/>
              </a:rPr>
              <a:t>、</a:t>
            </a:r>
            <a:r>
              <a:rPr lang="ja-JP" altLang="en-US">
                <a:latin typeface="メイリオ"/>
                <a:ea typeface="メイリオ"/>
              </a:rPr>
              <a:t>気を付けている点や工夫している点を紹介しましょう。</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アンダーラインやマーカーするなどして</a:t>
            </a:r>
            <a:r>
              <a:rPr lang="ja-JP" altLang="en-US">
                <a:latin typeface="メイリオ"/>
                <a:ea typeface="メイリオ"/>
              </a:rPr>
              <a:t>、</a:t>
            </a:r>
            <a:r>
              <a:rPr lang="ja-JP" altLang="en-US">
                <a:latin typeface="メイリオ"/>
                <a:ea typeface="メイリオ"/>
              </a:rPr>
              <a:t>ポイントを目立たせるのもよいと思います。</a:t>
            </a:r>
            <a:endParaRPr lang="ja-JP" altLang="en-US">
              <a:latin typeface="メイリオ"/>
              <a:ea typeface="メイリオ"/>
            </a:endParaRPr>
          </a:p>
          <a:p>
            <a:r>
              <a:rPr lang="ja-JP" altLang="en-US">
                <a:latin typeface="メイリオ"/>
                <a:ea typeface="メイリオ"/>
              </a:rPr>
              <a:t>（「話の内容をまとめるとき」の場合も同様に進める）</a:t>
            </a:r>
            <a:endParaRPr lang="ja-JP" altLang="en-US">
              <a:latin typeface="メイリオ"/>
              <a:ea typeface="メイリオ"/>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b="0" dirty="0">
              <a:latin typeface="メイリオ"/>
              <a:ea typeface="メイリオ"/>
            </a:endParaRPr>
          </a:p>
        </p:txBody>
      </p:sp>
      <p:sp>
        <p:nvSpPr>
          <p:cNvPr id="1249"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8" name="スライド イメージ プレースホルダー 1"/>
          <p:cNvSpPr>
            <a:spLocks noGrp="1" noRot="1" noChangeAspect="1"/>
          </p:cNvSpPr>
          <p:nvPr>
            <p:ph type="sldImg"/>
          </p:nvPr>
        </p:nvSpPr>
        <p:spPr/>
      </p:sp>
      <p:sp>
        <p:nvSpPr>
          <p:cNvPr id="1259" name="ノート プレースホルダー 2"/>
          <p:cNvSpPr>
            <a:spLocks noGrp="1"/>
          </p:cNvSpPr>
          <p:nvPr>
            <p:ph type="body" idx="1"/>
          </p:nvPr>
        </p:nvSpPr>
        <p:spPr/>
        <p:txBody>
          <a:bodyPr/>
          <a:lstStyle/>
          <a:p>
            <a:r>
              <a:rPr lang="ja-JP" altLang="en-US">
                <a:latin typeface="メイリオ"/>
                <a:ea typeface="メイリオ"/>
              </a:rPr>
              <a:t>最後に○○先生（習得期の教員）から今日の研修を通して気が付いたことやこれから気を付けていきたいことなど感想をお願いします。</a:t>
            </a:r>
            <a:endParaRPr lang="ja-JP" altLang="en-US">
              <a:latin typeface="メイリオ"/>
              <a:ea typeface="メイリオ"/>
            </a:endParaRPr>
          </a:p>
          <a:p>
            <a:r>
              <a:rPr lang="ja-JP" altLang="en-US">
                <a:latin typeface="メイリオ"/>
                <a:ea typeface="メイリオ"/>
              </a:rPr>
              <a:t>　</a:t>
            </a:r>
            <a:endParaRPr lang="ja-JP" altLang="en-US">
              <a:latin typeface="メイリオ"/>
              <a:ea typeface="メイリオ"/>
            </a:endParaRPr>
          </a:p>
          <a:p>
            <a:r>
              <a:rPr lang="ja-JP" altLang="en-US">
                <a:latin typeface="メイリオ"/>
                <a:ea typeface="メイリオ"/>
              </a:rPr>
              <a:t>それでは、研修は以上です。ご協力ありがとうございました。</a:t>
            </a:r>
            <a:endParaRPr kumimoji="1" lang="ja-JP" altLang="en-US" b="0" dirty="0">
              <a:latin typeface="メイリオ"/>
              <a:ea typeface="メイリオ"/>
            </a:endParaRPr>
          </a:p>
        </p:txBody>
      </p:sp>
      <p:sp>
        <p:nvSpPr>
          <p:cNvPr id="1260" name="スライド番号プレースホルダー 3"/>
          <p:cNvSpPr>
            <a:spLocks noGrp="1"/>
          </p:cNvSpPr>
          <p:nvPr>
            <p:ph type="sldNum" sz="quarter" idx="10"/>
          </p:nvPr>
        </p:nvSpPr>
        <p:spPr/>
        <p:txBody>
          <a:bodyPr/>
          <a:lstStyle/>
          <a:p>
            <a:fld id="{C3B61F05-140B-4037-8034-928B5A1CE5B3}" type="slidenum">
              <a:rPr kumimoji="1" lang="ja-JP" altLang="en-US" smtClean="0"/>
              <a:t>12</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9" name="スライド イメージ プレースホルダー 1"/>
          <p:cNvSpPr>
            <a:spLocks noGrp="1" noRot="1" noChangeAspect="1"/>
          </p:cNvSpPr>
          <p:nvPr>
            <p:ph type="sldImg"/>
          </p:nvPr>
        </p:nvSpPr>
        <p:spPr/>
      </p:sp>
      <p:sp>
        <p:nvSpPr>
          <p:cNvPr id="1120" name="ノート プレースホルダー 2"/>
          <p:cNvSpPr>
            <a:spLocks noGrp="1"/>
          </p:cNvSpPr>
          <p:nvPr>
            <p:ph type="body" idx="1"/>
          </p:nvPr>
        </p:nvSpPr>
        <p:spPr/>
        <p:txBody>
          <a:bodyPr/>
          <a:lstStyle/>
          <a:p>
            <a:r>
              <a:rPr lang="ja-JP" altLang="en-US">
                <a:latin typeface="メイリオ"/>
                <a:ea typeface="メイリオ"/>
              </a:rPr>
              <a:t>今回のテーマは</a:t>
            </a:r>
            <a:r>
              <a:rPr lang="ja-JP" altLang="en-US">
                <a:latin typeface="メイリオ"/>
                <a:ea typeface="メイリオ"/>
              </a:rPr>
              <a:t>、</a:t>
            </a:r>
            <a:r>
              <a:rPr lang="ja-JP" altLang="en-US">
                <a:latin typeface="メイリオ"/>
                <a:ea typeface="メイリオ"/>
              </a:rPr>
              <a:t>「教職員間の円滑なコミュニケーションのために気を付けること」です。</a:t>
            </a:r>
            <a:endParaRPr kumimoji="1" lang="ja-JP" altLang="en-US" dirty="0">
              <a:latin typeface="メイリオ"/>
              <a:ea typeface="メイリオ"/>
            </a:endParaRPr>
          </a:p>
        </p:txBody>
      </p:sp>
      <p:sp>
        <p:nvSpPr>
          <p:cNvPr id="1121"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7" name="スライド イメージ プレースホルダー 1"/>
          <p:cNvSpPr>
            <a:spLocks noGrp="1" noRot="1" noChangeAspect="1"/>
          </p:cNvSpPr>
          <p:nvPr>
            <p:ph type="sldImg"/>
          </p:nvPr>
        </p:nvSpPr>
        <p:spPr/>
      </p:sp>
      <p:sp>
        <p:nvSpPr>
          <p:cNvPr id="1128" name="ノート プレースホルダー 2"/>
          <p:cNvSpPr>
            <a:spLocks noGrp="1"/>
          </p:cNvSpPr>
          <p:nvPr>
            <p:ph type="body" idx="1"/>
          </p:nvPr>
        </p:nvSpPr>
        <p:spPr/>
        <p:txBody>
          <a:bodyPr/>
          <a:lstStyle/>
          <a:p>
            <a:r>
              <a:rPr lang="ja-JP" altLang="en-US">
                <a:latin typeface="メイリオ"/>
                <a:ea typeface="メイリオ"/>
              </a:rPr>
              <a:t>研修の内容を確認します。最初にメモを取るよさについて共有します。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次にメモの取り方について</a:t>
            </a:r>
            <a:r>
              <a:rPr lang="ja-JP" altLang="en-US">
                <a:latin typeface="メイリオ"/>
                <a:ea typeface="メイリオ"/>
              </a:rPr>
              <a:t>、</a:t>
            </a:r>
            <a:r>
              <a:rPr lang="ja-JP" altLang="en-US">
                <a:latin typeface="メイリオ"/>
                <a:ea typeface="メイリオ"/>
              </a:rPr>
              <a:t>実際にメモを取る演習をします。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最後に振り返りをします。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教職員として</a:t>
            </a:r>
            <a:r>
              <a:rPr lang="ja-JP" altLang="en-US">
                <a:latin typeface="メイリオ"/>
                <a:ea typeface="メイリオ"/>
              </a:rPr>
              <a:t>、</a:t>
            </a:r>
            <a:r>
              <a:rPr lang="ja-JP" altLang="en-US">
                <a:latin typeface="メイリオ"/>
                <a:ea typeface="メイリオ"/>
              </a:rPr>
              <a:t>チーム○○学校の一員として</a:t>
            </a:r>
            <a:r>
              <a:rPr lang="ja-JP" altLang="en-US">
                <a:latin typeface="メイリオ"/>
                <a:ea typeface="メイリオ"/>
              </a:rPr>
              <a:t>、</a:t>
            </a:r>
            <a:r>
              <a:rPr lang="ja-JP" altLang="en-US">
                <a:latin typeface="メイリオ"/>
                <a:ea typeface="メイリオ"/>
              </a:rPr>
              <a:t>仕事をする上で必要となる基本的な素養について</a:t>
            </a:r>
            <a:r>
              <a:rPr lang="ja-JP" altLang="en-US">
                <a:latin typeface="メイリオ"/>
                <a:ea typeface="メイリオ"/>
              </a:rPr>
              <a:t>、</a:t>
            </a:r>
            <a:r>
              <a:rPr lang="ja-JP" altLang="en-US">
                <a:latin typeface="メイリオ"/>
                <a:ea typeface="メイリオ"/>
              </a:rPr>
              <a:t>確認しながらよりよい実践につながるように研修しましょう。</a:t>
            </a:r>
            <a:endParaRPr kumimoji="1" lang="ja-JP" altLang="en-US" dirty="0">
              <a:latin typeface="メイリオ"/>
              <a:ea typeface="メイリオ"/>
            </a:endParaRPr>
          </a:p>
        </p:txBody>
      </p:sp>
      <p:sp>
        <p:nvSpPr>
          <p:cNvPr id="112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8" name="スライド イメージ プレースホルダー 1"/>
          <p:cNvSpPr>
            <a:spLocks noGrp="1" noRot="1" noChangeAspect="1"/>
          </p:cNvSpPr>
          <p:nvPr>
            <p:ph type="sldImg"/>
          </p:nvPr>
        </p:nvSpPr>
        <p:spPr/>
      </p:sp>
      <p:sp>
        <p:nvSpPr>
          <p:cNvPr id="1139" name="ノート プレースホルダー 2"/>
          <p:cNvSpPr>
            <a:spLocks noGrp="1"/>
          </p:cNvSpPr>
          <p:nvPr>
            <p:ph type="body" idx="1"/>
          </p:nvPr>
        </p:nvSpPr>
        <p:spPr/>
        <p:txBody>
          <a:bodyPr/>
          <a:lstStyle/>
          <a:p>
            <a:r>
              <a:rPr lang="ja-JP" altLang="en-US">
                <a:latin typeface="メイリオ"/>
                <a:ea typeface="メイリオ"/>
              </a:rPr>
              <a:t>メモは情報を記録するだけでなく</a:t>
            </a:r>
            <a:r>
              <a:rPr lang="ja-JP" altLang="en-US">
                <a:latin typeface="メイリオ"/>
                <a:ea typeface="メイリオ"/>
              </a:rPr>
              <a:t>、</a:t>
            </a:r>
            <a:r>
              <a:rPr lang="ja-JP" altLang="en-US">
                <a:latin typeface="メイリオ"/>
                <a:ea typeface="メイリオ"/>
              </a:rPr>
              <a:t>情報をまとめたり</a:t>
            </a:r>
            <a:r>
              <a:rPr lang="ja-JP" altLang="en-US">
                <a:latin typeface="メイリオ"/>
                <a:ea typeface="メイリオ"/>
              </a:rPr>
              <a:t>、</a:t>
            </a:r>
            <a:r>
              <a:rPr lang="ja-JP" altLang="en-US">
                <a:latin typeface="メイリオ"/>
                <a:ea typeface="メイリオ"/>
              </a:rPr>
              <a:t>一瞬のひらめきを逃さず書き留めたりすることができます。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また</a:t>
            </a:r>
            <a:r>
              <a:rPr lang="ja-JP" altLang="en-US">
                <a:latin typeface="メイリオ"/>
                <a:ea typeface="メイリオ"/>
              </a:rPr>
              <a:t>、</a:t>
            </a:r>
            <a:r>
              <a:rPr lang="ja-JP" altLang="en-US">
                <a:latin typeface="メイリオ"/>
                <a:ea typeface="メイリオ"/>
              </a:rPr>
              <a:t>新しいアイディアが生まれやすくなるという効果もあります。</a:t>
            </a:r>
            <a:endParaRPr kumimoji="1" lang="ja-JP" altLang="en-US" dirty="0">
              <a:latin typeface="メイリオ"/>
              <a:ea typeface="メイリオ"/>
            </a:endParaRPr>
          </a:p>
          <a:p>
            <a:endParaRPr lang="ja-JP" altLang="en-US">
              <a:latin typeface="メイリオ"/>
              <a:ea typeface="メイリオ"/>
            </a:endParaRPr>
          </a:p>
          <a:p>
            <a:r>
              <a:rPr lang="ja-JP" altLang="en-US">
                <a:latin typeface="メイリオ"/>
                <a:ea typeface="メイリオ"/>
              </a:rPr>
              <a:t>記憶力がよいからメモはいらないという人でも</a:t>
            </a:r>
            <a:r>
              <a:rPr lang="ja-JP" altLang="en-US">
                <a:latin typeface="メイリオ"/>
                <a:ea typeface="メイリオ"/>
              </a:rPr>
              <a:t>、</a:t>
            </a:r>
            <a:r>
              <a:rPr lang="ja-JP" altLang="en-US">
                <a:latin typeface="メイリオ"/>
                <a:ea typeface="メイリオ"/>
              </a:rPr>
              <a:t>メモは記憶するためではなく記録するためだと考えると便利な道具だと言えるでしょう。</a:t>
            </a:r>
            <a:endParaRPr lang="ja-JP" altLang="en-US">
              <a:latin typeface="メイリオ"/>
              <a:ea typeface="メイリオ"/>
            </a:endParaRPr>
          </a:p>
        </p:txBody>
      </p:sp>
      <p:sp>
        <p:nvSpPr>
          <p:cNvPr id="1140"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8" name="スライド イメージ プレースホルダー 1"/>
          <p:cNvSpPr>
            <a:spLocks noGrp="1" noRot="1" noChangeAspect="1"/>
          </p:cNvSpPr>
          <p:nvPr>
            <p:ph type="sldImg"/>
          </p:nvPr>
        </p:nvSpPr>
        <p:spPr/>
      </p:sp>
      <p:sp>
        <p:nvSpPr>
          <p:cNvPr id="1149" name="ノート プレースホルダー 2"/>
          <p:cNvSpPr>
            <a:spLocks noGrp="1"/>
          </p:cNvSpPr>
          <p:nvPr>
            <p:ph type="body" idx="1"/>
          </p:nvPr>
        </p:nvSpPr>
        <p:spPr/>
        <p:txBody>
          <a:bodyPr/>
          <a:lstStyle/>
          <a:p>
            <a:r>
              <a:rPr lang="ja-JP" altLang="en-US">
                <a:latin typeface="メイリオ"/>
                <a:ea typeface="メイリオ"/>
              </a:rPr>
              <a:t>まずは</a:t>
            </a:r>
            <a:r>
              <a:rPr lang="ja-JP" altLang="en-US">
                <a:latin typeface="メイリオ"/>
                <a:ea typeface="メイリオ"/>
              </a:rPr>
              <a:t>、</a:t>
            </a:r>
            <a:r>
              <a:rPr lang="ja-JP" altLang="en-US">
                <a:latin typeface="メイリオ"/>
                <a:ea typeface="メイリオ"/>
              </a:rPr>
              <a:t>「私は、○○なときには、メモを取ります。」のように</a:t>
            </a:r>
            <a:r>
              <a:rPr lang="ja-JP" altLang="en-US">
                <a:latin typeface="メイリオ"/>
                <a:ea typeface="メイリオ"/>
              </a:rPr>
              <a:t>、</a:t>
            </a:r>
            <a:r>
              <a:rPr lang="ja-JP" altLang="en-US">
                <a:latin typeface="メイリオ"/>
                <a:ea typeface="メイリオ"/>
              </a:rPr>
              <a:t>メモを取る必要がある場面を考えてみます。</a:t>
            </a:r>
            <a:endParaRPr kumimoji="1" lang="ja-JP" altLang="en-US" dirty="0">
              <a:latin typeface="メイリオ"/>
              <a:ea typeface="メイリオ"/>
            </a:endParaRPr>
          </a:p>
        </p:txBody>
      </p:sp>
      <p:sp>
        <p:nvSpPr>
          <p:cNvPr id="1150"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9" name="スライド イメージ プレースホルダー 1"/>
          <p:cNvSpPr>
            <a:spLocks noGrp="1" noRot="1" noChangeAspect="1"/>
          </p:cNvSpPr>
          <p:nvPr>
            <p:ph type="sldImg"/>
          </p:nvPr>
        </p:nvSpPr>
        <p:spPr/>
      </p:sp>
      <p:sp>
        <p:nvSpPr>
          <p:cNvPr id="1160"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考えた場面は付箋に記入してください。１枚に１場面とします。</a:t>
            </a:r>
            <a:endParaRPr kumimoji="1" lang="ja-JP" altLang="en-US" b="0" dirty="0">
              <a:latin typeface="メイリオ"/>
              <a:ea typeface="メイリオ"/>
            </a:endParaRPr>
          </a:p>
        </p:txBody>
      </p:sp>
      <p:sp>
        <p:nvSpPr>
          <p:cNvPr id="1161" name="スライド番号プレースホルダー 3"/>
          <p:cNvSpPr>
            <a:spLocks noGrp="1"/>
          </p:cNvSpPr>
          <p:nvPr>
            <p:ph type="sldNum" sz="quarter" idx="10"/>
          </p:nvPr>
        </p:nvSpPr>
        <p:spPr/>
        <p:txBody>
          <a:bodyPr/>
          <a:lstStyle/>
          <a:p>
            <a:fld id="{C3B61F05-140B-4037-8034-928B5A1CE5B3}" type="slidenum">
              <a:rPr kumimoji="1" lang="ja-JP" altLang="en-US" smtClean="0"/>
              <a:t>3</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86" name="スライド イメージ プレースホルダー 1"/>
          <p:cNvSpPr>
            <a:spLocks noGrp="1" noRot="1" noChangeAspect="1"/>
          </p:cNvSpPr>
          <p:nvPr>
            <p:ph type="sldImg"/>
          </p:nvPr>
        </p:nvSpPr>
        <p:spPr/>
      </p:sp>
      <p:sp>
        <p:nvSpPr>
          <p:cNvPr id="1187"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ja-JP" altLang="en-US">
                <a:latin typeface="メイリオ"/>
                <a:ea typeface="メイリオ"/>
              </a:rPr>
              <a:t>書き終えたら</a:t>
            </a:r>
            <a:r>
              <a:rPr lang="ja-JP" altLang="en-US">
                <a:latin typeface="メイリオ"/>
                <a:ea typeface="メイリオ"/>
              </a:rPr>
              <a:t>、</a:t>
            </a:r>
            <a:r>
              <a:rPr lang="ja-JP" altLang="en-US">
                <a:latin typeface="メイリオ"/>
                <a:ea typeface="メイリオ"/>
              </a:rPr>
              <a:t>メモを取る場面ごとに貼り</a:t>
            </a:r>
            <a:r>
              <a:rPr lang="ja-JP" altLang="en-US">
                <a:latin typeface="メイリオ"/>
                <a:ea typeface="メイリオ"/>
              </a:rPr>
              <a:t>、</a:t>
            </a:r>
            <a:r>
              <a:rPr lang="ja-JP" altLang="en-US">
                <a:latin typeface="メイリオ"/>
                <a:ea typeface="メイリオ"/>
              </a:rPr>
              <a:t>グルーピングしていきます。</a:t>
            </a:r>
            <a:endParaRPr kumimoji="1" lang="ja-JP" altLang="en-US" b="0" dirty="0">
              <a:latin typeface="メイリオ"/>
              <a:ea typeface="メイリオ"/>
            </a:endParaRPr>
          </a:p>
        </p:txBody>
      </p:sp>
      <p:sp>
        <p:nvSpPr>
          <p:cNvPr id="1188" name="スライド番号プレースホルダー 3"/>
          <p:cNvSpPr>
            <a:spLocks noGrp="1"/>
          </p:cNvSpPr>
          <p:nvPr>
            <p:ph type="sldNum" sz="quarter" idx="10"/>
          </p:nvPr>
        </p:nvSpPr>
        <p:spPr/>
        <p:txBody>
          <a:bodyPr/>
          <a:lstStyle/>
          <a:p>
            <a:fld id="{C3B61F05-140B-4037-8034-928B5A1CE5B3}" type="slidenum">
              <a:rPr kumimoji="1" lang="ja-JP" altLang="en-US" smtClean="0"/>
              <a:t>5</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07" name="スライド イメージ プレースホルダー 1"/>
          <p:cNvSpPr>
            <a:spLocks noGrp="1" noRot="1" noChangeAspect="1"/>
          </p:cNvSpPr>
          <p:nvPr>
            <p:ph type="sldImg"/>
          </p:nvPr>
        </p:nvSpPr>
        <p:spPr/>
      </p:sp>
      <p:sp>
        <p:nvSpPr>
          <p:cNvPr id="1208" name="ノート プレースホルダー 2"/>
          <p:cNvSpPr>
            <a:spLocks noGrp="1"/>
          </p:cNvSpPr>
          <p:nvPr>
            <p:ph type="body" idx="1"/>
          </p:nvPr>
        </p:nvSpPr>
        <p:spPr/>
        <p:txBody>
          <a:bodyPr/>
          <a:lstStyle/>
          <a:p>
            <a:r>
              <a:rPr lang="ja-JP" altLang="en-US">
                <a:latin typeface="メイリオ"/>
                <a:ea typeface="メイリオ"/>
              </a:rPr>
              <a:t>それでは</a:t>
            </a:r>
            <a:r>
              <a:rPr lang="ja-JP" altLang="en-US">
                <a:latin typeface="メイリオ"/>
                <a:ea typeface="メイリオ"/>
              </a:rPr>
              <a:t>、</a:t>
            </a:r>
            <a:r>
              <a:rPr lang="ja-JP" altLang="en-US">
                <a:latin typeface="メイリオ"/>
                <a:ea typeface="メイリオ"/>
              </a:rPr>
              <a:t>演習に入ります。付箋に書き始めてください。</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（時間になったら）○○先生から貼ってください。似ている場面は近くに貼ってもらいます。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（グルーピングが終わったら）</a:t>
            </a:r>
            <a:endParaRPr lang="ja-JP" altLang="en-US">
              <a:latin typeface="メイリオ"/>
              <a:ea typeface="メイリオ"/>
            </a:endParaRPr>
          </a:p>
          <a:p>
            <a:r>
              <a:rPr lang="ja-JP" altLang="en-US">
                <a:latin typeface="メイリオ"/>
                <a:ea typeface="メイリオ"/>
              </a:rPr>
              <a:t>場面ごとにメモを取るよさを</a:t>
            </a:r>
            <a:r>
              <a:rPr lang="ja-JP" altLang="en-US">
                <a:latin typeface="メイリオ"/>
                <a:ea typeface="メイリオ"/>
              </a:rPr>
              <a:t>グループごとに書いてください。</a:t>
            </a:r>
            <a:endParaRPr kumimoji="1" lang="ja-JP" altLang="en-US" b="0" dirty="0">
              <a:latin typeface="メイリオ"/>
              <a:ea typeface="メイリオ"/>
            </a:endParaRPr>
          </a:p>
        </p:txBody>
      </p:sp>
      <p:sp>
        <p:nvSpPr>
          <p:cNvPr id="1209" name="スライド番号プレースホルダー 3"/>
          <p:cNvSpPr>
            <a:spLocks noGrp="1"/>
          </p:cNvSpPr>
          <p:nvPr>
            <p:ph type="sldNum" sz="quarter" idx="10"/>
          </p:nvPr>
        </p:nvSpPr>
        <p:spPr/>
        <p:txBody>
          <a:bodyPr/>
          <a:lstStyle/>
          <a:p>
            <a:fld id="{C3B61F05-140B-4037-8034-928B5A1CE5B3}" type="slidenum">
              <a:rPr kumimoji="1" lang="ja-JP" altLang="en-US" smtClean="0"/>
              <a:t>6</a:t>
            </a:fld>
            <a:endParaRPr kumimoji="1" lang="ja-JP" altLang="en-US"/>
          </a:p>
        </p:txBody>
      </p:sp>
    </p:spTree>
    <p:extLst>
      <p:ext uri="{BB962C8B-B14F-4D97-AF65-F5344CB8AC3E}">
        <p14:creationId xmlns:p14="http://schemas.microsoft.com/office/powerpoint/2010/main" val="6851334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7" name="スライド イメージ プレースホルダー 1"/>
          <p:cNvSpPr>
            <a:spLocks noGrp="1" noRot="1" noChangeAspect="1"/>
          </p:cNvSpPr>
          <p:nvPr>
            <p:ph type="sldImg"/>
          </p:nvPr>
        </p:nvSpPr>
        <p:spPr/>
      </p:sp>
      <p:sp>
        <p:nvSpPr>
          <p:cNvPr id="1218" name="ノート プレースホルダー 2"/>
          <p:cNvSpPr>
            <a:spLocks noGrp="1"/>
          </p:cNvSpPr>
          <p:nvPr>
            <p:ph type="body" idx="1"/>
          </p:nvPr>
        </p:nvSpPr>
        <p:spPr/>
        <p:txBody>
          <a:bodyPr/>
          <a:lstStyle/>
          <a:p>
            <a:r>
              <a:rPr lang="ja-JP" altLang="en-US">
                <a:latin typeface="メイリオ"/>
                <a:ea typeface="メイリオ"/>
              </a:rPr>
              <a:t>次は</a:t>
            </a:r>
            <a:r>
              <a:rPr lang="ja-JP" altLang="en-US">
                <a:latin typeface="メイリオ"/>
                <a:ea typeface="メイリオ"/>
              </a:rPr>
              <a:t>、</a:t>
            </a:r>
            <a:r>
              <a:rPr lang="ja-JP" altLang="en-US">
                <a:latin typeface="メイリオ"/>
                <a:ea typeface="メイリオ"/>
              </a:rPr>
              <a:t>メモの取り方についてです。</a:t>
            </a:r>
            <a:endParaRPr lang="ja-JP" altLang="en-US">
              <a:latin typeface="メイリオ"/>
              <a:ea typeface="メイリオ"/>
            </a:endParaRPr>
          </a:p>
          <a:p>
            <a:endParaRPr lang="ja-JP" altLang="en-US">
              <a:latin typeface="メイリオ"/>
              <a:ea typeface="メイリオ"/>
            </a:endParaRPr>
          </a:p>
          <a:p>
            <a:r>
              <a:rPr lang="ja-JP" altLang="en-US">
                <a:latin typeface="メイリオ"/>
                <a:ea typeface="メイリオ"/>
              </a:rPr>
              <a:t>研修資料に沿って</a:t>
            </a:r>
            <a:r>
              <a:rPr lang="ja-JP" altLang="en-US">
                <a:latin typeface="メイリオ"/>
                <a:ea typeface="メイリオ"/>
              </a:rPr>
              <a:t>、</a:t>
            </a:r>
            <a:r>
              <a:rPr lang="ja-JP" altLang="en-US">
                <a:latin typeface="メイリオ"/>
                <a:ea typeface="メイリオ"/>
              </a:rPr>
              <a:t>「指示を受けるときのメモの取り方」「話の内容をまとめるときのメモの取り方」について</a:t>
            </a:r>
            <a:r>
              <a:rPr lang="ja-JP" altLang="en-US">
                <a:latin typeface="メイリオ"/>
                <a:ea typeface="メイリオ"/>
              </a:rPr>
              <a:t>、</a:t>
            </a:r>
            <a:r>
              <a:rPr lang="ja-JP" altLang="en-US">
                <a:latin typeface="メイリオ"/>
                <a:ea typeface="メイリオ"/>
              </a:rPr>
              <a:t>工夫している点などについて共有します。</a:t>
            </a:r>
            <a:endParaRPr kumimoji="1" lang="ja-JP" altLang="en-US" b="0" dirty="0">
              <a:latin typeface="メイリオ"/>
              <a:ea typeface="メイリオ"/>
            </a:endParaRPr>
          </a:p>
        </p:txBody>
      </p:sp>
      <p:sp>
        <p:nvSpPr>
          <p:cNvPr id="1219" name="スライド番号プレースホルダー 3"/>
          <p:cNvSpPr>
            <a:spLocks noGrp="1"/>
          </p:cNvSpPr>
          <p:nvPr>
            <p:ph type="sldNum" sz="quarter" idx="10"/>
          </p:nvPr>
        </p:nvSpPr>
        <p:spPr/>
        <p:txBody>
          <a:bodyPr/>
          <a:lstStyle/>
          <a:p>
            <a:fld id="{C3B61F05-140B-4037-8034-928B5A1CE5B3}" type="slidenum">
              <a:rPr kumimoji="1" lang="ja-JP" altLang="en-US" smtClean="0"/>
              <a:t>9</a:t>
            </a:fld>
            <a:endParaRPr kumimoji="1" lang="ja-JP" altLang="en-US"/>
          </a:p>
        </p:txBody>
      </p:sp>
    </p:spTree>
    <p:extLst>
      <p:ext uri="{BB962C8B-B14F-4D97-AF65-F5344CB8AC3E}">
        <p14:creationId xmlns:p14="http://schemas.microsoft.com/office/powerpoint/2010/main" val="416684010"/>
      </p:ext>
    </p:extLst>
  </p:cSld>
  <p:clrMapOvr>
    <a:masterClrMapping/>
  </p:clrMapOvr>
</p:notes>
</file>

<file path=ppt/slideLayouts/_rels/slideLayout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0" name=""/>
        <p:cNvGrpSpPr/>
        <p:nvPr/>
      </p:nvGrpSpPr>
      <p:grpSpPr>
        <a:xfrm>
          <a:off x="0" y="0"/>
          <a:ext cx="0" cy="0"/>
          <a:chOff x="0" y="0"/>
          <a:chExt cx="0" cy="0"/>
        </a:xfrm>
      </p:grpSpPr>
      <p:sp>
        <p:nvSpPr>
          <p:cNvPr id="1029" name="タイトル 1"/>
          <p:cNvSpPr>
            <a:spLocks noGrp="1"/>
          </p:cNvSpPr>
          <p:nvPr>
            <p:ph type="ctrTitle"/>
          </p:nvPr>
        </p:nvSpPr>
        <p:spPr>
          <a:xfrm>
            <a:off x="1143000" y="1122363"/>
            <a:ext cx="6858000" cy="2387600"/>
          </a:xfrm>
        </p:spPr>
        <p:txBody>
          <a:bodyPr anchor="b"/>
          <a:lstStyle>
            <a:lvl1pPr algn="ctr">
              <a:defRPr sz="4500"/>
            </a:lvl1pPr>
          </a:lstStyle>
          <a:p>
            <a:r>
              <a:rPr kumimoji="1" lang="ja-JP" altLang="en-US"/>
              <a:t>マスター タイトルの書式設定</a:t>
            </a:r>
          </a:p>
        </p:txBody>
      </p:sp>
      <p:sp>
        <p:nvSpPr>
          <p:cNvPr id="1030" name="サブタイトル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kumimoji="1" lang="ja-JP" altLang="en-US"/>
              <a:t>マスター サブタイトルの書式設定</a:t>
            </a:r>
          </a:p>
        </p:txBody>
      </p:sp>
      <p:sp>
        <p:nvSpPr>
          <p:cNvPr id="1031" name="日付プレースホルダー 3"/>
          <p:cNvSpPr>
            <a:spLocks noGrp="1"/>
          </p:cNvSpPr>
          <p:nvPr>
            <p:ph type="dt" sz="half" idx="10"/>
          </p:nvPr>
        </p:nvSpPr>
        <p:spPr>
          <a:xfrm>
            <a:off x="628650" y="6356351"/>
            <a:ext cx="2057400" cy="365125"/>
          </a:xfrm>
          <a:prstGeom prst="rect">
            <a:avLst/>
          </a:prstGeom>
        </p:spPr>
        <p:txBody>
          <a:bodyPr/>
          <a:lstStyle/>
          <a:p>
            <a:fld id="{516234CE-563E-4A85-A109-D7A691125F1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2"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3" name="スライド番号プレースホルダー 5"/>
          <p:cNvSpPr>
            <a:spLocks noGrp="1"/>
          </p:cNvSpPr>
          <p:nvPr>
            <p:ph type="sldNum" sz="quarter" idx="12"/>
          </p:nvPr>
        </p:nvSpPr>
        <p:spPr>
          <a:xfrm>
            <a:off x="7086600" y="6589713"/>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86674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0" name=""/>
        <p:cNvGrpSpPr/>
        <p:nvPr/>
      </p:nvGrpSpPr>
      <p:grpSpPr>
        <a:xfrm>
          <a:off x="0" y="0"/>
          <a:ext cx="0" cy="0"/>
          <a:chOff x="0" y="0"/>
          <a:chExt cx="0" cy="0"/>
        </a:xfrm>
      </p:grpSpPr>
      <p:sp>
        <p:nvSpPr>
          <p:cNvPr id="1086" name="タイトル 1"/>
          <p:cNvSpPr>
            <a:spLocks noGrp="1"/>
          </p:cNvSpPr>
          <p:nvPr>
            <p:ph type="title"/>
          </p:nvPr>
        </p:nvSpPr>
        <p:spPr/>
        <p:txBody>
          <a:bodyPr/>
          <a:lstStyle/>
          <a:p>
            <a:r>
              <a:rPr kumimoji="1" lang="ja-JP" altLang="en-US"/>
              <a:t>マスター タイトルの書式設定</a:t>
            </a:r>
          </a:p>
        </p:txBody>
      </p:sp>
      <p:sp>
        <p:nvSpPr>
          <p:cNvPr id="1087"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88" name="日付プレースホルダー 3"/>
          <p:cNvSpPr>
            <a:spLocks noGrp="1"/>
          </p:cNvSpPr>
          <p:nvPr>
            <p:ph type="dt" sz="half" idx="10"/>
          </p:nvPr>
        </p:nvSpPr>
        <p:spPr>
          <a:xfrm>
            <a:off x="628650" y="6356351"/>
            <a:ext cx="2057400" cy="365125"/>
          </a:xfrm>
          <a:prstGeom prst="rect">
            <a:avLst/>
          </a:prstGeom>
        </p:spPr>
        <p:txBody>
          <a:bodyPr/>
          <a:lstStyle/>
          <a:p>
            <a:fld id="{3DCCDE36-3811-40D2-BFF7-F44D4C696048}"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9"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0" name="スライド番号プレースホルダー 5"/>
          <p:cNvSpPr>
            <a:spLocks noGrp="1"/>
          </p:cNvSpPr>
          <p:nvPr>
            <p:ph type="sldNum" sz="quarter" idx="12"/>
          </p:nvPr>
        </p:nvSpPr>
        <p:spPr>
          <a:xfrm>
            <a:off x="7086600" y="65706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89333C77-0158-454C-844F-B7AB9BD7DAD4}" type="slidenum">
              <a:rPr lang="en-US" smtClean="0"/>
              <a:pPr/>
              <a:t>‹#›</a:t>
            </a:fld>
            <a:endParaRPr lang="en-US" dirty="0"/>
          </a:p>
        </p:txBody>
      </p:sp>
    </p:spTree>
    <p:extLst>
      <p:ext uri="{BB962C8B-B14F-4D97-AF65-F5344CB8AC3E}">
        <p14:creationId xmlns:p14="http://schemas.microsoft.com/office/powerpoint/2010/main" val="4232558085"/>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0" name=""/>
        <p:cNvGrpSpPr/>
        <p:nvPr/>
      </p:nvGrpSpPr>
      <p:grpSpPr>
        <a:xfrm>
          <a:off x="0" y="0"/>
          <a:ext cx="0" cy="0"/>
          <a:chOff x="0" y="0"/>
          <a:chExt cx="0" cy="0"/>
        </a:xfrm>
      </p:grpSpPr>
      <p:sp>
        <p:nvSpPr>
          <p:cNvPr id="1092" name="縦書きタイトル 1"/>
          <p:cNvSpPr>
            <a:spLocks noGrp="1"/>
          </p:cNvSpPr>
          <p:nvPr>
            <p:ph type="title" orient="vert"/>
          </p:nvPr>
        </p:nvSpPr>
        <p:spPr>
          <a:xfrm>
            <a:off x="6543675" y="365125"/>
            <a:ext cx="1971675" cy="5811838"/>
          </a:xfrm>
        </p:spPr>
        <p:txBody>
          <a:bodyPr vert="eaVert"/>
          <a:lstStyle/>
          <a:p>
            <a:r>
              <a:rPr kumimoji="1" lang="ja-JP" altLang="en-US"/>
              <a:t>マスター タイトルの書式設定</a:t>
            </a:r>
          </a:p>
        </p:txBody>
      </p:sp>
      <p:sp>
        <p:nvSpPr>
          <p:cNvPr id="1093" name="縦書きテキスト プレースホルダー 2"/>
          <p:cNvSpPr>
            <a:spLocks noGrp="1"/>
          </p:cNvSpPr>
          <p:nvPr>
            <p:ph type="body" orient="vert" idx="1"/>
          </p:nvPr>
        </p:nvSpPr>
        <p:spPr>
          <a:xfrm>
            <a:off x="628650" y="365125"/>
            <a:ext cx="5800725"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94" name="日付プレースホルダー 3"/>
          <p:cNvSpPr>
            <a:spLocks noGrp="1"/>
          </p:cNvSpPr>
          <p:nvPr>
            <p:ph type="dt" sz="half" idx="10"/>
          </p:nvPr>
        </p:nvSpPr>
        <p:spPr>
          <a:xfrm>
            <a:off x="628650" y="6356351"/>
            <a:ext cx="2057400" cy="365125"/>
          </a:xfrm>
          <a:prstGeom prst="rect">
            <a:avLst/>
          </a:prstGeom>
        </p:spPr>
        <p:txBody>
          <a:bodyPr/>
          <a:lstStyle/>
          <a:p>
            <a:fld id="{7B79E665-DBA1-4F08-BFC6-3A377D59590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95"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96" name="スライド番号プレースホルダー 5"/>
          <p:cNvSpPr>
            <a:spLocks noGrp="1"/>
          </p:cNvSpPr>
          <p:nvPr>
            <p:ph type="sldNum" sz="quarter" idx="12"/>
          </p:nvPr>
        </p:nvSpPr>
        <p:spPr>
          <a:xfrm>
            <a:off x="7086600" y="65579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1172910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0" name=""/>
        <p:cNvGrpSpPr/>
        <p:nvPr/>
      </p:nvGrpSpPr>
      <p:grpSpPr>
        <a:xfrm>
          <a:off x="0" y="0"/>
          <a:ext cx="0" cy="0"/>
          <a:chOff x="0" y="0"/>
          <a:chExt cx="0" cy="0"/>
        </a:xfrm>
      </p:grpSpPr>
      <p:sp>
        <p:nvSpPr>
          <p:cNvPr id="1035" name="タイトル 1"/>
          <p:cNvSpPr>
            <a:spLocks noGrp="1"/>
          </p:cNvSpPr>
          <p:nvPr>
            <p:ph type="title"/>
          </p:nvPr>
        </p:nvSpPr>
        <p:spPr/>
        <p:txBody>
          <a:bodyPr/>
          <a:lstStyle/>
          <a:p>
            <a:r>
              <a:rPr kumimoji="1" lang="ja-JP" altLang="en-US"/>
              <a:t>マスター タイトルの書式設定</a:t>
            </a:r>
          </a:p>
        </p:txBody>
      </p:sp>
      <p:sp>
        <p:nvSpPr>
          <p:cNvPr id="1036"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37" name="日付プレースホルダー 3"/>
          <p:cNvSpPr>
            <a:spLocks noGrp="1"/>
          </p:cNvSpPr>
          <p:nvPr>
            <p:ph type="dt" sz="half" idx="10"/>
          </p:nvPr>
        </p:nvSpPr>
        <p:spPr>
          <a:xfrm>
            <a:off x="628650" y="6356351"/>
            <a:ext cx="2057400" cy="365125"/>
          </a:xfrm>
          <a:prstGeom prst="rect">
            <a:avLst/>
          </a:prstGeom>
        </p:spPr>
        <p:txBody>
          <a:bodyPr/>
          <a:lstStyle/>
          <a:p>
            <a:fld id="{E7C311B1-9F11-400C-BF44-7099E2CE54EB}" type="datetime1">
              <a:rPr lang="en-US" altLang="ja-JP" smtClean="0">
                <a:solidFill>
                  <a:prstClr val="black">
                    <a:tint val="75000"/>
                  </a:prstClr>
                </a:solidFill>
              </a:rPr>
              <a:t>1/28/2021</a:t>
            </a:fld>
            <a:endParaRPr lang="en-US" dirty="0">
              <a:solidFill>
                <a:prstClr val="black">
                  <a:tint val="75000"/>
                </a:prstClr>
              </a:solidFill>
            </a:endParaRPr>
          </a:p>
        </p:txBody>
      </p:sp>
      <p:sp>
        <p:nvSpPr>
          <p:cNvPr id="1038"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39" name="スライド番号プレースホルダー 5"/>
          <p:cNvSpPr>
            <a:spLocks noGrp="1"/>
          </p:cNvSpPr>
          <p:nvPr>
            <p:ph type="sldNum" sz="quarter" idx="12"/>
          </p:nvPr>
        </p:nvSpPr>
        <p:spPr>
          <a:xfrm>
            <a:off x="7086600" y="6589713"/>
            <a:ext cx="2057400" cy="365125"/>
          </a:xfrm>
        </p:spPr>
        <p:txBody>
          <a:bodyPr/>
          <a:lstStyle>
            <a:lvl1pPr>
              <a:defRPr sz="1400"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33975592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0" name=""/>
        <p:cNvGrpSpPr/>
        <p:nvPr/>
      </p:nvGrpSpPr>
      <p:grpSpPr>
        <a:xfrm>
          <a:off x="0" y="0"/>
          <a:ext cx="0" cy="0"/>
          <a:chOff x="0" y="0"/>
          <a:chExt cx="0" cy="0"/>
        </a:xfrm>
      </p:grpSpPr>
      <p:sp>
        <p:nvSpPr>
          <p:cNvPr id="1041" name="タイトル 1"/>
          <p:cNvSpPr>
            <a:spLocks noGrp="1"/>
          </p:cNvSpPr>
          <p:nvPr>
            <p:ph type="title"/>
          </p:nvPr>
        </p:nvSpPr>
        <p:spPr>
          <a:xfrm>
            <a:off x="623888" y="1709739"/>
            <a:ext cx="7886700" cy="2852737"/>
          </a:xfrm>
        </p:spPr>
        <p:txBody>
          <a:bodyPr anchor="b"/>
          <a:lstStyle>
            <a:lvl1pPr>
              <a:defRPr sz="4500"/>
            </a:lvl1pPr>
          </a:lstStyle>
          <a:p>
            <a:r>
              <a:rPr kumimoji="1" lang="ja-JP" altLang="en-US"/>
              <a:t>マスター タイトルの書式設定</a:t>
            </a:r>
          </a:p>
        </p:txBody>
      </p:sp>
      <p:sp>
        <p:nvSpPr>
          <p:cNvPr id="1042" name="テキスト プレースホルダー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kumimoji="1" lang="ja-JP" altLang="en-US"/>
              <a:t>マスター テキストの書式設定</a:t>
            </a:r>
          </a:p>
        </p:txBody>
      </p:sp>
      <p:sp>
        <p:nvSpPr>
          <p:cNvPr id="1043" name="日付プレースホルダー 3"/>
          <p:cNvSpPr>
            <a:spLocks noGrp="1"/>
          </p:cNvSpPr>
          <p:nvPr>
            <p:ph type="dt" sz="half" idx="10"/>
          </p:nvPr>
        </p:nvSpPr>
        <p:spPr>
          <a:xfrm>
            <a:off x="628650" y="6356351"/>
            <a:ext cx="2057400" cy="365125"/>
          </a:xfrm>
          <a:prstGeom prst="rect">
            <a:avLst/>
          </a:prstGeom>
        </p:spPr>
        <p:txBody>
          <a:bodyPr/>
          <a:lstStyle/>
          <a:p>
            <a:fld id="{119CE1EC-D265-4887-AD35-0085500759F1}" type="datetime1">
              <a:rPr lang="en-US" altLang="ja-JP" smtClean="0">
                <a:solidFill>
                  <a:prstClr val="black">
                    <a:tint val="75000"/>
                  </a:prstClr>
                </a:solidFill>
              </a:rPr>
              <a:t>1/28/2021</a:t>
            </a:fld>
            <a:endParaRPr lang="en-US" dirty="0">
              <a:solidFill>
                <a:prstClr val="black">
                  <a:tint val="75000"/>
                </a:prstClr>
              </a:solidFill>
            </a:endParaRPr>
          </a:p>
        </p:txBody>
      </p:sp>
      <p:sp>
        <p:nvSpPr>
          <p:cNvPr id="1044" name="フッター プレースホルダー 4"/>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45" name="スライド番号プレースホルダー 5"/>
          <p:cNvSpPr>
            <a:spLocks noGrp="1"/>
          </p:cNvSpPr>
          <p:nvPr>
            <p:ph type="sldNum" sz="quarter" idx="12"/>
          </p:nvPr>
        </p:nvSpPr>
        <p:spPr>
          <a:xfrm>
            <a:off x="7004050" y="65976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01030113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0" name=""/>
        <p:cNvGrpSpPr/>
        <p:nvPr/>
      </p:nvGrpSpPr>
      <p:grpSpPr>
        <a:xfrm>
          <a:off x="0" y="0"/>
          <a:ext cx="0" cy="0"/>
          <a:chOff x="0" y="0"/>
          <a:chExt cx="0" cy="0"/>
        </a:xfrm>
      </p:grpSpPr>
      <p:sp>
        <p:nvSpPr>
          <p:cNvPr id="1047" name="タイトル 1"/>
          <p:cNvSpPr>
            <a:spLocks noGrp="1"/>
          </p:cNvSpPr>
          <p:nvPr>
            <p:ph type="title"/>
          </p:nvPr>
        </p:nvSpPr>
        <p:spPr/>
        <p:txBody>
          <a:bodyPr/>
          <a:lstStyle/>
          <a:p>
            <a:r>
              <a:rPr kumimoji="1" lang="ja-JP" altLang="en-US"/>
              <a:t>マスター タイトルの書式設定</a:t>
            </a:r>
          </a:p>
        </p:txBody>
      </p:sp>
      <p:sp>
        <p:nvSpPr>
          <p:cNvPr id="1048" name="コンテンツ プレースホルダー 2"/>
          <p:cNvSpPr>
            <a:spLocks noGrp="1"/>
          </p:cNvSpPr>
          <p:nvPr>
            <p:ph sz="half" idx="1"/>
          </p:nvPr>
        </p:nvSpPr>
        <p:spPr>
          <a:xfrm>
            <a:off x="6286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49" name="コンテンツ プレースホルダー 3"/>
          <p:cNvSpPr>
            <a:spLocks noGrp="1"/>
          </p:cNvSpPr>
          <p:nvPr>
            <p:ph sz="half" idx="2"/>
          </p:nvPr>
        </p:nvSpPr>
        <p:spPr>
          <a:xfrm>
            <a:off x="4629150" y="1825625"/>
            <a:ext cx="38862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0" name="日付プレースホルダー 4"/>
          <p:cNvSpPr>
            <a:spLocks noGrp="1"/>
          </p:cNvSpPr>
          <p:nvPr>
            <p:ph type="dt" sz="half" idx="10"/>
          </p:nvPr>
        </p:nvSpPr>
        <p:spPr>
          <a:xfrm>
            <a:off x="628650" y="6356351"/>
            <a:ext cx="2057400" cy="365125"/>
          </a:xfrm>
          <a:prstGeom prst="rect">
            <a:avLst/>
          </a:prstGeom>
        </p:spPr>
        <p:txBody>
          <a:bodyPr/>
          <a:lstStyle/>
          <a:p>
            <a:fld id="{C01B6CB8-1371-4AD8-8201-600043761079}" type="datetime1">
              <a:rPr lang="en-US" altLang="ja-JP" smtClean="0">
                <a:solidFill>
                  <a:prstClr val="black">
                    <a:tint val="75000"/>
                  </a:prstClr>
                </a:solidFill>
              </a:rPr>
              <a:t>1/28/2021</a:t>
            </a:fld>
            <a:endParaRPr lang="en-US" dirty="0">
              <a:solidFill>
                <a:prstClr val="black">
                  <a:tint val="75000"/>
                </a:prstClr>
              </a:solidFill>
            </a:endParaRPr>
          </a:p>
        </p:txBody>
      </p:sp>
      <p:sp>
        <p:nvSpPr>
          <p:cNvPr id="1051"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52" name="スライド番号プレースホルダー 6"/>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6FF9F0C5-380F-41C2-899A-BAC0F0927E16}" type="slidenum">
              <a:rPr lang="en-US" smtClean="0"/>
              <a:pPr/>
              <a:t>‹#›</a:t>
            </a:fld>
            <a:endParaRPr lang="en-US" dirty="0"/>
          </a:p>
        </p:txBody>
      </p:sp>
    </p:spTree>
    <p:extLst>
      <p:ext uri="{BB962C8B-B14F-4D97-AF65-F5344CB8AC3E}">
        <p14:creationId xmlns:p14="http://schemas.microsoft.com/office/powerpoint/2010/main" val="2070998670"/>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0" name=""/>
        <p:cNvGrpSpPr/>
        <p:nvPr/>
      </p:nvGrpSpPr>
      <p:grpSpPr>
        <a:xfrm>
          <a:off x="0" y="0"/>
          <a:ext cx="0" cy="0"/>
          <a:chOff x="0" y="0"/>
          <a:chExt cx="0" cy="0"/>
        </a:xfrm>
      </p:grpSpPr>
      <p:sp>
        <p:nvSpPr>
          <p:cNvPr id="1054" name="タイトル 1"/>
          <p:cNvSpPr>
            <a:spLocks noGrp="1"/>
          </p:cNvSpPr>
          <p:nvPr>
            <p:ph type="title"/>
          </p:nvPr>
        </p:nvSpPr>
        <p:spPr>
          <a:xfrm>
            <a:off x="629841" y="365126"/>
            <a:ext cx="7886700" cy="1325563"/>
          </a:xfrm>
        </p:spPr>
        <p:txBody>
          <a:bodyPr/>
          <a:lstStyle/>
          <a:p>
            <a:r>
              <a:rPr kumimoji="1" lang="ja-JP" altLang="en-US"/>
              <a:t>マスター タイトルの書式設定</a:t>
            </a:r>
          </a:p>
        </p:txBody>
      </p:sp>
      <p:sp>
        <p:nvSpPr>
          <p:cNvPr id="1055" name="テキスト プレースホルダー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6" name="コンテンツ プレースホルダー 3"/>
          <p:cNvSpPr>
            <a:spLocks noGrp="1"/>
          </p:cNvSpPr>
          <p:nvPr>
            <p:ph sz="half" idx="2"/>
          </p:nvPr>
        </p:nvSpPr>
        <p:spPr>
          <a:xfrm>
            <a:off x="629842" y="2505075"/>
            <a:ext cx="3868340"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7" name="テキスト プレースホルダー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kumimoji="1" lang="ja-JP" altLang="en-US"/>
              <a:t>マスター テキストの書式設定</a:t>
            </a:r>
          </a:p>
        </p:txBody>
      </p:sp>
      <p:sp>
        <p:nvSpPr>
          <p:cNvPr id="1058" name="コンテンツ プレースホルダー 5"/>
          <p:cNvSpPr>
            <a:spLocks noGrp="1"/>
          </p:cNvSpPr>
          <p:nvPr>
            <p:ph sz="quarter" idx="4"/>
          </p:nvPr>
        </p:nvSpPr>
        <p:spPr>
          <a:xfrm>
            <a:off x="4629150" y="2505075"/>
            <a:ext cx="3887391"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59" name="日付プレースホルダー 6"/>
          <p:cNvSpPr>
            <a:spLocks noGrp="1"/>
          </p:cNvSpPr>
          <p:nvPr>
            <p:ph type="dt" sz="half" idx="10"/>
          </p:nvPr>
        </p:nvSpPr>
        <p:spPr>
          <a:xfrm>
            <a:off x="628650" y="6356351"/>
            <a:ext cx="2057400" cy="365125"/>
          </a:xfrm>
          <a:prstGeom prst="rect">
            <a:avLst/>
          </a:prstGeom>
        </p:spPr>
        <p:txBody>
          <a:bodyPr/>
          <a:lstStyle/>
          <a:p>
            <a:fld id="{AF514FC5-B5B5-4A7D-BF03-BC4F8B86018F}"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0" name="フッター プレースホルダー 7"/>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1" name="スライド番号プレースホルダー 8"/>
          <p:cNvSpPr>
            <a:spLocks noGrp="1"/>
          </p:cNvSpPr>
          <p:nvPr>
            <p:ph type="sldNum" sz="quarter" idx="12"/>
          </p:nvPr>
        </p:nvSpPr>
        <p:spPr>
          <a:xfrm>
            <a:off x="7004050" y="6584951"/>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927674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0" name=""/>
        <p:cNvGrpSpPr/>
        <p:nvPr/>
      </p:nvGrpSpPr>
      <p:grpSpPr>
        <a:xfrm>
          <a:off x="0" y="0"/>
          <a:ext cx="0" cy="0"/>
          <a:chOff x="0" y="0"/>
          <a:chExt cx="0" cy="0"/>
        </a:xfrm>
      </p:grpSpPr>
      <p:sp>
        <p:nvSpPr>
          <p:cNvPr id="1063" name="タイトル 1"/>
          <p:cNvSpPr>
            <a:spLocks noGrp="1"/>
          </p:cNvSpPr>
          <p:nvPr>
            <p:ph type="title"/>
          </p:nvPr>
        </p:nvSpPr>
        <p:spPr/>
        <p:txBody>
          <a:bodyPr/>
          <a:lstStyle/>
          <a:p>
            <a:r>
              <a:rPr kumimoji="1" lang="ja-JP" altLang="en-US"/>
              <a:t>マスター タイトルの書式設定</a:t>
            </a:r>
          </a:p>
        </p:txBody>
      </p:sp>
      <p:sp>
        <p:nvSpPr>
          <p:cNvPr id="1064" name="日付プレースホルダー 2"/>
          <p:cNvSpPr>
            <a:spLocks noGrp="1"/>
          </p:cNvSpPr>
          <p:nvPr>
            <p:ph type="dt" sz="half" idx="10"/>
          </p:nvPr>
        </p:nvSpPr>
        <p:spPr>
          <a:xfrm>
            <a:off x="628650" y="6356351"/>
            <a:ext cx="2057400" cy="365125"/>
          </a:xfrm>
          <a:prstGeom prst="rect">
            <a:avLst/>
          </a:prstGeom>
        </p:spPr>
        <p:txBody>
          <a:bodyPr/>
          <a:lstStyle/>
          <a:p>
            <a:fld id="{A3B16169-9283-4522-B558-85CBE7EC51A4}"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5" name="フッター プレースホルダー 3"/>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66" name="スライド番号プレースホルダー 4"/>
          <p:cNvSpPr>
            <a:spLocks noGrp="1"/>
          </p:cNvSpPr>
          <p:nvPr>
            <p:ph type="sldNum" sz="quarter" idx="12"/>
          </p:nvPr>
        </p:nvSpPr>
        <p:spPr>
          <a:xfrm>
            <a:off x="7004050" y="6584951"/>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3688812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0" name=""/>
        <p:cNvGrpSpPr/>
        <p:nvPr/>
      </p:nvGrpSpPr>
      <p:grpSpPr>
        <a:xfrm>
          <a:off x="0" y="0"/>
          <a:ext cx="0" cy="0"/>
          <a:chOff x="0" y="0"/>
          <a:chExt cx="0" cy="0"/>
        </a:xfrm>
      </p:grpSpPr>
      <p:sp>
        <p:nvSpPr>
          <p:cNvPr id="1068" name="日付プレースホルダー 1"/>
          <p:cNvSpPr>
            <a:spLocks noGrp="1"/>
          </p:cNvSpPr>
          <p:nvPr>
            <p:ph type="dt" sz="half" idx="10"/>
          </p:nvPr>
        </p:nvSpPr>
        <p:spPr>
          <a:xfrm>
            <a:off x="628650" y="6356351"/>
            <a:ext cx="2057400" cy="365125"/>
          </a:xfrm>
          <a:prstGeom prst="rect">
            <a:avLst/>
          </a:prstGeom>
        </p:spPr>
        <p:txBody>
          <a:bodyPr/>
          <a:lstStyle/>
          <a:p>
            <a:fld id="{F2B6D3E1-F28B-44B3-8D8C-E6CCAA0DE757}" type="datetime1">
              <a:rPr lang="en-US" altLang="ja-JP" smtClean="0">
                <a:solidFill>
                  <a:prstClr val="black">
                    <a:tint val="75000"/>
                  </a:prstClr>
                </a:solidFill>
              </a:rPr>
              <a:t>1/28/2021</a:t>
            </a:fld>
            <a:endParaRPr lang="en-US" dirty="0">
              <a:solidFill>
                <a:prstClr val="black">
                  <a:tint val="75000"/>
                </a:prstClr>
              </a:solidFill>
            </a:endParaRPr>
          </a:p>
        </p:txBody>
      </p:sp>
      <p:sp>
        <p:nvSpPr>
          <p:cNvPr id="1069" name="フッター プレースホルダー 2"/>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0" name="スライド番号プレースホルダー 3"/>
          <p:cNvSpPr>
            <a:spLocks noGrp="1"/>
          </p:cNvSpPr>
          <p:nvPr>
            <p:ph type="sldNum" sz="quarter" idx="12"/>
          </p:nvPr>
        </p:nvSpPr>
        <p:spPr>
          <a:xfrm>
            <a:off x="7086600" y="6573837"/>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8599303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0" name=""/>
        <p:cNvGrpSpPr/>
        <p:nvPr/>
      </p:nvGrpSpPr>
      <p:grpSpPr>
        <a:xfrm>
          <a:off x="0" y="0"/>
          <a:ext cx="0" cy="0"/>
          <a:chOff x="0" y="0"/>
          <a:chExt cx="0" cy="0"/>
        </a:xfrm>
      </p:grpSpPr>
      <p:sp>
        <p:nvSpPr>
          <p:cNvPr id="1072"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73" name="コンテンツ プレースホルダー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74"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75" name="日付プレースホルダー 4"/>
          <p:cNvSpPr>
            <a:spLocks noGrp="1"/>
          </p:cNvSpPr>
          <p:nvPr>
            <p:ph type="dt" sz="half" idx="10"/>
          </p:nvPr>
        </p:nvSpPr>
        <p:spPr>
          <a:xfrm>
            <a:off x="628650" y="6356351"/>
            <a:ext cx="2057400" cy="365125"/>
          </a:xfrm>
          <a:prstGeom prst="rect">
            <a:avLst/>
          </a:prstGeom>
        </p:spPr>
        <p:txBody>
          <a:bodyPr/>
          <a:lstStyle/>
          <a:p>
            <a:fld id="{D02D9D5D-824C-4057-A3F7-392015F0752A}" type="datetime1">
              <a:rPr lang="en-US" altLang="ja-JP" smtClean="0">
                <a:solidFill>
                  <a:prstClr val="black">
                    <a:tint val="75000"/>
                  </a:prstClr>
                </a:solidFill>
              </a:rPr>
              <a:t>1/28/2021</a:t>
            </a:fld>
            <a:endParaRPr lang="en-US" dirty="0">
              <a:solidFill>
                <a:prstClr val="black">
                  <a:tint val="75000"/>
                </a:prstClr>
              </a:solidFill>
            </a:endParaRPr>
          </a:p>
        </p:txBody>
      </p:sp>
      <p:sp>
        <p:nvSpPr>
          <p:cNvPr id="1076"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77" name="スライド番号プレースホルダー 6"/>
          <p:cNvSpPr>
            <a:spLocks noGrp="1"/>
          </p:cNvSpPr>
          <p:nvPr>
            <p:ph type="sldNum" sz="quarter" idx="12"/>
          </p:nvPr>
        </p:nvSpPr>
        <p:spPr>
          <a:xfrm>
            <a:off x="7086600" y="6583364"/>
            <a:ext cx="2057400" cy="365125"/>
          </a:xfrm>
        </p:spPr>
        <p:txBody>
          <a:bodyPr/>
          <a:lstStyle>
            <a:lvl1pPr>
              <a:defRPr>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519954A3-9DFD-4C44-94BA-B95130A3BA1C}" type="slidenum">
              <a:rPr lang="en-US" smtClean="0"/>
              <a:pPr/>
              <a:t>‹#›</a:t>
            </a:fld>
            <a:endParaRPr lang="en-US" dirty="0"/>
          </a:p>
        </p:txBody>
      </p:sp>
    </p:spTree>
    <p:extLst>
      <p:ext uri="{BB962C8B-B14F-4D97-AF65-F5344CB8AC3E}">
        <p14:creationId xmlns:p14="http://schemas.microsoft.com/office/powerpoint/2010/main" val="3266035753"/>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0" name=""/>
        <p:cNvGrpSpPr/>
        <p:nvPr/>
      </p:nvGrpSpPr>
      <p:grpSpPr>
        <a:xfrm>
          <a:off x="0" y="0"/>
          <a:ext cx="0" cy="0"/>
          <a:chOff x="0" y="0"/>
          <a:chExt cx="0" cy="0"/>
        </a:xfrm>
      </p:grpSpPr>
      <p:sp>
        <p:nvSpPr>
          <p:cNvPr id="1079" name="タイトル 1"/>
          <p:cNvSpPr>
            <a:spLocks noGrp="1"/>
          </p:cNvSpPr>
          <p:nvPr>
            <p:ph type="title"/>
          </p:nvPr>
        </p:nvSpPr>
        <p:spPr>
          <a:xfrm>
            <a:off x="629841" y="457200"/>
            <a:ext cx="2949178" cy="1600200"/>
          </a:xfrm>
        </p:spPr>
        <p:txBody>
          <a:bodyPr anchor="b"/>
          <a:lstStyle>
            <a:lvl1pPr>
              <a:defRPr sz="2400"/>
            </a:lvl1pPr>
          </a:lstStyle>
          <a:p>
            <a:r>
              <a:rPr kumimoji="1" lang="ja-JP" altLang="en-US"/>
              <a:t>マスター タイトルの書式設定</a:t>
            </a:r>
          </a:p>
        </p:txBody>
      </p:sp>
      <p:sp>
        <p:nvSpPr>
          <p:cNvPr id="1080" name="図プレースホルダー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kumimoji="1" lang="ja-JP" altLang="en-US"/>
          </a:p>
        </p:txBody>
      </p:sp>
      <p:sp>
        <p:nvSpPr>
          <p:cNvPr id="1081" name="テキスト プレースホルダー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kumimoji="1" lang="ja-JP" altLang="en-US"/>
              <a:t>マスター テキストの書式設定</a:t>
            </a:r>
          </a:p>
        </p:txBody>
      </p:sp>
      <p:sp>
        <p:nvSpPr>
          <p:cNvPr id="1082" name="日付プレースホルダー 4"/>
          <p:cNvSpPr>
            <a:spLocks noGrp="1"/>
          </p:cNvSpPr>
          <p:nvPr>
            <p:ph type="dt" sz="half" idx="10"/>
          </p:nvPr>
        </p:nvSpPr>
        <p:spPr>
          <a:xfrm>
            <a:off x="628650" y="6356351"/>
            <a:ext cx="2057400" cy="365125"/>
          </a:xfrm>
          <a:prstGeom prst="rect">
            <a:avLst/>
          </a:prstGeom>
        </p:spPr>
        <p:txBody>
          <a:bodyPr/>
          <a:lstStyle/>
          <a:p>
            <a:fld id="{B125AC09-455B-42C0-9CE4-A08C5D859FA0}" type="datetime1">
              <a:rPr lang="en-US" altLang="ja-JP" smtClean="0">
                <a:solidFill>
                  <a:prstClr val="black">
                    <a:tint val="75000"/>
                  </a:prstClr>
                </a:solidFill>
              </a:rPr>
              <a:t>1/28/2021</a:t>
            </a:fld>
            <a:endParaRPr lang="en-US" dirty="0">
              <a:solidFill>
                <a:prstClr val="black">
                  <a:tint val="75000"/>
                </a:prstClr>
              </a:solidFill>
            </a:endParaRPr>
          </a:p>
        </p:txBody>
      </p:sp>
      <p:sp>
        <p:nvSpPr>
          <p:cNvPr id="1083" name="フッター プレースホルダー 5"/>
          <p:cNvSpPr>
            <a:spLocks noGrp="1"/>
          </p:cNvSpPr>
          <p:nvPr>
            <p:ph type="ftr" sz="quarter" idx="11"/>
          </p:nvPr>
        </p:nvSpPr>
        <p:spPr>
          <a:xfrm>
            <a:off x="3028950" y="6356351"/>
            <a:ext cx="3086100" cy="365125"/>
          </a:xfrm>
          <a:prstGeom prst="rect">
            <a:avLst/>
          </a:prstGeom>
        </p:spPr>
        <p:txBody>
          <a:bodyPr/>
          <a:lstStyle/>
          <a:p>
            <a:endParaRPr lang="en-US" dirty="0">
              <a:solidFill>
                <a:prstClr val="black">
                  <a:tint val="75000"/>
                </a:prstClr>
              </a:solidFill>
            </a:endParaRPr>
          </a:p>
        </p:txBody>
      </p:sp>
      <p:sp>
        <p:nvSpPr>
          <p:cNvPr id="1084" name="スライド番号プレースホルダー 6"/>
          <p:cNvSpPr>
            <a:spLocks noGrp="1"/>
          </p:cNvSpPr>
          <p:nvPr>
            <p:ph type="sldNum" sz="quarter" idx="12"/>
          </p:nvPr>
        </p:nvSpPr>
        <p:spPr>
          <a:xfrm>
            <a:off x="7086600" y="6562726"/>
            <a:ext cx="2057400" cy="365125"/>
          </a:xfrm>
        </p:spPr>
        <p:txBody>
          <a:bodyPr/>
          <a:lstStyle>
            <a:lvl1pPr>
              <a:defRPr b="1">
                <a:solidFill>
                  <a:schemeClr val="tx1"/>
                </a:solidFill>
                <a:latin typeface="メイリオ" panose="020B0604030504040204" pitchFamily="50" charset="-128"/>
                <a:ea typeface="メイリオ" panose="020B0604030504040204" pitchFamily="50" charset="-128"/>
                <a:cs typeface="メイリオ" panose="020B0604030504040204" pitchFamily="50" charset="-128"/>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72118698"/>
      </p:ext>
    </p:extLst>
  </p:cSld>
  <p:clrMapOvr>
    <a:masterClrMapping/>
  </p:clrMapOvr>
  <p:timing>
    <p:tnLst>
      <p:par>
        <p:cTn id="1" dur="indefinite" restart="never" nodeType="tmRoot"/>
      </p:par>
    </p:tnLst>
  </p:timing>
</p:sldLayout>
</file>

<file path=ppt/slideMasters/_rels/slideMaster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slideLayout" Target="../slideLayouts/slideLayout2.xml" /><Relationship Id="rId3" Type="http://schemas.openxmlformats.org/officeDocument/2006/relationships/slideLayout" Target="../slideLayouts/slideLayout3.xml" /><Relationship Id="rId4" Type="http://schemas.openxmlformats.org/officeDocument/2006/relationships/slideLayout" Target="../slideLayouts/slideLayout4.xml" /><Relationship Id="rId5" Type="http://schemas.openxmlformats.org/officeDocument/2006/relationships/slideLayout" Target="../slideLayouts/slideLayout5.xml" /><Relationship Id="rId6" Type="http://schemas.openxmlformats.org/officeDocument/2006/relationships/slideLayout" Target="../slideLayouts/slideLayout6.xml" /><Relationship Id="rId7" Type="http://schemas.openxmlformats.org/officeDocument/2006/relationships/slideLayout" Target="../slideLayouts/slideLayout7.xml" /><Relationship Id="rId8" Type="http://schemas.openxmlformats.org/officeDocument/2006/relationships/slideLayout" Target="../slideLayouts/slideLayout8.xml" /><Relationship Id="rId9" Type="http://schemas.openxmlformats.org/officeDocument/2006/relationships/slideLayout" Target="../slideLayouts/slideLayout9.xml" /><Relationship Id="rId10" Type="http://schemas.openxmlformats.org/officeDocument/2006/relationships/slideLayout" Target="../slideLayouts/slideLayout10.xml" /><Relationship Id="rId11" Type="http://schemas.openxmlformats.org/officeDocument/2006/relationships/slideLayout" Target="../slideLayouts/slideLayout11.xml" /><Relationship Id="rId12" Type="http://schemas.openxmlformats.org/officeDocument/2006/relationships/theme" Target="../theme/theme1.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0" name=""/>
        <p:cNvGrpSpPr/>
        <p:nvPr/>
      </p:nvGrpSpPr>
      <p:grpSpPr>
        <a:xfrm>
          <a:off x="0" y="0"/>
          <a:ext cx="0" cy="0"/>
          <a:chOff x="0" y="0"/>
          <a:chExt cx="0" cy="0"/>
        </a:xfrm>
      </p:grpSpPr>
      <p:sp>
        <p:nvSpPr>
          <p:cNvPr id="1025" name="タイトル プレースホルダー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1026" name="テキスト プレースホルダー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27" name="スライド番号プレースホルダー 5"/>
          <p:cNvSpPr>
            <a:spLocks noGrp="1"/>
          </p:cNvSpPr>
          <p:nvPr>
            <p:ph type="sldNum" sz="quarter" idx="4"/>
          </p:nvPr>
        </p:nvSpPr>
        <p:spPr>
          <a:xfrm>
            <a:off x="7004050" y="6508751"/>
            <a:ext cx="2057400" cy="365125"/>
          </a:xfrm>
          <a:prstGeom prst="rect">
            <a:avLst/>
          </a:prstGeom>
        </p:spPr>
        <p:txBody>
          <a:bodyPr vert="horz" lIns="91440" tIns="45720" rIns="91440" bIns="45720" rtlCol="0" anchor="ctr"/>
          <a:lstStyle>
            <a:lvl1pPr algn="r">
              <a:defRPr sz="1400" b="1">
                <a:solidFill>
                  <a:schemeClr val="tx1"/>
                </a:solidFill>
              </a:defRPr>
            </a:lvl1pPr>
          </a:lstStyle>
          <a:p>
            <a:pPr defTabSz="342900"/>
            <a:fld id="{D57F1E4F-1CFF-5643-939E-217C01CDF565}" type="slidenum">
              <a:rPr kumimoji="0" lang="en-US" smtClean="0"/>
              <a:pPr defTabSz="342900"/>
              <a:t>‹#›</a:t>
            </a:fld>
            <a:endParaRPr kumimoji="0" lang="en-US" dirty="0"/>
          </a:p>
        </p:txBody>
      </p:sp>
    </p:spTree>
    <p:extLst>
      <p:ext uri="{BB962C8B-B14F-4D97-AF65-F5344CB8AC3E}">
        <p14:creationId xmlns:p14="http://schemas.microsoft.com/office/powerpoint/2010/main" val="1974558470"/>
      </p:ext>
    </p:extLst>
  </p:cSld>
  <p:clrMap bg1="lt1" tx1="dk1" bg2="lt2" tx2="dk2" accent1="accent1" accent2="accent2" accent3="accent3" accent4="accent4" accent5="accent5" accent6="accent6" hlink="hlink" folHlink="folHlink"/>
  <p:sldLayoutIdLst>
    <p:sldLayoutId id="2147483897" r:id="rId1"/>
    <p:sldLayoutId id="2147483898" r:id="rId2"/>
    <p:sldLayoutId id="2147483899" r:id="rId3"/>
    <p:sldLayoutId id="2147483900" r:id="rId4"/>
    <p:sldLayoutId id="2147483901" r:id="rId5"/>
    <p:sldLayoutId id="2147483902" r:id="rId6"/>
    <p:sldLayoutId id="2147483903" r:id="rId7"/>
    <p:sldLayoutId id="2147483904" r:id="rId8"/>
    <p:sldLayoutId id="2147483905" r:id="rId9"/>
    <p:sldLayoutId id="2147483906" r:id="rId10"/>
    <p:sldLayoutId id="2147483907" r:id="rId11"/>
  </p:sldLayoutIdLst>
  <p:timing>
    <p:tnLst>
      <p:par>
        <p:cTn id="1" dur="indefinite" restart="never" nodeType="tmRoot"/>
      </p:par>
    </p:tnLst>
  </p:timing>
  <p:hf hdr="0" ftr="0" dt="0"/>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ja-JP"/>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xml" /></Relationships>
</file>

<file path=ppt/slides/_rels/slide10.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0.xml" /></Relationships>
</file>

<file path=ppt/slides/_rels/slide11.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1.xml" /></Relationships>
</file>

<file path=ppt/slides/_rels/slide1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12.xml" /></Relationships>
</file>

<file path=ppt/slides/_rels/slide2.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2.xml" /></Relationships>
</file>

<file path=ppt/slides/_rels/slide3.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3.xml" /></Relationships>
</file>

<file path=ppt/slides/_rels/slide4.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4.xml" /></Relationships>
</file>

<file path=ppt/slides/_rels/slide5.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5.xml" /></Relationships>
</file>

<file path=ppt/slides/_rels/slide6.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6.xml" /></Relationships>
</file>

<file path=ppt/slides/_rels/slide7.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7.xml" /></Relationships>
</file>

<file path=ppt/slides/_rels/slide8.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8.xml" /></Relationships>
</file>

<file path=ppt/slides/_rels/slide9.xml.rels><?xml version="1.0" encoding="UTF-8"?><Relationships xmlns="http://schemas.openxmlformats.org/package/2006/relationships"><Relationship Id="rId1" Type="http://schemas.openxmlformats.org/officeDocument/2006/relationships/slideLayout" Target="../slideLayouts/slideLayout1.xml" /><Relationship Id="rId2" Type="http://schemas.openxmlformats.org/officeDocument/2006/relationships/notesSlide" Target="../notesSlides/notesSlide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07" name="テキスト ボックス 7"/>
          <p:cNvSpPr txBox="1"/>
          <p:nvPr/>
        </p:nvSpPr>
        <p:spPr>
          <a:xfrm>
            <a:off x="550242" y="1768748"/>
            <a:ext cx="8032283"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「チーム学校」の一員として組織的・協働的に職務を遂行するために必要な基礎的な素養を養う。</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08" name="正方形/長方形 3"/>
          <p:cNvSpPr/>
          <p:nvPr/>
        </p:nvSpPr>
        <p:spPr>
          <a:xfrm>
            <a:off x="117075" y="299845"/>
            <a:ext cx="1358581" cy="608875"/>
          </a:xfrm>
          <a:prstGeom prst="rect">
            <a:avLst/>
          </a:prstGeom>
          <a:solidFill>
            <a:schemeClr val="accent1">
              <a:lumMod val="75000"/>
            </a:schemeClr>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smtClean="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目的</a:t>
            </a:r>
            <a:endPar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endParaRPr>
          </a:p>
        </p:txBody>
      </p:sp>
      <p:sp>
        <p:nvSpPr>
          <p:cNvPr id="1109" name="四角形: 角を丸くする 120"/>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１</a:t>
            </a:r>
          </a:p>
        </p:txBody>
      </p:sp>
    </p:spTree>
    <p:extLst>
      <p:ext uri="{BB962C8B-B14F-4D97-AF65-F5344CB8AC3E}">
        <p14:creationId xmlns:p14="http://schemas.microsoft.com/office/powerpoint/2010/main" val="39742634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21" name="テキスト ボックス 62"/>
          <p:cNvSpPr txBox="1"/>
          <p:nvPr/>
        </p:nvSpPr>
        <p:spPr>
          <a:xfrm>
            <a:off x="2961018" y="5573185"/>
            <a:ext cx="3343007"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筆記用具は何でもよい</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2" name="四角形: 角を丸くする 12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10</a:t>
            </a:r>
          </a:p>
        </p:txBody>
      </p:sp>
      <p:sp>
        <p:nvSpPr>
          <p:cNvPr id="1223" name="正方形/長方形 130"/>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224" name="メモ 252"/>
          <p:cNvSpPr/>
          <p:nvPr/>
        </p:nvSpPr>
        <p:spPr>
          <a:xfrm rot="5400000">
            <a:off x="2703331" y="1989042"/>
            <a:ext cx="3711729" cy="2847644"/>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5" name="テキスト ボックス 206"/>
          <p:cNvSpPr txBox="1"/>
          <p:nvPr/>
        </p:nvSpPr>
        <p:spPr>
          <a:xfrm>
            <a:off x="4866389" y="4528965"/>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26" name="テキスト ボックス 263"/>
          <p:cNvSpPr txBox="1"/>
          <p:nvPr/>
        </p:nvSpPr>
        <p:spPr>
          <a:xfrm>
            <a:off x="3338797" y="1989000"/>
            <a:ext cx="2376705" cy="2030432"/>
          </a:xfrm>
          <a:prstGeom prst="rect">
            <a:avLst/>
          </a:prstGeom>
          <a:noFill/>
        </p:spPr>
        <p:txBody>
          <a:bodyPr wrap="squar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いつもどおりメモを取りましょう</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32" name="テキスト ボックス 6"/>
          <p:cNvSpPr txBox="1"/>
          <p:nvPr/>
        </p:nvSpPr>
        <p:spPr>
          <a:xfrm>
            <a:off x="1066020" y="1189117"/>
            <a:ext cx="7003516" cy="1076325"/>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気を付けている点や工夫している点を紹介しましょう</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3" name="メモ 105"/>
          <p:cNvSpPr/>
          <p:nvPr/>
        </p:nvSpPr>
        <p:spPr>
          <a:xfrm rot="5400000">
            <a:off x="1068110" y="290910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4" name="正方形/長方形 104"/>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35" name="四角形: 角を丸くする 126"/>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11</a:t>
            </a:r>
          </a:p>
        </p:txBody>
      </p:sp>
      <p:sp>
        <p:nvSpPr>
          <p:cNvPr id="1236" name="メモ 234"/>
          <p:cNvSpPr/>
          <p:nvPr/>
        </p:nvSpPr>
        <p:spPr>
          <a:xfrm rot="5400000">
            <a:off x="2424017" y="506910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7" name="メモ 235"/>
          <p:cNvSpPr/>
          <p:nvPr/>
        </p:nvSpPr>
        <p:spPr>
          <a:xfrm rot="5400000">
            <a:off x="6147744" y="2912040"/>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8" name="メモ 236"/>
          <p:cNvSpPr/>
          <p:nvPr/>
        </p:nvSpPr>
        <p:spPr>
          <a:xfrm rot="5400000">
            <a:off x="3702688" y="2912041"/>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39" name="メモ 237"/>
          <p:cNvSpPr/>
          <p:nvPr/>
        </p:nvSpPr>
        <p:spPr>
          <a:xfrm rot="5400000">
            <a:off x="4923464" y="5067966"/>
            <a:ext cx="1719082" cy="1318882"/>
          </a:xfrm>
          <a:prstGeom prst="foldedCorner">
            <a:avLst/>
          </a:prstGeom>
          <a:solidFill>
            <a:schemeClr val="bg1"/>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40" name="直線 238"/>
          <p:cNvSpPr/>
          <p:nvPr/>
        </p:nvSpPr>
        <p:spPr>
          <a:xfrm>
            <a:off x="1638710" y="326717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41" name="直線 239"/>
          <p:cNvSpPr/>
          <p:nvPr/>
        </p:nvSpPr>
        <p:spPr>
          <a:xfrm>
            <a:off x="1755110" y="386057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42" name="直線 240"/>
          <p:cNvSpPr/>
          <p:nvPr/>
        </p:nvSpPr>
        <p:spPr>
          <a:xfrm>
            <a:off x="4208207" y="3532238"/>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43" name="直線 241"/>
          <p:cNvSpPr/>
          <p:nvPr/>
        </p:nvSpPr>
        <p:spPr>
          <a:xfrm>
            <a:off x="6531897" y="3100848"/>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44" name="直線 242"/>
          <p:cNvSpPr/>
          <p:nvPr/>
        </p:nvSpPr>
        <p:spPr>
          <a:xfrm>
            <a:off x="2905023" y="5578167"/>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
        <p:nvSpPr>
          <p:cNvPr id="1245" name="直線 243"/>
          <p:cNvSpPr/>
          <p:nvPr/>
        </p:nvSpPr>
        <p:spPr>
          <a:xfrm>
            <a:off x="5496232" y="6120990"/>
            <a:ext cx="704040" cy="0"/>
          </a:xfrm>
          <a:prstGeom prst="line">
            <a:avLst/>
          </a:prstGeom>
          <a:ln w="12700" cap="flat" cmpd="sng" algn="ctr">
            <a:solidFill>
              <a:srgbClr val="FF0000"/>
            </a:solidFill>
            <a:prstDash val="solid"/>
            <a:miter lim="800000"/>
          </a:ln>
        </p:spPr>
        <p:style>
          <a:lnRef idx="1">
            <a:schemeClr val="accent1"/>
          </a:lnRef>
          <a:fillRef idx="0">
            <a:schemeClr val="accent1"/>
          </a:fillRef>
          <a:effectRef idx="0">
            <a:schemeClr val="accent1"/>
          </a:effectRef>
          <a:fontRef idx="minor">
            <a:schemeClr val="tx1"/>
          </a:fontRef>
        </p:style>
      </p:sp>
    </p:spTree>
    <p:extLst>
      <p:ext uri="{BB962C8B-B14F-4D97-AF65-F5344CB8AC3E}">
        <p14:creationId xmlns:p14="http://schemas.microsoft.com/office/powerpoint/2010/main" val="11135731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51" name="テキスト ボックス 79"/>
          <p:cNvSpPr txBox="1"/>
          <p:nvPr/>
        </p:nvSpPr>
        <p:spPr>
          <a:xfrm>
            <a:off x="2224106" y="3425898"/>
            <a:ext cx="3576897"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・気付いたこと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2" name="テキスト ボックス 96"/>
          <p:cNvSpPr txBox="1"/>
          <p:nvPr/>
        </p:nvSpPr>
        <p:spPr>
          <a:xfrm>
            <a:off x="2216023" y="4437000"/>
            <a:ext cx="5880197"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・気を付けていきたいこと　等</a:t>
            </a:r>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3" name="四角形: 角を丸くする 129"/>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12</a:t>
            </a:r>
          </a:p>
        </p:txBody>
      </p:sp>
      <p:sp>
        <p:nvSpPr>
          <p:cNvPr id="1254" name="テキスト 138"/>
          <p:cNvSpPr txBox="1"/>
          <p:nvPr/>
        </p:nvSpPr>
        <p:spPr>
          <a:xfrm>
            <a:off x="1763426" y="1341000"/>
            <a:ext cx="4887707"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a:p>
        </p:txBody>
      </p:sp>
      <p:sp>
        <p:nvSpPr>
          <p:cNvPr id="1255" name="テキスト ボックス 144"/>
          <p:cNvSpPr txBox="1"/>
          <p:nvPr/>
        </p:nvSpPr>
        <p:spPr>
          <a:xfrm>
            <a:off x="2224106" y="2424751"/>
            <a:ext cx="470262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・参考にしたいこと</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56" name="正方形/長方形 132"/>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Tree>
    <p:extLst>
      <p:ext uri="{BB962C8B-B14F-4D97-AF65-F5344CB8AC3E}">
        <p14:creationId xmlns:p14="http://schemas.microsoft.com/office/powerpoint/2010/main" val="26903450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15"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今回のテーマ</a:t>
            </a:r>
          </a:p>
        </p:txBody>
      </p:sp>
      <p:sp>
        <p:nvSpPr>
          <p:cNvPr id="1116"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２</a:t>
            </a:r>
            <a:endParaRPr>
              <a:solidFill>
                <a:schemeClr val="tx1"/>
              </a:solidFill>
            </a:endParaRPr>
          </a:p>
        </p:txBody>
      </p:sp>
      <p:sp>
        <p:nvSpPr>
          <p:cNvPr id="1117" name="テキスト ボックス 132"/>
          <p:cNvSpPr txBox="1"/>
          <p:nvPr/>
        </p:nvSpPr>
        <p:spPr>
          <a:xfrm>
            <a:off x="1116000" y="1768748"/>
            <a:ext cx="7134077" cy="1753433"/>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教職員間の円滑なコミュニケーションのために</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気を付けること</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23" name="正方形/長方形 91"/>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研修の内容</a:t>
            </a:r>
          </a:p>
        </p:txBody>
      </p:sp>
      <p:sp>
        <p:nvSpPr>
          <p:cNvPr id="1124" name="テキスト ボックス 99"/>
          <p:cNvSpPr txBox="1"/>
          <p:nvPr/>
        </p:nvSpPr>
        <p:spPr>
          <a:xfrm>
            <a:off x="1065607" y="1768748"/>
            <a:ext cx="7286814" cy="2584430"/>
          </a:xfrm>
          <a:prstGeom prst="rect">
            <a:avLst/>
          </a:prstGeom>
          <a:noFill/>
        </p:spPr>
        <p:txBody>
          <a:bodyPr wrap="square" rtlCol="0">
            <a:spAutoFit/>
          </a:bodyPr>
          <a:lstStyle/>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メモを取るよさについて</a:t>
            </a:r>
            <a:endParaRPr kumimoji="1" lang="en-US" altLang="ja-JP" sz="36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メモの取り方について</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③　研修の振り返り</a:t>
            </a:r>
            <a:endPar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25" name="四角形: 角を丸くする 121"/>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３</a:t>
            </a:r>
            <a:endParaRPr>
              <a:solidFill>
                <a:schemeClr val="tx1"/>
              </a:solidFill>
            </a:endParaRPr>
          </a:p>
        </p:txBody>
      </p:sp>
    </p:spTree>
    <p:extLst>
      <p:ext uri="{BB962C8B-B14F-4D97-AF65-F5344CB8AC3E}">
        <p14:creationId xmlns:p14="http://schemas.microsoft.com/office/powerpoint/2010/main" val="26903450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31" name="テキスト ボックス 102"/>
          <p:cNvSpPr txBox="1"/>
          <p:nvPr/>
        </p:nvSpPr>
        <p:spPr>
          <a:xfrm>
            <a:off x="1971124" y="1974568"/>
            <a:ext cx="5192876" cy="2030432"/>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・情報を記録する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・情報をまとめる</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ことができる</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・ひらめきを逃がさない</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2"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33" name="テキスト 109"/>
          <p:cNvSpPr txBox="1"/>
          <p:nvPr/>
        </p:nvSpPr>
        <p:spPr>
          <a:xfrm>
            <a:off x="1420377" y="1199562"/>
            <a:ext cx="6294371"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メモを取るよさについて</a:t>
            </a:r>
            <a:endParaRPr lang="ja-JP" altLang="en-US"/>
          </a:p>
        </p:txBody>
      </p:sp>
      <p:sp>
        <p:nvSpPr>
          <p:cNvPr id="1134"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４</a:t>
            </a:r>
          </a:p>
        </p:txBody>
      </p:sp>
      <p:sp>
        <p:nvSpPr>
          <p:cNvPr id="1135" name="テキスト ボックス 138"/>
          <p:cNvSpPr txBox="1"/>
          <p:nvPr/>
        </p:nvSpPr>
        <p:spPr>
          <a:xfrm>
            <a:off x="3218321" y="4437000"/>
            <a:ext cx="3597149"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新しいアイディア</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36" name="テキスト ボックス 139"/>
          <p:cNvSpPr txBox="1"/>
          <p:nvPr/>
        </p:nvSpPr>
        <p:spPr>
          <a:xfrm>
            <a:off x="3218321" y="5427229"/>
            <a:ext cx="2700513"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記憶　→　記録</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42" name="テキスト ボックス 102"/>
          <p:cNvSpPr txBox="1"/>
          <p:nvPr/>
        </p:nvSpPr>
        <p:spPr>
          <a:xfrm>
            <a:off x="715749" y="3627229"/>
            <a:ext cx="7711337"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「私は</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○○なときには</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メモを取ります。</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43"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44" name="テキスト 109"/>
          <p:cNvSpPr txBox="1"/>
          <p:nvPr/>
        </p:nvSpPr>
        <p:spPr>
          <a:xfrm>
            <a:off x="2857985" y="2421000"/>
            <a:ext cx="3431432"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メモを取る場面</a:t>
            </a:r>
            <a:endParaRPr lang="ja-JP" altLang="en-US"/>
          </a:p>
        </p:txBody>
      </p:sp>
      <p:sp>
        <p:nvSpPr>
          <p:cNvPr id="1145" name="四角形: 角を丸くする 122"/>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５</a:t>
            </a:r>
          </a:p>
        </p:txBody>
      </p:sp>
      <p:sp>
        <p:nvSpPr>
          <p:cNvPr id="1146" name="テキスト 132"/>
          <p:cNvSpPr txBox="1"/>
          <p:nvPr/>
        </p:nvSpPr>
        <p:spPr>
          <a:xfrm>
            <a:off x="1420377" y="1199562"/>
            <a:ext cx="6294371"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①　</a:t>
            </a: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メモを取るよさについて</a:t>
            </a:r>
            <a:endParaRPr lang="ja-JP" altLang="en-US"/>
          </a:p>
        </p:txBody>
      </p:sp>
    </p:spTree>
    <p:extLst>
      <p:ext uri="{BB962C8B-B14F-4D97-AF65-F5344CB8AC3E}">
        <p14:creationId xmlns:p14="http://schemas.microsoft.com/office/powerpoint/2010/main" val="26903450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52" name="テキスト ボックス 62"/>
          <p:cNvSpPr txBox="1"/>
          <p:nvPr/>
        </p:nvSpPr>
        <p:spPr>
          <a:xfrm>
            <a:off x="3034157" y="5544752"/>
            <a:ext cx="3241927"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筆記用具はサインペン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3" name="四角形: 角を丸くする 124"/>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６</a:t>
            </a:r>
          </a:p>
        </p:txBody>
      </p:sp>
      <p:sp>
        <p:nvSpPr>
          <p:cNvPr id="1154" name="正方形/長方形 130"/>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55" name="テキスト ボックス 204"/>
          <p:cNvSpPr txBox="1"/>
          <p:nvPr/>
        </p:nvSpPr>
        <p:spPr>
          <a:xfrm>
            <a:off x="1168122" y="1477117"/>
            <a:ext cx="6787878" cy="583883"/>
          </a:xfrm>
          <a:prstGeom prst="rect">
            <a:avLst/>
          </a:prstGeom>
          <a:noFill/>
        </p:spPr>
        <p:txBody>
          <a:bodyPr wrap="square" rtlCol="0">
            <a:spAutoFit/>
          </a:bodyPr>
          <a:lstStyle/>
          <a:p>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１枚に１場面　記入してください</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6" name="メモ 147"/>
          <p:cNvSpPr/>
          <p:nvPr/>
        </p:nvSpPr>
        <p:spPr>
          <a:xfrm>
            <a:off x="1600388" y="2182242"/>
            <a:ext cx="5941252" cy="2974758"/>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ltLang="ja-JP" sz="3200" dirty="0">
              <a:latin typeface="メイリオ" panose="020B0604030504040204" pitchFamily="50" charset="-128"/>
              <a:ea typeface="メイリオ" panose="020B0604030504040204" pitchFamily="50" charset="-128"/>
              <a:cs typeface="メイリオ" panose="020B0604030504040204" pitchFamily="50" charset="-128"/>
            </a:endParaRPr>
          </a:p>
          <a:p>
            <a:pPr algn="ctr"/>
            <a:r>
              <a:rPr lang="ja-JP" altLang="en-US" sz="3200" dirty="0">
                <a:latin typeface="メイリオ" panose="020B0604030504040204" pitchFamily="50" charset="-128"/>
                <a:ea typeface="メイリオ" panose="020B0604030504040204" pitchFamily="50" charset="-128"/>
                <a:cs typeface="メイリオ" panose="020B0604030504040204" pitchFamily="50" charset="-128"/>
              </a:rPr>
              <a:t>メモを取る場面</a:t>
            </a:r>
            <a:endParaRPr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57" name="テキスト ボックス 148"/>
          <p:cNvSpPr txBox="1"/>
          <p:nvPr/>
        </p:nvSpPr>
        <p:spPr>
          <a:xfrm>
            <a:off x="5830975" y="4347229"/>
            <a:ext cx="901025" cy="737771"/>
          </a:xfrm>
          <a:prstGeom prst="rect">
            <a:avLst/>
          </a:prstGeom>
          <a:noFill/>
        </p:spPr>
        <p:txBody>
          <a:bodyPr wrap="none" rtlCol="0">
            <a:spAutoFit/>
          </a:bodyPr>
          <a:lstStyle/>
          <a:p>
            <a:pPr>
              <a:lnSpc>
                <a:spcPct val="150000"/>
              </a:lnSpc>
            </a:pPr>
            <a:r>
              <a:rPr lang="ja-JP" altLang="en-US" sz="2800" dirty="0" smtClean="0">
                <a:latin typeface="メイリオ" panose="020B0604030504040204" pitchFamily="50" charset="-128"/>
                <a:ea typeface="メイリオ" panose="020B0604030504040204" pitchFamily="50" charset="-128"/>
                <a:cs typeface="メイリオ" panose="020B0604030504040204" pitchFamily="50" charset="-128"/>
              </a:rPr>
              <a:t>名前</a:t>
            </a:r>
            <a:endParaRPr kumimoji="1" lang="en-US" altLang="ja-JP"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63" name="テキスト ボックス 6"/>
          <p:cNvSpPr txBox="1"/>
          <p:nvPr/>
        </p:nvSpPr>
        <p:spPr>
          <a:xfrm>
            <a:off x="2168881" y="1189117"/>
            <a:ext cx="4779119"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場面ごとに貼りましょう</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4" name="メモ 102"/>
          <p:cNvSpPr/>
          <p:nvPr/>
        </p:nvSpPr>
        <p:spPr>
          <a:xfrm>
            <a:off x="424354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5" name="メモ 103"/>
          <p:cNvSpPr/>
          <p:nvPr/>
        </p:nvSpPr>
        <p:spPr>
          <a:xfrm>
            <a:off x="351562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6" name="メモ 104"/>
          <p:cNvSpPr/>
          <p:nvPr/>
        </p:nvSpPr>
        <p:spPr>
          <a:xfrm>
            <a:off x="666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7" name="メモ 105"/>
          <p:cNvSpPr/>
          <p:nvPr/>
        </p:nvSpPr>
        <p:spPr>
          <a:xfrm>
            <a:off x="1980000"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8" name="メモ 106"/>
          <p:cNvSpPr/>
          <p:nvPr/>
        </p:nvSpPr>
        <p:spPr>
          <a:xfrm>
            <a:off x="930707"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69" name="メモ 107"/>
          <p:cNvSpPr/>
          <p:nvPr/>
        </p:nvSpPr>
        <p:spPr>
          <a:xfrm>
            <a:off x="5007592" y="3195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0" name="テキスト ボックス 112"/>
          <p:cNvSpPr txBox="1"/>
          <p:nvPr/>
        </p:nvSpPr>
        <p:spPr>
          <a:xfrm>
            <a:off x="687538" y="2205000"/>
            <a:ext cx="2156462" cy="645438"/>
          </a:xfrm>
          <a:prstGeom prst="rect">
            <a:avLst/>
          </a:prstGeom>
          <a:noFill/>
        </p:spPr>
        <p:txBody>
          <a:bodyPr wrap="square" rtlCol="0">
            <a:spAutoFit/>
          </a:bodyPr>
          <a:lstStyle/>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○○するとき</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1" name="テキスト ボックス 114"/>
          <p:cNvSpPr txBox="1"/>
          <p:nvPr/>
        </p:nvSpPr>
        <p:spPr>
          <a:xfrm>
            <a:off x="3529264" y="2207562"/>
            <a:ext cx="2050736"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2" name="テキスト ボックス 115"/>
          <p:cNvSpPr txBox="1"/>
          <p:nvPr/>
        </p:nvSpPr>
        <p:spPr>
          <a:xfrm>
            <a:off x="6230531" y="2205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3" name="四角形: 角を丸くする 125"/>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７</a:t>
            </a:r>
          </a:p>
        </p:txBody>
      </p:sp>
      <p:sp>
        <p:nvSpPr>
          <p:cNvPr id="1174" name="正方形/長方形 147"/>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175" name="テキスト ボックス 148"/>
          <p:cNvSpPr txBox="1"/>
          <p:nvPr/>
        </p:nvSpPr>
        <p:spPr>
          <a:xfrm>
            <a:off x="6382931" y="4077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6" name="テキスト ボックス 149"/>
          <p:cNvSpPr txBox="1"/>
          <p:nvPr/>
        </p:nvSpPr>
        <p:spPr>
          <a:xfrm>
            <a:off x="3810726" y="4365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7" name="テキスト ボックス 150"/>
          <p:cNvSpPr txBox="1"/>
          <p:nvPr/>
        </p:nvSpPr>
        <p:spPr>
          <a:xfrm>
            <a:off x="828000" y="4653000"/>
            <a:ext cx="1509469"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8" name="メモ 151"/>
          <p:cNvSpPr/>
          <p:nvPr/>
        </p:nvSpPr>
        <p:spPr>
          <a:xfrm>
            <a:off x="828000"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79" name="メモ 152"/>
          <p:cNvSpPr/>
          <p:nvPr/>
        </p:nvSpPr>
        <p:spPr>
          <a:xfrm>
            <a:off x="1651127" y="5298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0" name="メモ 153"/>
          <p:cNvSpPr/>
          <p:nvPr/>
        </p:nvSpPr>
        <p:spPr>
          <a:xfrm>
            <a:off x="3931069" y="5010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1" name="メモ 154"/>
          <p:cNvSpPr/>
          <p:nvPr/>
        </p:nvSpPr>
        <p:spPr>
          <a:xfrm>
            <a:off x="4741215" y="5010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2" name="メモ 155"/>
          <p:cNvSpPr/>
          <p:nvPr/>
        </p:nvSpPr>
        <p:spPr>
          <a:xfrm>
            <a:off x="6479920" y="4757883"/>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3" name="メモ 156"/>
          <p:cNvSpPr/>
          <p:nvPr/>
        </p:nvSpPr>
        <p:spPr>
          <a:xfrm>
            <a:off x="7411127" y="47224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84" name="メモ 174"/>
          <p:cNvSpPr/>
          <p:nvPr/>
        </p:nvSpPr>
        <p:spPr>
          <a:xfrm>
            <a:off x="7563527" y="4874838"/>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190" name="テキスト ボックス 6"/>
          <p:cNvSpPr txBox="1"/>
          <p:nvPr/>
        </p:nvSpPr>
        <p:spPr>
          <a:xfrm>
            <a:off x="1402697" y="5653117"/>
            <a:ext cx="6303871"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メモを取る場面を共有しましょう</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1" name="メモ 101"/>
          <p:cNvSpPr/>
          <p:nvPr/>
        </p:nvSpPr>
        <p:spPr>
          <a:xfrm>
            <a:off x="3708000" y="4221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2" name="メモ 102"/>
          <p:cNvSpPr/>
          <p:nvPr/>
        </p:nvSpPr>
        <p:spPr>
          <a:xfrm>
            <a:off x="4264713"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3" name="メモ 103"/>
          <p:cNvSpPr/>
          <p:nvPr/>
        </p:nvSpPr>
        <p:spPr>
          <a:xfrm>
            <a:off x="3536793"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4" name="メモ 104"/>
          <p:cNvSpPr/>
          <p:nvPr/>
        </p:nvSpPr>
        <p:spPr>
          <a:xfrm>
            <a:off x="6681166"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5" name="メモ 105"/>
          <p:cNvSpPr/>
          <p:nvPr/>
        </p:nvSpPr>
        <p:spPr>
          <a:xfrm>
            <a:off x="1786935"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6" name="メモ 106"/>
          <p:cNvSpPr/>
          <p:nvPr/>
        </p:nvSpPr>
        <p:spPr>
          <a:xfrm>
            <a:off x="951873"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7" name="メモ 107"/>
          <p:cNvSpPr/>
          <p:nvPr/>
        </p:nvSpPr>
        <p:spPr>
          <a:xfrm>
            <a:off x="5028758"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8" name="メモ 108"/>
          <p:cNvSpPr/>
          <p:nvPr/>
        </p:nvSpPr>
        <p:spPr>
          <a:xfrm>
            <a:off x="3536793" y="407700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199" name="メモ 109"/>
          <p:cNvSpPr/>
          <p:nvPr/>
        </p:nvSpPr>
        <p:spPr>
          <a:xfrm>
            <a:off x="7524000" y="3339690"/>
            <a:ext cx="657746" cy="505110"/>
          </a:xfrm>
          <a:prstGeom prst="foldedCorner">
            <a:avLst/>
          </a:prstGeom>
          <a:solidFill>
            <a:srgbClr val="CCFFCC"/>
          </a:solidFill>
          <a:ln w="12700" cap="flat" cmpd="sng" algn="ctr">
            <a:solidFill>
              <a:srgbClr val="404040"/>
            </a:solidFill>
            <a:prstDash val="solid"/>
            <a:miter lim="800000"/>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32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0" name="テキスト ボックス 126"/>
          <p:cNvSpPr txBox="1"/>
          <p:nvPr/>
        </p:nvSpPr>
        <p:spPr>
          <a:xfrm>
            <a:off x="708704" y="2349000"/>
            <a:ext cx="2156462" cy="645438"/>
          </a:xfrm>
          <a:prstGeom prst="rect">
            <a:avLst/>
          </a:prstGeom>
          <a:noFill/>
        </p:spPr>
        <p:txBody>
          <a:bodyPr wrap="square" rtlCol="0">
            <a:spAutoFit/>
          </a:bodyPr>
          <a:lstStyle/>
          <a:p>
            <a:pPr>
              <a:lnSpc>
                <a:spcPct val="150000"/>
              </a:lnSpc>
            </a:pPr>
            <a:r>
              <a:rPr kumimoji="1"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○○なとき</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1" name="テキスト ボックス 127"/>
          <p:cNvSpPr txBox="1"/>
          <p:nvPr/>
        </p:nvSpPr>
        <p:spPr>
          <a:xfrm>
            <a:off x="3550430" y="2351562"/>
            <a:ext cx="2050736"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2" name="テキスト ボックス 128"/>
          <p:cNvSpPr txBox="1"/>
          <p:nvPr/>
        </p:nvSpPr>
        <p:spPr>
          <a:xfrm>
            <a:off x="6252363" y="2349000"/>
            <a:ext cx="1802022" cy="645438"/>
          </a:xfrm>
          <a:prstGeom prst="rect">
            <a:avLst/>
          </a:prstGeom>
          <a:noFill/>
        </p:spPr>
        <p:txBody>
          <a:bodyPr wrap="square" rtlCol="0">
            <a:spAutoFit/>
          </a:bodyPr>
          <a:lstStyle/>
          <a:p>
            <a:pPr>
              <a:lnSpc>
                <a:spcPct val="150000"/>
              </a:lnSpc>
            </a:pPr>
            <a:r>
              <a:rPr lang="ja-JP" altLang="en-US" sz="2400" dirty="0">
                <a:latin typeface="メイリオ" panose="020B0604030504040204" pitchFamily="50" charset="-128"/>
                <a:ea typeface="メイリオ" panose="020B0604030504040204" pitchFamily="50" charset="-128"/>
                <a:cs typeface="メイリオ" panose="020B0604030504040204" pitchFamily="50" charset="-128"/>
              </a:rPr>
              <a:t>□□なとき　</a:t>
            </a:r>
            <a:endParaRPr kumimoji="1" lang="en-US" altLang="ja-JP" sz="2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03" name="四角形: 角を丸くする 203"/>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８</a:t>
            </a:r>
          </a:p>
        </p:txBody>
      </p:sp>
      <p:sp>
        <p:nvSpPr>
          <p:cNvPr id="1204" name="正方形/長方形 208"/>
          <p:cNvSpPr/>
          <p:nvPr/>
        </p:nvSpPr>
        <p:spPr>
          <a:xfrm>
            <a:off x="196667" y="299845"/>
            <a:ext cx="2143086"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演習</a:t>
            </a:r>
          </a:p>
        </p:txBody>
      </p:sp>
      <p:sp>
        <p:nvSpPr>
          <p:cNvPr id="1205" name="テキスト ボックス 151"/>
          <p:cNvSpPr txBox="1"/>
          <p:nvPr/>
        </p:nvSpPr>
        <p:spPr>
          <a:xfrm>
            <a:off x="715749" y="1197000"/>
            <a:ext cx="7711337" cy="737771"/>
          </a:xfrm>
          <a:prstGeom prst="rect">
            <a:avLst/>
          </a:prstGeom>
          <a:noFill/>
        </p:spPr>
        <p:txBody>
          <a:bodyPr wrap="square" rtlCol="0">
            <a:spAutoFit/>
          </a:bodyPr>
          <a:lstStyle/>
          <a:p>
            <a:pPr>
              <a:lnSpc>
                <a:spcPct val="150000"/>
              </a:lnSpc>
            </a:pP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「私は</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○○なときには</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メモを取ります。</a:t>
            </a:r>
            <a:r>
              <a:rPr lang="ja-JP" altLang="en-US" sz="2800" dirty="0">
                <a:latin typeface="メイリオ" panose="020B0604030504040204" pitchFamily="50" charset="-128"/>
                <a:ea typeface="メイリオ" panose="020B0604030504040204" pitchFamily="50" charset="-128"/>
                <a:cs typeface="メイリオ" panose="020B0604030504040204" pitchFamily="50" charset="-128"/>
              </a:rPr>
              <a:t>」</a:t>
            </a:r>
            <a:endParaRPr lang="ja-JP" altLang="en-US" sz="28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1135731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0" name=""/>
        <p:cNvGrpSpPr/>
        <p:nvPr/>
      </p:nvGrpSpPr>
      <p:grpSpPr>
        <a:xfrm>
          <a:off x="0" y="0"/>
          <a:ext cx="0" cy="0"/>
          <a:chOff x="0" y="0"/>
          <a:chExt cx="0" cy="0"/>
        </a:xfrm>
      </p:grpSpPr>
      <p:sp>
        <p:nvSpPr>
          <p:cNvPr id="1211" name="正方形/長方形 108"/>
          <p:cNvSpPr/>
          <p:nvPr/>
        </p:nvSpPr>
        <p:spPr>
          <a:xfrm>
            <a:off x="196666" y="299845"/>
            <a:ext cx="2942757" cy="608875"/>
          </a:xfrm>
          <a:prstGeom prst="rect">
            <a:avLst/>
          </a:prstGeom>
          <a:solidFill>
            <a:srgbClr val="1F75B6"/>
          </a:solidFill>
          <a:ln>
            <a:solidFill>
              <a:srgbClr val="1F75B6"/>
            </a:solidFill>
          </a:ln>
        </p:spPr>
        <p:style>
          <a:lnRef idx="2">
            <a:schemeClr val="accent1">
              <a:shade val="50000"/>
            </a:schemeClr>
          </a:lnRef>
          <a:fillRef idx="1">
            <a:schemeClr val="accent1"/>
          </a:fillRef>
          <a:effectRef idx="0">
            <a:schemeClr val="accent1"/>
          </a:effectRef>
          <a:fontRef idx="minor">
            <a:schemeClr val="lt1"/>
          </a:fontRef>
        </p:style>
        <p:txBody>
          <a:bodyPr tIns="180000" rtlCol="0" anchor="ctr"/>
          <a:lstStyle/>
          <a:p>
            <a:pPr algn="ctr"/>
            <a:r>
              <a:rPr lang="ja-JP" altLang="en-US" sz="3600" dirty="0">
                <a:solidFill>
                  <a:schemeClr val="bg1"/>
                </a:solidFill>
                <a:latin typeface="メイリオ" panose="020B0604030504040204" pitchFamily="50" charset="-128"/>
                <a:ea typeface="メイリオ" panose="020B0604030504040204" pitchFamily="50" charset="-128"/>
                <a:cs typeface="Meiryo UI" panose="020B0604030504040204" pitchFamily="50" charset="-128"/>
              </a:rPr>
              <a:t>研修の流れ</a:t>
            </a:r>
          </a:p>
        </p:txBody>
      </p:sp>
      <p:sp>
        <p:nvSpPr>
          <p:cNvPr id="1212" name="テキスト 109"/>
          <p:cNvSpPr txBox="1"/>
          <p:nvPr/>
        </p:nvSpPr>
        <p:spPr>
          <a:xfrm>
            <a:off x="1548704" y="1522281"/>
            <a:ext cx="5841944" cy="645438"/>
          </a:xfrm>
          <a:prstGeom prst="rect">
            <a:avLst/>
          </a:prstGeom>
        </p:spPr>
        <p:txBody>
          <a:bodyPr wrap="square">
            <a:spAutoFit/>
          </a:bodyPr>
          <a:p>
            <a:pPr>
              <a:defRPr lang="ja-JP" altLang="en-US"/>
            </a:pPr>
            <a:r>
              <a:rPr lang="ja-JP" altLang="en-US" sz="3600" dirty="0" smtClean="0">
                <a:latin typeface="メイリオ" panose="020B0604030504040204" pitchFamily="50" charset="-128"/>
                <a:ea typeface="メイリオ" panose="020B0604030504040204" pitchFamily="50" charset="-128"/>
                <a:cs typeface="メイリオ" panose="020B0604030504040204" pitchFamily="50" charset="-128"/>
              </a:rPr>
              <a:t>②　メモの取り方について</a:t>
            </a:r>
            <a:endParaRPr lang="ja-JP" altLang="en-US"/>
          </a:p>
        </p:txBody>
      </p:sp>
      <p:sp>
        <p:nvSpPr>
          <p:cNvPr id="1213" name="テキスト ボックス 115"/>
          <p:cNvSpPr txBox="1"/>
          <p:nvPr/>
        </p:nvSpPr>
        <p:spPr>
          <a:xfrm>
            <a:off x="2062577" y="2568942"/>
            <a:ext cx="4256012"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・指示を受けるとき</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214" name="四角形: 角を丸くする 123"/>
          <p:cNvSpPr/>
          <p:nvPr/>
        </p:nvSpPr>
        <p:spPr>
          <a:xfrm>
            <a:off x="8352420" y="290456"/>
            <a:ext cx="540000" cy="360000"/>
          </a:xfrm>
          <a:prstGeom prst="round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solidFill>
                <a:latin typeface="Meiryo UI" panose="020B0604030504040204" pitchFamily="50" charset="-128"/>
                <a:ea typeface="Meiryo UI" panose="020B0604030504040204" pitchFamily="50" charset="-128"/>
              </a:rPr>
              <a:t>９</a:t>
            </a:r>
          </a:p>
        </p:txBody>
      </p:sp>
      <p:sp>
        <p:nvSpPr>
          <p:cNvPr id="1215" name="テキスト ボックス 223"/>
          <p:cNvSpPr txBox="1"/>
          <p:nvPr/>
        </p:nvSpPr>
        <p:spPr>
          <a:xfrm>
            <a:off x="2062577" y="3940883"/>
            <a:ext cx="5336378" cy="583883"/>
          </a:xfrm>
          <a:prstGeom prst="rect">
            <a:avLst/>
          </a:prstGeom>
          <a:noFill/>
        </p:spPr>
        <p:txBody>
          <a:bodyPr wrap="square" rtlCol="0">
            <a:spAutoFit/>
          </a:bodyPr>
          <a:lstStyle/>
          <a:p>
            <a:r>
              <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rPr>
              <a:t>・話の内容をまとめるとき</a:t>
            </a:r>
            <a:endParaRPr kumimoji="1" lang="ja-JP" altLang="en-US" sz="32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90345033"/>
      </p:ext>
    </p:extLst>
  </p:cSld>
  <p:clrMapOvr>
    <a:masterClrMapping/>
  </p:clrMapOvr>
</p:sld>
</file>

<file path=ppt/theme/theme1.xml><?xml version="1.0" encoding="utf-8"?>
<a:theme xmlns:a="http://schemas.openxmlformats.org/drawingml/2006/main" name="1_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tileRect/>
        </a:gradFill>
        <a:gradFill rotWithShape="1">
          <a:gsLst>
            <a:gs pos="0">
              <a:schemeClr val="phClr">
                <a:satMod val="103000"/>
                <a:lumMod val="102000"/>
                <a:tint val="94000"/>
              </a:schemeClr>
            </a:gs>
            <a:gs pos="50000">
              <a:schemeClr val="phClr">
                <a:satMod val="110000"/>
              </a:schemeClr>
            </a:gs>
            <a:gs pos="100000">
              <a:schemeClr val="phClr">
                <a:lumMod val="99000"/>
                <a:satMod val="120000"/>
                <a:shade val="78000"/>
              </a:schemeClr>
            </a:gs>
          </a:gsLst>
          <a:lin ang="5400000" scaled="0"/>
          <a:tileRect/>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tileRect/>
        </a:gradFill>
      </a:bgFillStyleLst>
    </a:fmtScheme>
  </a:themeElements>
  <a:objectDefaults/>
  <a:extraClrSchemeLst/>
</a:theme>
</file>

<file path=docProps/app.xml><?xml version="1.0" encoding="utf-8"?>
<Properties xmlns:vt="http://schemas.openxmlformats.org/officeDocument/2006/docPropsVTypes" xmlns="http://schemas.openxmlformats.org/officeDocument/2006/extended-properties">
  <TotalTime>45270</TotalTime>
  <Words>795</Words>
  <Application>JUST Focus</Application>
  <Paragraphs>95</Paragraph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11</vt:i4>
      </vt:variant>
    </vt:vector>
  </HeadingPairs>
  <TitlesOfParts>
    <vt:vector size="18" baseType="lpstr">
      <vt:lpstr>Meiryo UI</vt:lpstr>
      <vt:lpstr>ＭＳ Ｐゴシック</vt:lpstr>
      <vt:lpstr>メイリオ</vt:lpstr>
      <vt:lpstr>Arial</vt:lpstr>
      <vt:lpstr>Calibri</vt:lpstr>
      <vt:lpstr>Calibri Light</vt:lpstr>
      <vt:lpstr>1_Office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概念化シート活用例</vt:lpstr>
    </vt:vector>
  </TitlesOfParts>
  <Company>独立行政法人教員研修センター</Company>
  <LinksUpToDate>false</LinksUpToDate>
  <SharedDoc>false</SharedDoc>
  <HyperlinksChanged>false</HyperlinksChanged>
  <AppVersion>4.1.7</AppVersion>
  <PresentationFormat>ユーザー設定</PresentationFormat>
  <Slides>12</Slides>
  <Notes>12</Notes>
  <HiddenSlides>0</HiddenSlides>
  <MMClips>0</MMClips>
</Properties>
</file>

<file path=docProps/core.xml><?xml version="1.0" encoding="utf-8"?>
<cp:coreProperties xmlns:dc="http://purl.org/dc/elements/1.1/" xmlns:dcterms="http://purl.org/dc/terms/" xmlns:dcmitype="http://purl.org/dc/dcmitype/" xmlns:xsi="http://www.w3.org/2001/XMLSchema-instance" xmlns:cp="http://schemas.openxmlformats.org/package/2006/metadata/core-properties">
  <dc:title>（１）アクティブ・ラーニングと授業改善の 　　３つの視点</dc:title>
  <dc:creator>稲岡寛</dc:creator>
  <cp:lastModifiedBy>小松　永稔</cp:lastModifiedBy>
  <cp:lastPrinted>2017-09-20T05:37:56Z</cp:lastPrinted>
  <dcterms:created xsi:type="dcterms:W3CDTF">2016-01-13T00:07:13Z</dcterms:created>
  <dcterms:modified xsi:type="dcterms:W3CDTF">2022-03-09T05:05:58Z</dcterms:modified>
  <cp:revision>4169</cp:revision>
</cp:coreProperties>
</file>

<file path=docProps/custom.xml><?xml version="1.0" encoding="utf-8"?>
<Properties xmlns:vt="http://schemas.openxmlformats.org/officeDocument/2006/docPropsVTypes" xmlns="http://schemas.openxmlformats.org/officeDocument/2006/custom-properties"/>
</file>