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4"/>
    <p:sldMasterId id="2147483777" r:id="rId5"/>
  </p:sldMasterIdLst>
  <p:notesMasterIdLst>
    <p:notesMasterId r:id="rId8"/>
  </p:notesMasterIdLst>
  <p:sldIdLst>
    <p:sldId id="399" r:id="rId6"/>
    <p:sldId id="412" r:id="rId7"/>
  </p:sldIdLst>
  <p:sldSz cx="10691813" cy="75596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757"/>
    <a:srgbClr val="000000"/>
    <a:srgbClr val="003B83"/>
    <a:srgbClr val="3C82F5"/>
    <a:srgbClr val="939292"/>
    <a:srgbClr val="DC003C"/>
    <a:srgbClr val="E6E6E6"/>
    <a:srgbClr val="E2ECFD"/>
    <a:srgbClr val="329B73"/>
    <a:srgbClr val="DCA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6206" autoAdjust="0"/>
  </p:normalViewPr>
  <p:slideViewPr>
    <p:cSldViewPr>
      <p:cViewPr varScale="1">
        <p:scale>
          <a:sx n="146" d="100"/>
          <a:sy n="146" d="100"/>
        </p:scale>
        <p:origin x="1404" y="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5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LU 菅原 啓太" userId="f6d25827-ff8d-4577-9bc0-6e64d231824e" providerId="ADAL" clId="{4A0A11D5-6FD1-496A-81CA-25E9F5DB700F}"/>
    <pc:docChg chg="undo redo custSel addSld delSld modSld sldOrd modMainMaster delSection modSection">
      <pc:chgData name="HLU 菅原 啓太" userId="f6d25827-ff8d-4577-9bc0-6e64d231824e" providerId="ADAL" clId="{4A0A11D5-6FD1-496A-81CA-25E9F5DB700F}" dt="2025-05-07T01:07:07.031" v="1450"/>
      <pc:docMkLst>
        <pc:docMk/>
      </pc:docMkLst>
      <pc:sldChg chg="del">
        <pc:chgData name="HLU 菅原 啓太" userId="f6d25827-ff8d-4577-9bc0-6e64d231824e" providerId="ADAL" clId="{4A0A11D5-6FD1-496A-81CA-25E9F5DB700F}" dt="2025-05-07T00:45:27.469" v="2" actId="47"/>
        <pc:sldMkLst>
          <pc:docMk/>
          <pc:sldMk cId="1217414190" sldId="321"/>
        </pc:sldMkLst>
      </pc:sldChg>
      <pc:sldChg chg="del">
        <pc:chgData name="HLU 菅原 啓太" userId="f6d25827-ff8d-4577-9bc0-6e64d231824e" providerId="ADAL" clId="{4A0A11D5-6FD1-496A-81CA-25E9F5DB700F}" dt="2025-05-07T00:45:27.469" v="2" actId="47"/>
        <pc:sldMkLst>
          <pc:docMk/>
          <pc:sldMk cId="2901485316" sldId="333"/>
        </pc:sldMkLst>
      </pc:sldChg>
      <pc:sldChg chg="modSp mod">
        <pc:chgData name="HLU 菅原 啓太" userId="f6d25827-ff8d-4577-9bc0-6e64d231824e" providerId="ADAL" clId="{4A0A11D5-6FD1-496A-81CA-25E9F5DB700F}" dt="2025-05-07T00:47:17.923" v="73"/>
        <pc:sldMkLst>
          <pc:docMk/>
          <pc:sldMk cId="394127814" sldId="399"/>
        </pc:sldMkLst>
      </pc:sldChg>
      <pc:sldChg chg="del">
        <pc:chgData name="HLU 菅原 啓太" userId="f6d25827-ff8d-4577-9bc0-6e64d231824e" providerId="ADAL" clId="{4A0A11D5-6FD1-496A-81CA-25E9F5DB700F}" dt="2025-05-07T00:45:18.532" v="0" actId="47"/>
        <pc:sldMkLst>
          <pc:docMk/>
          <pc:sldMk cId="2490440333" sldId="400"/>
        </pc:sldMkLst>
      </pc:sldChg>
      <pc:sldChg chg="del">
        <pc:chgData name="HLU 菅原 啓太" userId="f6d25827-ff8d-4577-9bc0-6e64d231824e" providerId="ADAL" clId="{4A0A11D5-6FD1-496A-81CA-25E9F5DB700F}" dt="2025-05-07T00:45:19.433" v="1" actId="47"/>
        <pc:sldMkLst>
          <pc:docMk/>
          <pc:sldMk cId="3874619650" sldId="401"/>
        </pc:sldMkLst>
      </pc:sldChg>
      <pc:sldChg chg="addSp modSp mod">
        <pc:chgData name="HLU 菅原 啓太" userId="f6d25827-ff8d-4577-9bc0-6e64d231824e" providerId="ADAL" clId="{4A0A11D5-6FD1-496A-81CA-25E9F5DB700F}" dt="2025-05-07T00:59:14.720" v="283"/>
        <pc:sldMkLst>
          <pc:docMk/>
          <pc:sldMk cId="3195743986" sldId="402"/>
        </pc:sldMkLst>
      </pc:sldChg>
      <pc:sldChg chg="addSp modSp add mod">
        <pc:chgData name="HLU 菅原 啓太" userId="f6d25827-ff8d-4577-9bc0-6e64d231824e" providerId="ADAL" clId="{4A0A11D5-6FD1-496A-81CA-25E9F5DB700F}" dt="2025-05-07T01:06:37.407" v="1440" actId="1037"/>
        <pc:sldMkLst>
          <pc:docMk/>
          <pc:sldMk cId="2389694751" sldId="403"/>
        </pc:sldMkLst>
      </pc:sldChg>
      <pc:sldChg chg="del">
        <pc:chgData name="HLU 菅原 啓太" userId="f6d25827-ff8d-4577-9bc0-6e64d231824e" providerId="ADAL" clId="{4A0A11D5-6FD1-496A-81CA-25E9F5DB700F}" dt="2025-05-07T00:45:27.469" v="2" actId="47"/>
        <pc:sldMkLst>
          <pc:docMk/>
          <pc:sldMk cId="2798350409" sldId="403"/>
        </pc:sldMkLst>
      </pc:sldChg>
      <pc:sldChg chg="modSp add mod ord">
        <pc:chgData name="HLU 菅原 啓太" userId="f6d25827-ff8d-4577-9bc0-6e64d231824e" providerId="ADAL" clId="{4A0A11D5-6FD1-496A-81CA-25E9F5DB700F}" dt="2025-05-07T01:07:07.031" v="1450"/>
        <pc:sldMkLst>
          <pc:docMk/>
          <pc:sldMk cId="1205447914" sldId="404"/>
        </pc:sldMkLst>
      </pc:sldChg>
      <pc:sldChg chg="del">
        <pc:chgData name="HLU 菅原 啓太" userId="f6d25827-ff8d-4577-9bc0-6e64d231824e" providerId="ADAL" clId="{4A0A11D5-6FD1-496A-81CA-25E9F5DB700F}" dt="2025-05-07T00:45:27.469" v="2" actId="47"/>
        <pc:sldMkLst>
          <pc:docMk/>
          <pc:sldMk cId="3308018167" sldId="404"/>
        </pc:sldMkLst>
      </pc:sldChg>
      <pc:sldChg chg="del">
        <pc:chgData name="HLU 菅原 啓太" userId="f6d25827-ff8d-4577-9bc0-6e64d231824e" providerId="ADAL" clId="{4A0A11D5-6FD1-496A-81CA-25E9F5DB700F}" dt="2025-05-07T00:45:27.469" v="2" actId="47"/>
        <pc:sldMkLst>
          <pc:docMk/>
          <pc:sldMk cId="3781593272" sldId="405"/>
        </pc:sldMkLst>
      </pc:sldChg>
      <pc:sldChg chg="del">
        <pc:chgData name="HLU 菅原 啓太" userId="f6d25827-ff8d-4577-9bc0-6e64d231824e" providerId="ADAL" clId="{4A0A11D5-6FD1-496A-81CA-25E9F5DB700F}" dt="2025-05-07T00:45:27.469" v="2" actId="47"/>
        <pc:sldMkLst>
          <pc:docMk/>
          <pc:sldMk cId="648537455" sldId="406"/>
        </pc:sldMkLst>
      </pc:sldChg>
      <pc:sldChg chg="del">
        <pc:chgData name="HLU 菅原 啓太" userId="f6d25827-ff8d-4577-9bc0-6e64d231824e" providerId="ADAL" clId="{4A0A11D5-6FD1-496A-81CA-25E9F5DB700F}" dt="2025-05-07T00:45:27.469" v="2" actId="47"/>
        <pc:sldMkLst>
          <pc:docMk/>
          <pc:sldMk cId="3555459790" sldId="407"/>
        </pc:sldMkLst>
      </pc:sldChg>
      <pc:sldChg chg="del">
        <pc:chgData name="HLU 菅原 啓太" userId="f6d25827-ff8d-4577-9bc0-6e64d231824e" providerId="ADAL" clId="{4A0A11D5-6FD1-496A-81CA-25E9F5DB700F}" dt="2025-05-07T00:45:27.469" v="2" actId="47"/>
        <pc:sldMkLst>
          <pc:docMk/>
          <pc:sldMk cId="136559384" sldId="408"/>
        </pc:sldMkLst>
      </pc:sldChg>
      <pc:sldChg chg="del">
        <pc:chgData name="HLU 菅原 啓太" userId="f6d25827-ff8d-4577-9bc0-6e64d231824e" providerId="ADAL" clId="{4A0A11D5-6FD1-496A-81CA-25E9F5DB700F}" dt="2025-05-07T00:45:27.469" v="2" actId="47"/>
        <pc:sldMkLst>
          <pc:docMk/>
          <pc:sldMk cId="1992682117" sldId="409"/>
        </pc:sldMkLst>
      </pc:sldChg>
      <pc:sldChg chg="del">
        <pc:chgData name="HLU 菅原 啓太" userId="f6d25827-ff8d-4577-9bc0-6e64d231824e" providerId="ADAL" clId="{4A0A11D5-6FD1-496A-81CA-25E9F5DB700F}" dt="2025-05-07T00:45:27.469" v="2" actId="47"/>
        <pc:sldMkLst>
          <pc:docMk/>
          <pc:sldMk cId="2890936080" sldId="410"/>
        </pc:sldMkLst>
      </pc:sldChg>
      <pc:sldChg chg="del">
        <pc:chgData name="HLU 菅原 啓太" userId="f6d25827-ff8d-4577-9bc0-6e64d231824e" providerId="ADAL" clId="{4A0A11D5-6FD1-496A-81CA-25E9F5DB700F}" dt="2025-05-07T00:45:27.469" v="2" actId="47"/>
        <pc:sldMkLst>
          <pc:docMk/>
          <pc:sldMk cId="321797967" sldId="411"/>
        </pc:sldMkLst>
      </pc:sldChg>
      <pc:sldChg chg="del">
        <pc:chgData name="HLU 菅原 啓太" userId="f6d25827-ff8d-4577-9bc0-6e64d231824e" providerId="ADAL" clId="{4A0A11D5-6FD1-496A-81CA-25E9F5DB700F}" dt="2025-05-07T00:45:27.469" v="2" actId="47"/>
        <pc:sldMkLst>
          <pc:docMk/>
          <pc:sldMk cId="2788410545" sldId="412"/>
        </pc:sldMkLst>
      </pc:sldChg>
      <pc:sldChg chg="del">
        <pc:chgData name="HLU 菅原 啓太" userId="f6d25827-ff8d-4577-9bc0-6e64d231824e" providerId="ADAL" clId="{4A0A11D5-6FD1-496A-81CA-25E9F5DB700F}" dt="2025-05-07T00:45:27.469" v="2" actId="47"/>
        <pc:sldMkLst>
          <pc:docMk/>
          <pc:sldMk cId="4293602733" sldId="413"/>
        </pc:sldMkLst>
      </pc:sldChg>
      <pc:sldChg chg="del">
        <pc:chgData name="HLU 菅原 啓太" userId="f6d25827-ff8d-4577-9bc0-6e64d231824e" providerId="ADAL" clId="{4A0A11D5-6FD1-496A-81CA-25E9F5DB700F}" dt="2025-05-07T00:45:27.469" v="2" actId="47"/>
        <pc:sldMkLst>
          <pc:docMk/>
          <pc:sldMk cId="645484086" sldId="414"/>
        </pc:sldMkLst>
      </pc:sldChg>
      <pc:sldChg chg="del">
        <pc:chgData name="HLU 菅原 啓太" userId="f6d25827-ff8d-4577-9bc0-6e64d231824e" providerId="ADAL" clId="{4A0A11D5-6FD1-496A-81CA-25E9F5DB700F}" dt="2025-05-07T00:45:27.469" v="2" actId="47"/>
        <pc:sldMkLst>
          <pc:docMk/>
          <pc:sldMk cId="2744247328" sldId="415"/>
        </pc:sldMkLst>
      </pc:sldChg>
      <pc:sldChg chg="del">
        <pc:chgData name="HLU 菅原 啓太" userId="f6d25827-ff8d-4577-9bc0-6e64d231824e" providerId="ADAL" clId="{4A0A11D5-6FD1-496A-81CA-25E9F5DB700F}" dt="2025-05-07T00:45:27.469" v="2" actId="47"/>
        <pc:sldMkLst>
          <pc:docMk/>
          <pc:sldMk cId="3585012012" sldId="416"/>
        </pc:sldMkLst>
      </pc:sldChg>
      <pc:sldMasterChg chg="delSp mod modSldLayout">
        <pc:chgData name="HLU 菅原 啓太" userId="f6d25827-ff8d-4577-9bc0-6e64d231824e" providerId="ADAL" clId="{4A0A11D5-6FD1-496A-81CA-25E9F5DB700F}" dt="2025-05-07T00:46:12.636" v="12" actId="478"/>
        <pc:sldMasterMkLst>
          <pc:docMk/>
          <pc:sldMasterMk cId="1558364750" sldId="2147483767"/>
        </pc:sldMasterMkLst>
        <pc:sldLayoutChg chg="delSp mod">
          <pc:chgData name="HLU 菅原 啓太" userId="f6d25827-ff8d-4577-9bc0-6e64d231824e" providerId="ADAL" clId="{4A0A11D5-6FD1-496A-81CA-25E9F5DB700F}" dt="2025-05-07T00:45:52.415" v="6" actId="478"/>
          <pc:sldLayoutMkLst>
            <pc:docMk/>
            <pc:sldMasterMk cId="1558364750" sldId="2147483767"/>
            <pc:sldLayoutMk cId="3805567188" sldId="2147483768"/>
          </pc:sldLayoutMkLst>
        </pc:sldLayoutChg>
        <pc:sldLayoutChg chg="delSp mod">
          <pc:chgData name="HLU 菅原 啓太" userId="f6d25827-ff8d-4577-9bc0-6e64d231824e" providerId="ADAL" clId="{4A0A11D5-6FD1-496A-81CA-25E9F5DB700F}" dt="2025-05-07T00:45:56.816" v="7" actId="478"/>
          <pc:sldLayoutMkLst>
            <pc:docMk/>
            <pc:sldMasterMk cId="1558364750" sldId="2147483767"/>
            <pc:sldLayoutMk cId="2436151431" sldId="2147483769"/>
          </pc:sldLayoutMkLst>
        </pc:sldLayoutChg>
        <pc:sldLayoutChg chg="delSp mod">
          <pc:chgData name="HLU 菅原 啓太" userId="f6d25827-ff8d-4577-9bc0-6e64d231824e" providerId="ADAL" clId="{4A0A11D5-6FD1-496A-81CA-25E9F5DB700F}" dt="2025-05-07T00:46:00.649" v="8" actId="478"/>
          <pc:sldLayoutMkLst>
            <pc:docMk/>
            <pc:sldMasterMk cId="1558364750" sldId="2147483767"/>
            <pc:sldLayoutMk cId="1195638248" sldId="2147483771"/>
          </pc:sldLayoutMkLst>
        </pc:sldLayoutChg>
        <pc:sldLayoutChg chg="delSp mod">
          <pc:chgData name="HLU 菅原 啓太" userId="f6d25827-ff8d-4577-9bc0-6e64d231824e" providerId="ADAL" clId="{4A0A11D5-6FD1-496A-81CA-25E9F5DB700F}" dt="2025-05-07T00:46:03.299" v="9" actId="478"/>
          <pc:sldLayoutMkLst>
            <pc:docMk/>
            <pc:sldMasterMk cId="1558364750" sldId="2147483767"/>
            <pc:sldLayoutMk cId="1185618587" sldId="2147483772"/>
          </pc:sldLayoutMkLst>
        </pc:sldLayoutChg>
        <pc:sldLayoutChg chg="delSp mod">
          <pc:chgData name="HLU 菅原 啓太" userId="f6d25827-ff8d-4577-9bc0-6e64d231824e" providerId="ADAL" clId="{4A0A11D5-6FD1-496A-81CA-25E9F5DB700F}" dt="2025-05-07T00:46:06.226" v="10" actId="478"/>
          <pc:sldLayoutMkLst>
            <pc:docMk/>
            <pc:sldMasterMk cId="1558364750" sldId="2147483767"/>
            <pc:sldLayoutMk cId="3024936003" sldId="2147483773"/>
          </pc:sldLayoutMkLst>
        </pc:sldLayoutChg>
        <pc:sldLayoutChg chg="delSp mod">
          <pc:chgData name="HLU 菅原 啓太" userId="f6d25827-ff8d-4577-9bc0-6e64d231824e" providerId="ADAL" clId="{4A0A11D5-6FD1-496A-81CA-25E9F5DB700F}" dt="2025-05-07T00:46:12.636" v="12" actId="478"/>
          <pc:sldLayoutMkLst>
            <pc:docMk/>
            <pc:sldMasterMk cId="1558364750" sldId="2147483767"/>
            <pc:sldLayoutMk cId="3966249049" sldId="2147483776"/>
          </pc:sldLayoutMkLst>
        </pc:sldLayoutChg>
      </pc:sldMasterChg>
      <pc:sldMasterChg chg="delSp mod modSldLayout">
        <pc:chgData name="HLU 菅原 啓太" userId="f6d25827-ff8d-4577-9bc0-6e64d231824e" providerId="ADAL" clId="{4A0A11D5-6FD1-496A-81CA-25E9F5DB700F}" dt="2025-05-07T00:46:45.354" v="20" actId="478"/>
        <pc:sldMasterMkLst>
          <pc:docMk/>
          <pc:sldMasterMk cId="3850737595" sldId="2147483777"/>
        </pc:sldMasterMkLst>
        <pc:sldLayoutChg chg="delSp mod">
          <pc:chgData name="HLU 菅原 啓太" userId="f6d25827-ff8d-4577-9bc0-6e64d231824e" providerId="ADAL" clId="{4A0A11D5-6FD1-496A-81CA-25E9F5DB700F}" dt="2025-05-07T00:46:19.540" v="13" actId="478"/>
          <pc:sldLayoutMkLst>
            <pc:docMk/>
            <pc:sldMasterMk cId="3850737595" sldId="2147483777"/>
            <pc:sldLayoutMk cId="3758780885" sldId="2147483778"/>
          </pc:sldLayoutMkLst>
        </pc:sldLayoutChg>
        <pc:sldLayoutChg chg="delSp mod">
          <pc:chgData name="HLU 菅原 啓太" userId="f6d25827-ff8d-4577-9bc0-6e64d231824e" providerId="ADAL" clId="{4A0A11D5-6FD1-496A-81CA-25E9F5DB700F}" dt="2025-05-07T00:46:27.121" v="15" actId="478"/>
          <pc:sldLayoutMkLst>
            <pc:docMk/>
            <pc:sldMasterMk cId="3850737595" sldId="2147483777"/>
            <pc:sldLayoutMk cId="2102425546" sldId="2147483779"/>
          </pc:sldLayoutMkLst>
        </pc:sldLayoutChg>
        <pc:sldLayoutChg chg="delSp mod">
          <pc:chgData name="HLU 菅原 啓太" userId="f6d25827-ff8d-4577-9bc0-6e64d231824e" providerId="ADAL" clId="{4A0A11D5-6FD1-496A-81CA-25E9F5DB700F}" dt="2025-05-07T00:46:32.345" v="16" actId="478"/>
          <pc:sldLayoutMkLst>
            <pc:docMk/>
            <pc:sldMasterMk cId="3850737595" sldId="2147483777"/>
            <pc:sldLayoutMk cId="1962136254" sldId="2147483781"/>
          </pc:sldLayoutMkLst>
        </pc:sldLayoutChg>
        <pc:sldLayoutChg chg="delSp mod">
          <pc:chgData name="HLU 菅原 啓太" userId="f6d25827-ff8d-4577-9bc0-6e64d231824e" providerId="ADAL" clId="{4A0A11D5-6FD1-496A-81CA-25E9F5DB700F}" dt="2025-05-07T00:46:35.308" v="17" actId="478"/>
          <pc:sldLayoutMkLst>
            <pc:docMk/>
            <pc:sldMasterMk cId="3850737595" sldId="2147483777"/>
            <pc:sldLayoutMk cId="3317708403" sldId="2147483782"/>
          </pc:sldLayoutMkLst>
        </pc:sldLayoutChg>
        <pc:sldLayoutChg chg="delSp mod">
          <pc:chgData name="HLU 菅原 啓太" userId="f6d25827-ff8d-4577-9bc0-6e64d231824e" providerId="ADAL" clId="{4A0A11D5-6FD1-496A-81CA-25E9F5DB700F}" dt="2025-05-07T00:46:38.064" v="18" actId="478"/>
          <pc:sldLayoutMkLst>
            <pc:docMk/>
            <pc:sldMasterMk cId="3850737595" sldId="2147483777"/>
            <pc:sldLayoutMk cId="1160575252" sldId="2147483783"/>
          </pc:sldLayoutMkLst>
        </pc:sldLayoutChg>
        <pc:sldLayoutChg chg="delSp mod">
          <pc:chgData name="HLU 菅原 啓太" userId="f6d25827-ff8d-4577-9bc0-6e64d231824e" providerId="ADAL" clId="{4A0A11D5-6FD1-496A-81CA-25E9F5DB700F}" dt="2025-05-07T00:46:41.801" v="19" actId="478"/>
          <pc:sldLayoutMkLst>
            <pc:docMk/>
            <pc:sldMasterMk cId="3850737595" sldId="2147483777"/>
            <pc:sldLayoutMk cId="2541817114" sldId="2147483784"/>
          </pc:sldLayoutMkLst>
        </pc:sldLayoutChg>
        <pc:sldLayoutChg chg="delSp mod">
          <pc:chgData name="HLU 菅原 啓太" userId="f6d25827-ff8d-4577-9bc0-6e64d231824e" providerId="ADAL" clId="{4A0A11D5-6FD1-496A-81CA-25E9F5DB700F}" dt="2025-05-07T00:46:45.354" v="20" actId="478"/>
          <pc:sldLayoutMkLst>
            <pc:docMk/>
            <pc:sldMasterMk cId="3850737595" sldId="2147483777"/>
            <pc:sldLayoutMk cId="3887019483" sldId="2147483786"/>
          </pc:sldLayoutMkLst>
        </pc:sldLayoutChg>
      </pc:sldMasterChg>
    </pc:docChg>
  </pc:docChgLst>
  <pc:docChgLst>
    <pc:chgData name="HLU 菅原 啓太" userId="f6d25827-ff8d-4577-9bc0-6e64d231824e" providerId="ADAL" clId="{9CB94AB7-1730-402C-A28A-4D4E0386B70C}"/>
    <pc:docChg chg="custSel modSld">
      <pc:chgData name="HLU 菅原 啓太" userId="f6d25827-ff8d-4577-9bc0-6e64d231824e" providerId="ADAL" clId="{9CB94AB7-1730-402C-A28A-4D4E0386B70C}" dt="2025-05-15T03:02:05.801" v="28"/>
      <pc:docMkLst>
        <pc:docMk/>
      </pc:docMkLst>
      <pc:sldChg chg="delSp modSp mod">
        <pc:chgData name="HLU 菅原 啓太" userId="f6d25827-ff8d-4577-9bc0-6e64d231824e" providerId="ADAL" clId="{9CB94AB7-1730-402C-A28A-4D4E0386B70C}" dt="2025-05-15T03:02:05.801" v="28"/>
        <pc:sldMkLst>
          <pc:docMk/>
          <pc:sldMk cId="2985480134" sldId="412"/>
        </pc:sldMkLst>
      </pc:sldChg>
      <pc:sldChg chg="modSp">
        <pc:chgData name="HLU 菅原 啓太" userId="f6d25827-ff8d-4577-9bc0-6e64d231824e" providerId="ADAL" clId="{9CB94AB7-1730-402C-A28A-4D4E0386B70C}" dt="2025-05-15T03:01:53.421" v="0"/>
        <pc:sldMkLst>
          <pc:docMk/>
          <pc:sldMk cId="1977806333" sldId="416"/>
        </pc:sldMkLst>
      </pc:sldChg>
      <pc:sldChg chg="modSp">
        <pc:chgData name="HLU 菅原 啓太" userId="f6d25827-ff8d-4577-9bc0-6e64d231824e" providerId="ADAL" clId="{9CB94AB7-1730-402C-A28A-4D4E0386B70C}" dt="2025-05-15T03:01:53.421" v="0"/>
        <pc:sldMkLst>
          <pc:docMk/>
          <pc:sldMk cId="497682683" sldId="417"/>
        </pc:sldMkLst>
      </pc:sldChg>
    </pc:docChg>
  </pc:docChgLst>
  <pc:docChgLst>
    <pc:chgData name="HLU 菅原 啓太" userId="f6d25827-ff8d-4577-9bc0-6e64d231824e" providerId="ADAL" clId="{219EB1FB-1291-4A48-A32F-95269808D0B0}"/>
    <pc:docChg chg="delSld">
      <pc:chgData name="HLU 菅原 啓太" userId="f6d25827-ff8d-4577-9bc0-6e64d231824e" providerId="ADAL" clId="{219EB1FB-1291-4A48-A32F-95269808D0B0}" dt="2025-08-29T04:03:03.923" v="0" actId="47"/>
      <pc:docMkLst>
        <pc:docMk/>
      </pc:docMkLst>
      <pc:sldChg chg="del">
        <pc:chgData name="HLU 菅原 啓太" userId="f6d25827-ff8d-4577-9bc0-6e64d231824e" providerId="ADAL" clId="{219EB1FB-1291-4A48-A32F-95269808D0B0}" dt="2025-08-29T04:03:03.923" v="0" actId="47"/>
        <pc:sldMkLst>
          <pc:docMk/>
          <pc:sldMk cId="3798155052" sldId="411"/>
        </pc:sldMkLst>
      </pc:sldChg>
    </pc:docChg>
  </pc:docChgLst>
  <pc:docChgLst>
    <pc:chgData name="HLU 菅原 啓太" userId="f6d25827-ff8d-4577-9bc0-6e64d231824e" providerId="ADAL" clId="{24B8C79D-B464-440E-B0C6-05AC2836F10A}"/>
    <pc:docChg chg="undo custSel addSld delSld modSld sldOrd">
      <pc:chgData name="HLU 菅原 啓太" userId="f6d25827-ff8d-4577-9bc0-6e64d231824e" providerId="ADAL" clId="{24B8C79D-B464-440E-B0C6-05AC2836F10A}" dt="2025-05-07T10:09:32.683" v="3540" actId="47"/>
      <pc:docMkLst>
        <pc:docMk/>
      </pc:docMkLst>
      <pc:sldChg chg="modSp mod">
        <pc:chgData name="HLU 菅原 啓太" userId="f6d25827-ff8d-4577-9bc0-6e64d231824e" providerId="ADAL" clId="{24B8C79D-B464-440E-B0C6-05AC2836F10A}" dt="2025-05-07T08:18:47.569" v="31"/>
        <pc:sldMkLst>
          <pc:docMk/>
          <pc:sldMk cId="394127814" sldId="399"/>
        </pc:sldMkLst>
      </pc:sldChg>
      <pc:sldChg chg="del">
        <pc:chgData name="HLU 菅原 啓太" userId="f6d25827-ff8d-4577-9bc0-6e64d231824e" providerId="ADAL" clId="{24B8C79D-B464-440E-B0C6-05AC2836F10A}" dt="2025-05-07T08:18:54.325" v="32" actId="47"/>
        <pc:sldMkLst>
          <pc:docMk/>
          <pc:sldMk cId="3195743986" sldId="402"/>
        </pc:sldMkLst>
      </pc:sldChg>
      <pc:sldChg chg="del">
        <pc:chgData name="HLU 菅原 啓太" userId="f6d25827-ff8d-4577-9bc0-6e64d231824e" providerId="ADAL" clId="{24B8C79D-B464-440E-B0C6-05AC2836F10A}" dt="2025-05-07T08:18:56.335" v="33" actId="47"/>
        <pc:sldMkLst>
          <pc:docMk/>
          <pc:sldMk cId="2389694751" sldId="403"/>
        </pc:sldMkLst>
      </pc:sldChg>
      <pc:sldChg chg="addSp delSp modSp mod">
        <pc:chgData name="HLU 菅原 啓太" userId="f6d25827-ff8d-4577-9bc0-6e64d231824e" providerId="ADAL" clId="{24B8C79D-B464-440E-B0C6-05AC2836F10A}" dt="2025-05-07T10:04:08.812" v="3340" actId="20577"/>
        <pc:sldMkLst>
          <pc:docMk/>
          <pc:sldMk cId="1205447914" sldId="404"/>
        </pc:sldMkLst>
      </pc:sldChg>
      <pc:sldChg chg="modSp add del mod">
        <pc:chgData name="HLU 菅原 啓太" userId="f6d25827-ff8d-4577-9bc0-6e64d231824e" providerId="ADAL" clId="{24B8C79D-B464-440E-B0C6-05AC2836F10A}" dt="2025-05-07T10:09:32.683" v="3540" actId="47"/>
        <pc:sldMkLst>
          <pc:docMk/>
          <pc:sldMk cId="3869593544" sldId="405"/>
        </pc:sldMkLst>
      </pc:sldChg>
      <pc:sldChg chg="addSp delSp modSp add mod ord">
        <pc:chgData name="HLU 菅原 啓太" userId="f6d25827-ff8d-4577-9bc0-6e64d231824e" providerId="ADAL" clId="{24B8C79D-B464-440E-B0C6-05AC2836F10A}" dt="2025-05-07T10:05:44.022" v="3408"/>
        <pc:sldMkLst>
          <pc:docMk/>
          <pc:sldMk cId="1413630613" sldId="406"/>
        </pc:sldMkLst>
      </pc:sldChg>
      <pc:sldChg chg="addSp delSp modSp new mod ord">
        <pc:chgData name="HLU 菅原 啓太" userId="f6d25827-ff8d-4577-9bc0-6e64d231824e" providerId="ADAL" clId="{24B8C79D-B464-440E-B0C6-05AC2836F10A}" dt="2025-05-07T10:07:31.420" v="3539" actId="1038"/>
        <pc:sldMkLst>
          <pc:docMk/>
          <pc:sldMk cId="3501085505" sldId="407"/>
        </pc:sldMkLst>
      </pc:sldChg>
    </pc:docChg>
  </pc:docChgLst>
  <pc:docChgLst>
    <pc:chgData name="北村 直良(kitamura-chikara.5s4)" userId="2ff1619a-339c-4ae3-98b1-78ed0922a1bd" providerId="ADAL" clId="{1477A791-827B-464A-AE32-4C723880CA39}"/>
    <pc:docChg chg="modSld">
      <pc:chgData name="北村 直良(kitamura-chikara.5s4)" userId="2ff1619a-339c-4ae3-98b1-78ed0922a1bd" providerId="ADAL" clId="{1477A791-827B-464A-AE32-4C723880CA39}" dt="2025-05-08T01:17:34.743" v="176"/>
      <pc:docMkLst>
        <pc:docMk/>
      </pc:docMkLst>
      <pc:sldChg chg="modSp mod">
        <pc:chgData name="北村 直良(kitamura-chikara.5s4)" userId="2ff1619a-339c-4ae3-98b1-78ed0922a1bd" providerId="ADAL" clId="{1477A791-827B-464A-AE32-4C723880CA39}" dt="2025-05-08T01:17:34.743" v="176"/>
        <pc:sldMkLst>
          <pc:docMk/>
          <pc:sldMk cId="1413630613" sldId="406"/>
        </pc:sldMkLst>
      </pc:sldChg>
    </pc:docChg>
  </pc:docChgLst>
  <pc:docChgLst>
    <pc:chgData name="HLU 菅原 啓太" userId="f6d25827-ff8d-4577-9bc0-6e64d231824e" providerId="ADAL" clId="{07B1E92A-F460-41E0-92CD-49A197733ECF}"/>
    <pc:docChg chg="undo custSel addSld delSld modSld">
      <pc:chgData name="HLU 菅原 啓太" userId="f6d25827-ff8d-4577-9bc0-6e64d231824e" providerId="ADAL" clId="{07B1E92A-F460-41E0-92CD-49A197733ECF}" dt="2025-05-14T11:11:39.018" v="1333" actId="1038"/>
      <pc:docMkLst>
        <pc:docMk/>
      </pc:docMkLst>
      <pc:sldChg chg="modSp mod">
        <pc:chgData name="HLU 菅原 啓太" userId="f6d25827-ff8d-4577-9bc0-6e64d231824e" providerId="ADAL" clId="{07B1E92A-F460-41E0-92CD-49A197733ECF}" dt="2025-05-14T10:12:52.769" v="409" actId="20577"/>
        <pc:sldMkLst>
          <pc:docMk/>
          <pc:sldMk cId="394127814" sldId="399"/>
        </pc:sldMkLst>
      </pc:sldChg>
      <pc:sldChg chg="modSp del mod">
        <pc:chgData name="HLU 菅原 啓太" userId="f6d25827-ff8d-4577-9bc0-6e64d231824e" providerId="ADAL" clId="{07B1E92A-F460-41E0-92CD-49A197733ECF}" dt="2025-05-14T10:13:08.793" v="422" actId="47"/>
        <pc:sldMkLst>
          <pc:docMk/>
          <pc:sldMk cId="1155655472" sldId="400"/>
        </pc:sldMkLst>
      </pc:sldChg>
      <pc:sldChg chg="del">
        <pc:chgData name="HLU 菅原 啓太" userId="f6d25827-ff8d-4577-9bc0-6e64d231824e" providerId="ADAL" clId="{07B1E92A-F460-41E0-92CD-49A197733ECF}" dt="2025-05-14T10:08:21.489" v="114" actId="47"/>
        <pc:sldMkLst>
          <pc:docMk/>
          <pc:sldMk cId="232478133" sldId="401"/>
        </pc:sldMkLst>
      </pc:sldChg>
      <pc:sldChg chg="del">
        <pc:chgData name="HLU 菅原 啓太" userId="f6d25827-ff8d-4577-9bc0-6e64d231824e" providerId="ADAL" clId="{07B1E92A-F460-41E0-92CD-49A197733ECF}" dt="2025-05-14T10:08:21.489" v="114" actId="47"/>
        <pc:sldMkLst>
          <pc:docMk/>
          <pc:sldMk cId="578415040" sldId="402"/>
        </pc:sldMkLst>
      </pc:sldChg>
      <pc:sldChg chg="del">
        <pc:chgData name="HLU 菅原 啓太" userId="f6d25827-ff8d-4577-9bc0-6e64d231824e" providerId="ADAL" clId="{07B1E92A-F460-41E0-92CD-49A197733ECF}" dt="2025-05-14T10:08:21.489" v="114" actId="47"/>
        <pc:sldMkLst>
          <pc:docMk/>
          <pc:sldMk cId="2269478551" sldId="403"/>
        </pc:sldMkLst>
      </pc:sldChg>
      <pc:sldChg chg="del">
        <pc:chgData name="HLU 菅原 啓太" userId="f6d25827-ff8d-4577-9bc0-6e64d231824e" providerId="ADAL" clId="{07B1E92A-F460-41E0-92CD-49A197733ECF}" dt="2025-05-14T10:08:21.489" v="114" actId="47"/>
        <pc:sldMkLst>
          <pc:docMk/>
          <pc:sldMk cId="178491383" sldId="404"/>
        </pc:sldMkLst>
      </pc:sldChg>
      <pc:sldChg chg="del">
        <pc:chgData name="HLU 菅原 啓太" userId="f6d25827-ff8d-4577-9bc0-6e64d231824e" providerId="ADAL" clId="{07B1E92A-F460-41E0-92CD-49A197733ECF}" dt="2025-05-14T10:08:21.489" v="114" actId="47"/>
        <pc:sldMkLst>
          <pc:docMk/>
          <pc:sldMk cId="3134856462" sldId="405"/>
        </pc:sldMkLst>
      </pc:sldChg>
      <pc:sldChg chg="del">
        <pc:chgData name="HLU 菅原 啓太" userId="f6d25827-ff8d-4577-9bc0-6e64d231824e" providerId="ADAL" clId="{07B1E92A-F460-41E0-92CD-49A197733ECF}" dt="2025-05-14T10:08:21.489" v="114" actId="47"/>
        <pc:sldMkLst>
          <pc:docMk/>
          <pc:sldMk cId="4264114496" sldId="406"/>
        </pc:sldMkLst>
      </pc:sldChg>
      <pc:sldChg chg="del">
        <pc:chgData name="HLU 菅原 啓太" userId="f6d25827-ff8d-4577-9bc0-6e64d231824e" providerId="ADAL" clId="{07B1E92A-F460-41E0-92CD-49A197733ECF}" dt="2025-05-14T10:08:21.489" v="114" actId="47"/>
        <pc:sldMkLst>
          <pc:docMk/>
          <pc:sldMk cId="2777323868" sldId="407"/>
        </pc:sldMkLst>
      </pc:sldChg>
      <pc:sldChg chg="del">
        <pc:chgData name="HLU 菅原 啓太" userId="f6d25827-ff8d-4577-9bc0-6e64d231824e" providerId="ADAL" clId="{07B1E92A-F460-41E0-92CD-49A197733ECF}" dt="2025-05-14T10:08:21.489" v="114" actId="47"/>
        <pc:sldMkLst>
          <pc:docMk/>
          <pc:sldMk cId="1731324408" sldId="409"/>
        </pc:sldMkLst>
      </pc:sldChg>
      <pc:sldChg chg="del">
        <pc:chgData name="HLU 菅原 啓太" userId="f6d25827-ff8d-4577-9bc0-6e64d231824e" providerId="ADAL" clId="{07B1E92A-F460-41E0-92CD-49A197733ECF}" dt="2025-05-14T10:08:21.489" v="114" actId="47"/>
        <pc:sldMkLst>
          <pc:docMk/>
          <pc:sldMk cId="4289480528" sldId="410"/>
        </pc:sldMkLst>
      </pc:sldChg>
      <pc:sldChg chg="delSp modSp mod">
        <pc:chgData name="HLU 菅原 啓太" userId="f6d25827-ff8d-4577-9bc0-6e64d231824e" providerId="ADAL" clId="{07B1E92A-F460-41E0-92CD-49A197733ECF}" dt="2025-05-14T10:13:57.040" v="430" actId="207"/>
        <pc:sldMkLst>
          <pc:docMk/>
          <pc:sldMk cId="3798155052" sldId="411"/>
        </pc:sldMkLst>
      </pc:sldChg>
      <pc:sldChg chg="addSp modSp add mod">
        <pc:chgData name="HLU 菅原 啓太" userId="f6d25827-ff8d-4577-9bc0-6e64d231824e" providerId="ADAL" clId="{07B1E92A-F460-41E0-92CD-49A197733ECF}" dt="2025-05-14T11:11:39.018" v="1333" actId="1038"/>
        <pc:sldMkLst>
          <pc:docMk/>
          <pc:sldMk cId="2985480134" sldId="412"/>
        </pc:sldMkLst>
      </pc:sldChg>
      <pc:sldChg chg="add del">
        <pc:chgData name="HLU 菅原 啓太" userId="f6d25827-ff8d-4577-9bc0-6e64d231824e" providerId="ADAL" clId="{07B1E92A-F460-41E0-92CD-49A197733ECF}" dt="2025-05-14T10:13:08.793" v="422" actId="47"/>
        <pc:sldMkLst>
          <pc:docMk/>
          <pc:sldMk cId="1487680104" sldId="413"/>
        </pc:sldMkLst>
      </pc:sldChg>
      <pc:sldChg chg="add del">
        <pc:chgData name="HLU 菅原 啓太" userId="f6d25827-ff8d-4577-9bc0-6e64d231824e" providerId="ADAL" clId="{07B1E92A-F460-41E0-92CD-49A197733ECF}" dt="2025-05-14T10:19:22.777" v="603" actId="47"/>
        <pc:sldMkLst>
          <pc:docMk/>
          <pc:sldMk cId="1706561075" sldId="413"/>
        </pc:sldMkLst>
      </pc:sldChg>
      <pc:sldChg chg="add del">
        <pc:chgData name="HLU 菅原 啓太" userId="f6d25827-ff8d-4577-9bc0-6e64d231824e" providerId="ADAL" clId="{07B1E92A-F460-41E0-92CD-49A197733ECF}" dt="2025-05-14T10:13:19.906" v="426" actId="47"/>
        <pc:sldMkLst>
          <pc:docMk/>
          <pc:sldMk cId="1195343799" sldId="414"/>
        </pc:sldMkLst>
      </pc:sldChg>
      <pc:sldChg chg="add del">
        <pc:chgData name="HLU 菅原 啓太" userId="f6d25827-ff8d-4577-9bc0-6e64d231824e" providerId="ADAL" clId="{07B1E92A-F460-41E0-92CD-49A197733ECF}" dt="2025-05-14T10:19:22.777" v="603" actId="47"/>
        <pc:sldMkLst>
          <pc:docMk/>
          <pc:sldMk cId="1563961029" sldId="414"/>
        </pc:sldMkLst>
      </pc:sldChg>
      <pc:sldChg chg="add del">
        <pc:chgData name="HLU 菅原 啓太" userId="f6d25827-ff8d-4577-9bc0-6e64d231824e" providerId="ADAL" clId="{07B1E92A-F460-41E0-92CD-49A197733ECF}" dt="2025-05-14T10:19:22.777" v="603" actId="47"/>
        <pc:sldMkLst>
          <pc:docMk/>
          <pc:sldMk cId="2839154618" sldId="415"/>
        </pc:sldMkLst>
      </pc:sldChg>
      <pc:sldChg chg="modSp add mod">
        <pc:chgData name="HLU 菅原 啓太" userId="f6d25827-ff8d-4577-9bc0-6e64d231824e" providerId="ADAL" clId="{07B1E92A-F460-41E0-92CD-49A197733ECF}" dt="2025-05-14T10:25:38.193" v="789" actId="2165"/>
        <pc:sldMkLst>
          <pc:docMk/>
          <pc:sldMk cId="1977806333" sldId="416"/>
        </pc:sldMkLst>
      </pc:sldChg>
      <pc:sldChg chg="modSp add mod">
        <pc:chgData name="HLU 菅原 啓太" userId="f6d25827-ff8d-4577-9bc0-6e64d231824e" providerId="ADAL" clId="{07B1E92A-F460-41E0-92CD-49A197733ECF}" dt="2025-05-14T11:03:03.304" v="1075" actId="14100"/>
        <pc:sldMkLst>
          <pc:docMk/>
          <pc:sldMk cId="497682683" sldId="417"/>
        </pc:sldMkLst>
      </pc:sldChg>
      <pc:sldChg chg="modSp add mod">
        <pc:chgData name="HLU 菅原 啓太" userId="f6d25827-ff8d-4577-9bc0-6e64d231824e" providerId="ADAL" clId="{07B1E92A-F460-41E0-92CD-49A197733ECF}" dt="2025-05-14T11:06:54.930" v="1119" actId="14100"/>
        <pc:sldMkLst>
          <pc:docMk/>
          <pc:sldMk cId="3939949365" sldId="418"/>
        </pc:sldMkLst>
      </pc:sldChg>
      <pc:sldChg chg="modSp add mod">
        <pc:chgData name="HLU 菅原 啓太" userId="f6d25827-ff8d-4577-9bc0-6e64d231824e" providerId="ADAL" clId="{07B1E92A-F460-41E0-92CD-49A197733ECF}" dt="2025-05-14T11:09:36.947" v="1132" actId="2165"/>
        <pc:sldMkLst>
          <pc:docMk/>
          <pc:sldMk cId="3959902743" sldId="419"/>
        </pc:sldMkLst>
      </pc:sldChg>
      <pc:sldChg chg="modSp add mod">
        <pc:chgData name="HLU 菅原 啓太" userId="f6d25827-ff8d-4577-9bc0-6e64d231824e" providerId="ADAL" clId="{07B1E92A-F460-41E0-92CD-49A197733ECF}" dt="2025-05-14T11:09:47.223" v="1133" actId="2165"/>
        <pc:sldMkLst>
          <pc:docMk/>
          <pc:sldMk cId="48601017" sldId="420"/>
        </pc:sldMkLst>
      </pc:sldChg>
    </pc:docChg>
  </pc:docChgLst>
  <pc:docChgLst>
    <pc:chgData name="HLU 菅原 啓太" userId="f6d25827-ff8d-4577-9bc0-6e64d231824e" providerId="ADAL" clId="{FBED69C3-7902-4617-AC5F-931C62001CFC}"/>
    <pc:docChg chg="undo custSel addSld delSld modSld">
      <pc:chgData name="HLU 菅原 啓太" userId="f6d25827-ff8d-4577-9bc0-6e64d231824e" providerId="ADAL" clId="{FBED69C3-7902-4617-AC5F-931C62001CFC}" dt="2025-05-14T09:32:59.479" v="3355" actId="207"/>
      <pc:docMkLst>
        <pc:docMk/>
      </pc:docMkLst>
      <pc:sldChg chg="modSp mod">
        <pc:chgData name="HLU 菅原 啓太" userId="f6d25827-ff8d-4577-9bc0-6e64d231824e" providerId="ADAL" clId="{FBED69C3-7902-4617-AC5F-931C62001CFC}" dt="2025-05-14T03:47:10.581" v="724" actId="20577"/>
        <pc:sldMkLst>
          <pc:docMk/>
          <pc:sldMk cId="394127814" sldId="399"/>
        </pc:sldMkLst>
      </pc:sldChg>
      <pc:sldChg chg="addSp delSp modSp new mod modClrScheme chgLayout">
        <pc:chgData name="HLU 菅原 啓太" userId="f6d25827-ff8d-4577-9bc0-6e64d231824e" providerId="ADAL" clId="{FBED69C3-7902-4617-AC5F-931C62001CFC}" dt="2025-05-14T04:55:07.433" v="3239" actId="20577"/>
        <pc:sldMkLst>
          <pc:docMk/>
          <pc:sldMk cId="1155655472" sldId="400"/>
        </pc:sldMkLst>
      </pc:sldChg>
      <pc:sldChg chg="addSp delSp modSp add mod">
        <pc:chgData name="HLU 菅原 啓太" userId="f6d25827-ff8d-4577-9bc0-6e64d231824e" providerId="ADAL" clId="{FBED69C3-7902-4617-AC5F-931C62001CFC}" dt="2025-05-14T04:55:39.993" v="3254" actId="20577"/>
        <pc:sldMkLst>
          <pc:docMk/>
          <pc:sldMk cId="232478133" sldId="401"/>
        </pc:sldMkLst>
      </pc:sldChg>
      <pc:sldChg chg="addSp delSp modSp add mod chgLayout">
        <pc:chgData name="HLU 菅原 啓太" userId="f6d25827-ff8d-4577-9bc0-6e64d231824e" providerId="ADAL" clId="{FBED69C3-7902-4617-AC5F-931C62001CFC}" dt="2025-05-14T04:55:55.223" v="3260" actId="20577"/>
        <pc:sldMkLst>
          <pc:docMk/>
          <pc:sldMk cId="578415040" sldId="402"/>
        </pc:sldMkLst>
      </pc:sldChg>
      <pc:sldChg chg="addSp delSp modSp add mod">
        <pc:chgData name="HLU 菅原 啓太" userId="f6d25827-ff8d-4577-9bc0-6e64d231824e" providerId="ADAL" clId="{FBED69C3-7902-4617-AC5F-931C62001CFC}" dt="2025-05-14T09:32:59.479" v="3355" actId="207"/>
        <pc:sldMkLst>
          <pc:docMk/>
          <pc:sldMk cId="2269478551" sldId="403"/>
        </pc:sldMkLst>
      </pc:sldChg>
      <pc:sldChg chg="addSp delSp modSp add mod">
        <pc:chgData name="HLU 菅原 啓太" userId="f6d25827-ff8d-4577-9bc0-6e64d231824e" providerId="ADAL" clId="{FBED69C3-7902-4617-AC5F-931C62001CFC}" dt="2025-05-14T04:55:18.640" v="3245" actId="20577"/>
        <pc:sldMkLst>
          <pc:docMk/>
          <pc:sldMk cId="178491383" sldId="404"/>
        </pc:sldMkLst>
      </pc:sldChg>
      <pc:sldChg chg="addSp modSp add mod">
        <pc:chgData name="HLU 菅原 啓太" userId="f6d25827-ff8d-4577-9bc0-6e64d231824e" providerId="ADAL" clId="{FBED69C3-7902-4617-AC5F-931C62001CFC}" dt="2025-05-14T04:55:23.165" v="3248" actId="20577"/>
        <pc:sldMkLst>
          <pc:docMk/>
          <pc:sldMk cId="3134856462" sldId="405"/>
        </pc:sldMkLst>
      </pc:sldChg>
      <pc:sldChg chg="del">
        <pc:chgData name="HLU 菅原 啓太" userId="f6d25827-ff8d-4577-9bc0-6e64d231824e" providerId="ADAL" clId="{FBED69C3-7902-4617-AC5F-931C62001CFC}" dt="2025-05-14T02:31:54.229" v="75" actId="47"/>
        <pc:sldMkLst>
          <pc:docMk/>
          <pc:sldMk cId="1413630613" sldId="406"/>
        </pc:sldMkLst>
      </pc:sldChg>
      <pc:sldChg chg="addSp modSp add mod">
        <pc:chgData name="HLU 菅原 啓太" userId="f6d25827-ff8d-4577-9bc0-6e64d231824e" providerId="ADAL" clId="{FBED69C3-7902-4617-AC5F-931C62001CFC}" dt="2025-05-14T04:55:28.310" v="3251" actId="20577"/>
        <pc:sldMkLst>
          <pc:docMk/>
          <pc:sldMk cId="4264114496" sldId="406"/>
        </pc:sldMkLst>
      </pc:sldChg>
      <pc:sldChg chg="del">
        <pc:chgData name="HLU 菅原 啓太" userId="f6d25827-ff8d-4577-9bc0-6e64d231824e" providerId="ADAL" clId="{FBED69C3-7902-4617-AC5F-931C62001CFC}" dt="2025-05-14T02:31:54.229" v="75" actId="47"/>
        <pc:sldMkLst>
          <pc:docMk/>
          <pc:sldMk cId="144109782" sldId="407"/>
        </pc:sldMkLst>
      </pc:sldChg>
      <pc:sldChg chg="addSp modSp add mod">
        <pc:chgData name="HLU 菅原 啓太" userId="f6d25827-ff8d-4577-9bc0-6e64d231824e" providerId="ADAL" clId="{FBED69C3-7902-4617-AC5F-931C62001CFC}" dt="2025-05-14T04:55:44.619" v="3257" actId="20577"/>
        <pc:sldMkLst>
          <pc:docMk/>
          <pc:sldMk cId="2777323868" sldId="407"/>
        </pc:sldMkLst>
      </pc:sldChg>
      <pc:sldChg chg="del">
        <pc:chgData name="HLU 菅原 啓太" userId="f6d25827-ff8d-4577-9bc0-6e64d231824e" providerId="ADAL" clId="{FBED69C3-7902-4617-AC5F-931C62001CFC}" dt="2025-05-14T02:31:54.229" v="75" actId="47"/>
        <pc:sldMkLst>
          <pc:docMk/>
          <pc:sldMk cId="467966472" sldId="408"/>
        </pc:sldMkLst>
      </pc:sldChg>
      <pc:sldChg chg="addSp delSp modSp add del mod chgLayout">
        <pc:chgData name="HLU 菅原 啓太" userId="f6d25827-ff8d-4577-9bc0-6e64d231824e" providerId="ADAL" clId="{FBED69C3-7902-4617-AC5F-931C62001CFC}" dt="2025-05-14T04:26:29.629" v="2097" actId="47"/>
        <pc:sldMkLst>
          <pc:docMk/>
          <pc:sldMk cId="815170912" sldId="408"/>
        </pc:sldMkLst>
      </pc:sldChg>
      <pc:sldChg chg="add del">
        <pc:chgData name="HLU 菅原 啓太" userId="f6d25827-ff8d-4577-9bc0-6e64d231824e" providerId="ADAL" clId="{FBED69C3-7902-4617-AC5F-931C62001CFC}" dt="2025-05-14T04:23:39.628" v="2056" actId="47"/>
        <pc:sldMkLst>
          <pc:docMk/>
          <pc:sldMk cId="281953557" sldId="409"/>
        </pc:sldMkLst>
      </pc:sldChg>
      <pc:sldChg chg="addSp modSp add mod">
        <pc:chgData name="HLU 菅原 啓太" userId="f6d25827-ff8d-4577-9bc0-6e64d231824e" providerId="ADAL" clId="{FBED69C3-7902-4617-AC5F-931C62001CFC}" dt="2025-05-14T04:55:59.932" v="3263" actId="20577"/>
        <pc:sldMkLst>
          <pc:docMk/>
          <pc:sldMk cId="1731324408" sldId="409"/>
        </pc:sldMkLst>
      </pc:sldChg>
      <pc:sldChg chg="del">
        <pc:chgData name="HLU 菅原 啓太" userId="f6d25827-ff8d-4577-9bc0-6e64d231824e" providerId="ADAL" clId="{FBED69C3-7902-4617-AC5F-931C62001CFC}" dt="2025-05-14T02:31:54.229" v="75" actId="47"/>
        <pc:sldMkLst>
          <pc:docMk/>
          <pc:sldMk cId="2659084007" sldId="409"/>
        </pc:sldMkLst>
      </pc:sldChg>
      <pc:sldChg chg="addSp modSp add mod">
        <pc:chgData name="HLU 菅原 啓太" userId="f6d25827-ff8d-4577-9bc0-6e64d231824e" providerId="ADAL" clId="{FBED69C3-7902-4617-AC5F-931C62001CFC}" dt="2025-05-14T04:56:03.537" v="3266" actId="20577"/>
        <pc:sldMkLst>
          <pc:docMk/>
          <pc:sldMk cId="4289480528" sldId="410"/>
        </pc:sldMkLst>
      </pc:sldChg>
      <pc:sldChg chg="addSp delSp modSp new mod modClrScheme chgLayout">
        <pc:chgData name="HLU 菅原 啓太" userId="f6d25827-ff8d-4577-9bc0-6e64d231824e" providerId="ADAL" clId="{FBED69C3-7902-4617-AC5F-931C62001CFC}" dt="2025-05-14T04:54:24.800" v="3222" actId="1582"/>
        <pc:sldMkLst>
          <pc:docMk/>
          <pc:sldMk cId="3798155052" sldId="411"/>
        </pc:sldMkLst>
      </pc:sldChg>
    </pc:docChg>
  </pc:docChgLst>
  <pc:docChgLst>
    <pc:chgData name="HLU 菅原 啓太" userId="f6d25827-ff8d-4577-9bc0-6e64d231824e" providerId="ADAL" clId="{A9795ACA-2883-4818-B7F7-6855357EC3F9}"/>
    <pc:docChg chg="undo custSel addSld delSld modSld">
      <pc:chgData name="HLU 菅原 啓太" userId="f6d25827-ff8d-4577-9bc0-6e64d231824e" providerId="ADAL" clId="{A9795ACA-2883-4818-B7F7-6855357EC3F9}" dt="2025-05-13T02:25:05.588" v="2267" actId="404"/>
      <pc:docMkLst>
        <pc:docMk/>
      </pc:docMkLst>
      <pc:sldChg chg="modSp mod">
        <pc:chgData name="HLU 菅原 啓太" userId="f6d25827-ff8d-4577-9bc0-6e64d231824e" providerId="ADAL" clId="{A9795ACA-2883-4818-B7F7-6855357EC3F9}" dt="2025-05-13T01:03:26.549" v="76" actId="20577"/>
        <pc:sldMkLst>
          <pc:docMk/>
          <pc:sldMk cId="394127814" sldId="399"/>
        </pc:sldMkLst>
      </pc:sldChg>
      <pc:sldChg chg="del">
        <pc:chgData name="HLU 菅原 啓太" userId="f6d25827-ff8d-4577-9bc0-6e64d231824e" providerId="ADAL" clId="{A9795ACA-2883-4818-B7F7-6855357EC3F9}" dt="2025-05-13T01:03:56.729" v="77" actId="47"/>
        <pc:sldMkLst>
          <pc:docMk/>
          <pc:sldMk cId="1205447914" sldId="404"/>
        </pc:sldMkLst>
      </pc:sldChg>
      <pc:sldChg chg="delSp modSp mod">
        <pc:chgData name="HLU 菅原 啓太" userId="f6d25827-ff8d-4577-9bc0-6e64d231824e" providerId="ADAL" clId="{A9795ACA-2883-4818-B7F7-6855357EC3F9}" dt="2025-05-13T01:24:19.376" v="1023" actId="478"/>
        <pc:sldMkLst>
          <pc:docMk/>
          <pc:sldMk cId="1413630613" sldId="406"/>
        </pc:sldMkLst>
      </pc:sldChg>
      <pc:sldChg chg="addSp delSp modSp add mod">
        <pc:chgData name="HLU 菅原 啓太" userId="f6d25827-ff8d-4577-9bc0-6e64d231824e" providerId="ADAL" clId="{A9795ACA-2883-4818-B7F7-6855357EC3F9}" dt="2025-05-13T01:35:31.756" v="1429" actId="20577"/>
        <pc:sldMkLst>
          <pc:docMk/>
          <pc:sldMk cId="144109782" sldId="407"/>
        </pc:sldMkLst>
      </pc:sldChg>
      <pc:sldChg chg="del">
        <pc:chgData name="HLU 菅原 啓太" userId="f6d25827-ff8d-4577-9bc0-6e64d231824e" providerId="ADAL" clId="{A9795ACA-2883-4818-B7F7-6855357EC3F9}" dt="2025-05-13T01:03:56.729" v="77" actId="47"/>
        <pc:sldMkLst>
          <pc:docMk/>
          <pc:sldMk cId="3501085505" sldId="407"/>
        </pc:sldMkLst>
      </pc:sldChg>
      <pc:sldChg chg="addSp delSp modSp add mod">
        <pc:chgData name="HLU 菅原 啓太" userId="f6d25827-ff8d-4577-9bc0-6e64d231824e" providerId="ADAL" clId="{A9795ACA-2883-4818-B7F7-6855357EC3F9}" dt="2025-05-13T01:35:28.383" v="1428" actId="20577"/>
        <pc:sldMkLst>
          <pc:docMk/>
          <pc:sldMk cId="467966472" sldId="408"/>
        </pc:sldMkLst>
      </pc:sldChg>
      <pc:sldChg chg="addSp delSp modSp add mod">
        <pc:chgData name="HLU 菅原 啓太" userId="f6d25827-ff8d-4577-9bc0-6e64d231824e" providerId="ADAL" clId="{A9795ACA-2883-4818-B7F7-6855357EC3F9}" dt="2025-05-13T02:25:05.588" v="2267" actId="404"/>
        <pc:sldMkLst>
          <pc:docMk/>
          <pc:sldMk cId="2659084007" sldId="409"/>
        </pc:sldMkLst>
      </pc:sldChg>
    </pc:docChg>
  </pc:docChgLst>
  <pc:docChgLst>
    <pc:chgData name="HLU 菅原 啓太" userId="f6d25827-ff8d-4577-9bc0-6e64d231824e" providerId="ADAL" clId="{18CCB182-BC17-4BC8-8BCF-F05FC8377D3A}"/>
    <pc:docChg chg="modSld">
      <pc:chgData name="HLU 菅原 啓太" userId="f6d25827-ff8d-4577-9bc0-6e64d231824e" providerId="ADAL" clId="{18CCB182-BC17-4BC8-8BCF-F05FC8377D3A}" dt="2025-05-08T01:39:02.543" v="0" actId="20577"/>
      <pc:docMkLst>
        <pc:docMk/>
      </pc:docMkLst>
      <pc:sldChg chg="modSp mod">
        <pc:chgData name="HLU 菅原 啓太" userId="f6d25827-ff8d-4577-9bc0-6e64d231824e" providerId="ADAL" clId="{18CCB182-BC17-4BC8-8BCF-F05FC8377D3A}" dt="2025-05-08T01:39:02.543" v="0" actId="20577"/>
        <pc:sldMkLst>
          <pc:docMk/>
          <pc:sldMk cId="1413630613" sldId="40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4DF3606-880A-4CDD-AC02-28A09856CFEC}" type="datetimeFigureOut">
              <a:rPr kumimoji="1" lang="ja-JP" altLang="en-US" smtClean="0"/>
              <a:t>2025/8/29</a:t>
            </a:fld>
            <a:endParaRPr kumimoji="1" lang="ja-JP" altLang="en-US"/>
          </a:p>
        </p:txBody>
      </p:sp>
      <p:sp>
        <p:nvSpPr>
          <p:cNvPr id="4" name="スライド イメージ プレースホルダー 3"/>
          <p:cNvSpPr>
            <a:spLocks noGrp="1" noRot="1" noChangeAspect="1"/>
          </p:cNvSpPr>
          <p:nvPr>
            <p:ph type="sldImg" idx="2"/>
          </p:nvPr>
        </p:nvSpPr>
        <p:spPr>
          <a:xfrm>
            <a:off x="2935288" y="857250"/>
            <a:ext cx="327342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209B0B3-1B49-4360-AFB7-41F675AA88EB}" type="slidenum">
              <a:rPr kumimoji="1" lang="ja-JP" altLang="en-US" smtClean="0"/>
              <a:t>‹#›</a:t>
            </a:fld>
            <a:endParaRPr kumimoji="1" lang="ja-JP" altLang="en-US"/>
          </a:p>
        </p:txBody>
      </p:sp>
    </p:spTree>
    <p:extLst>
      <p:ext uri="{BB962C8B-B14F-4D97-AF65-F5344CB8AC3E}">
        <p14:creationId xmlns:p14="http://schemas.microsoft.com/office/powerpoint/2010/main" val="8538225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cxnSp>
        <p:nvCxnSpPr>
          <p:cNvPr id="12" name="ライン">
            <a:extLst>
              <a:ext uri="{FF2B5EF4-FFF2-40B4-BE49-F238E27FC236}">
                <a16:creationId xmlns:a16="http://schemas.microsoft.com/office/drawing/2014/main" id="{B1AB21E9-5D46-453A-9647-20520E6741E3}"/>
              </a:ext>
            </a:extLst>
          </p:cNvPr>
          <p:cNvCxnSpPr/>
          <p:nvPr userDrawn="1"/>
        </p:nvCxnSpPr>
        <p:spPr>
          <a:xfrm>
            <a:off x="1674000" y="4464000"/>
            <a:ext cx="8568000"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日付">
            <a:extLst>
              <a:ext uri="{FF2B5EF4-FFF2-40B4-BE49-F238E27FC236}">
                <a16:creationId xmlns:a16="http://schemas.microsoft.com/office/drawing/2014/main" id="{1126FA17-DF53-4E3F-91C1-583DA104944F}"/>
              </a:ext>
            </a:extLst>
          </p:cNvPr>
          <p:cNvSpPr>
            <a:spLocks noGrp="1"/>
          </p:cNvSpPr>
          <p:nvPr>
            <p:ph type="body" sz="quarter" idx="12" hasCustomPrompt="1"/>
          </p:nvPr>
        </p:nvSpPr>
        <p:spPr>
          <a:xfrm>
            <a:off x="5327999" y="4806000"/>
            <a:ext cx="4824000" cy="203133"/>
          </a:xfrm>
        </p:spPr>
        <p:txBody>
          <a:bodyPr>
            <a:noAutofit/>
          </a:bodyPr>
          <a:lstStyle>
            <a:lvl1pPr marL="0" indent="0" algn="r" fontAlgn="ctr">
              <a:lnSpc>
                <a:spcPct val="100000"/>
              </a:lnSpc>
              <a:spcAft>
                <a:spcPts val="0"/>
              </a:spcAft>
              <a:buNone/>
              <a:defRPr sz="1100" b="0" baseline="0">
                <a:solidFill>
                  <a:srgbClr val="000000"/>
                </a:solidFill>
                <a:latin typeface="+mn-ea"/>
                <a:ea typeface="+mn-ea"/>
              </a:defRPr>
            </a:lvl1pPr>
          </a:lstStyle>
          <a:p>
            <a:pPr lvl="0"/>
            <a:r>
              <a:rPr kumimoji="1" lang="ja-JP" altLang="en-US" dirty="0"/>
              <a:t>日付</a:t>
            </a:r>
          </a:p>
        </p:txBody>
      </p:sp>
      <p:sp>
        <p:nvSpPr>
          <p:cNvPr id="5" name="氏名">
            <a:extLst>
              <a:ext uri="{FF2B5EF4-FFF2-40B4-BE49-F238E27FC236}">
                <a16:creationId xmlns:a16="http://schemas.microsoft.com/office/drawing/2014/main" id="{7381E537-7865-41AE-9709-ADE948E0FB6A}"/>
              </a:ext>
            </a:extLst>
          </p:cNvPr>
          <p:cNvSpPr>
            <a:spLocks noGrp="1"/>
          </p:cNvSpPr>
          <p:nvPr>
            <p:ph type="body" sz="quarter" idx="10" hasCustomPrompt="1"/>
          </p:nvPr>
        </p:nvSpPr>
        <p:spPr>
          <a:xfrm>
            <a:off x="1763999" y="5490000"/>
            <a:ext cx="8388000" cy="258532"/>
          </a:xfrm>
        </p:spPr>
        <p:txBody>
          <a:bodyPr/>
          <a:lstStyle>
            <a:lvl1pPr marL="0" indent="0" fontAlgn="ctr">
              <a:spcAft>
                <a:spcPts val="0"/>
              </a:spcAft>
              <a:buNone/>
              <a:defRPr sz="1400" baseline="0">
                <a:solidFill>
                  <a:srgbClr val="000000"/>
                </a:solidFill>
                <a:latin typeface="+mj-ea"/>
                <a:ea typeface="+mj-ea"/>
              </a:defRPr>
            </a:lvl1pPr>
          </a:lstStyle>
          <a:p>
            <a:pPr lvl="0"/>
            <a:r>
              <a:rPr kumimoji="1" lang="ja-JP" altLang="en-US" dirty="0"/>
              <a:t>＿＿＿＿＿＿＿＿＿＿本部</a:t>
            </a:r>
          </a:p>
        </p:txBody>
      </p:sp>
      <p:sp>
        <p:nvSpPr>
          <p:cNvPr id="13" name="部門">
            <a:extLst>
              <a:ext uri="{FF2B5EF4-FFF2-40B4-BE49-F238E27FC236}">
                <a16:creationId xmlns:a16="http://schemas.microsoft.com/office/drawing/2014/main" id="{D68AD749-FAE0-455B-A1E2-956097873BF9}"/>
              </a:ext>
            </a:extLst>
          </p:cNvPr>
          <p:cNvSpPr>
            <a:spLocks noGrp="1"/>
          </p:cNvSpPr>
          <p:nvPr>
            <p:ph type="body" sz="quarter" idx="11" hasCustomPrompt="1"/>
          </p:nvPr>
        </p:nvSpPr>
        <p:spPr>
          <a:xfrm>
            <a:off x="1763999" y="5832000"/>
            <a:ext cx="8388000" cy="221599"/>
          </a:xfrm>
        </p:spPr>
        <p:txBody>
          <a:bodyPr/>
          <a:lstStyle>
            <a:lvl1pPr marL="0" indent="0" fontAlgn="ctr">
              <a:spcAft>
                <a:spcPts val="0"/>
              </a:spcAft>
              <a:buNone/>
              <a:defRPr sz="1200" b="0" baseline="0">
                <a:solidFill>
                  <a:srgbClr val="000000"/>
                </a:solidFill>
                <a:latin typeface="+mn-ea"/>
                <a:ea typeface="+mn-ea"/>
              </a:defRPr>
            </a:lvl1pPr>
          </a:lstStyle>
          <a:p>
            <a:pPr lvl="0"/>
            <a:r>
              <a:rPr kumimoji="1" lang="ja-JP" altLang="en-US" dirty="0"/>
              <a:t>氏　名</a:t>
            </a:r>
          </a:p>
        </p:txBody>
      </p:sp>
      <p:sp>
        <p:nvSpPr>
          <p:cNvPr id="3" name="サブタイトル"/>
          <p:cNvSpPr>
            <a:spLocks noGrp="1"/>
          </p:cNvSpPr>
          <p:nvPr>
            <p:ph type="subTitle" idx="1" hasCustomPrompt="1"/>
          </p:nvPr>
        </p:nvSpPr>
        <p:spPr>
          <a:xfrm>
            <a:off x="1764000" y="3456000"/>
            <a:ext cx="8387999" cy="313932"/>
          </a:xfrm>
          <a:prstGeom prst="rect">
            <a:avLst/>
          </a:prstGeom>
        </p:spPr>
        <p:txBody>
          <a:bodyPr wrap="square">
            <a:spAutoFit/>
          </a:bodyPr>
          <a:lstStyle>
            <a:lvl1pPr marL="0" indent="0" algn="l" fontAlgn="base">
              <a:spcAft>
                <a:spcPts val="0"/>
              </a:spcAft>
              <a:buNone/>
              <a:defRPr sz="2000" b="0" spc="50" baseline="0">
                <a:solidFill>
                  <a:srgbClr val="003B83"/>
                </a:solidFill>
              </a:defRPr>
            </a:lvl1pPr>
            <a:lvl2pPr marL="503887" indent="0" algn="ctr">
              <a:buNone/>
              <a:defRPr sz="2205"/>
            </a:lvl2pPr>
            <a:lvl3pPr marL="1007772" indent="0" algn="ctr">
              <a:buNone/>
              <a:defRPr sz="1984"/>
            </a:lvl3pPr>
            <a:lvl4pPr marL="1511658" indent="0" algn="ctr">
              <a:buNone/>
              <a:defRPr sz="1764"/>
            </a:lvl4pPr>
            <a:lvl5pPr marL="2015544" indent="0" algn="ctr">
              <a:buNone/>
              <a:defRPr sz="1764"/>
            </a:lvl5pPr>
            <a:lvl6pPr marL="2519432" indent="0" algn="ctr">
              <a:buNone/>
              <a:defRPr sz="1764"/>
            </a:lvl6pPr>
            <a:lvl7pPr marL="3023316" indent="0" algn="ctr">
              <a:buNone/>
              <a:defRPr sz="1764"/>
            </a:lvl7pPr>
            <a:lvl8pPr marL="3527204" indent="0" algn="ctr">
              <a:buNone/>
              <a:defRPr sz="1764"/>
            </a:lvl8pPr>
            <a:lvl9pPr marL="4031088" indent="0" algn="ctr">
              <a:buNone/>
              <a:defRPr sz="1764"/>
            </a:lvl9pPr>
          </a:lstStyle>
          <a:p>
            <a:r>
              <a:rPr lang="ja-JP" altLang="en-US" dirty="0"/>
              <a:t>サブタイトル</a:t>
            </a:r>
            <a:endParaRPr lang="en-US" dirty="0"/>
          </a:p>
        </p:txBody>
      </p:sp>
      <p:sp>
        <p:nvSpPr>
          <p:cNvPr id="2" name="タイトル"/>
          <p:cNvSpPr>
            <a:spLocks noGrp="1"/>
          </p:cNvSpPr>
          <p:nvPr>
            <p:ph type="ctrTitle" hasCustomPrompt="1"/>
          </p:nvPr>
        </p:nvSpPr>
        <p:spPr>
          <a:xfrm>
            <a:off x="1764000" y="2656392"/>
            <a:ext cx="8387999" cy="439608"/>
          </a:xfrm>
        </p:spPr>
        <p:txBody>
          <a:bodyPr wrap="square" anchor="b" anchorCtr="0">
            <a:spAutoFit/>
          </a:bodyPr>
          <a:lstStyle>
            <a:lvl1pPr algn="l" fontAlgn="base">
              <a:lnSpc>
                <a:spcPct val="120000"/>
              </a:lnSpc>
              <a:defRPr sz="2800" spc="50" baseline="0">
                <a:solidFill>
                  <a:srgbClr val="003B83"/>
                </a:solidFill>
              </a:defRPr>
            </a:lvl1pPr>
          </a:lstStyle>
          <a:p>
            <a:r>
              <a:rPr lang="ja-JP" altLang="en-US" dirty="0"/>
              <a:t>タイトル</a:t>
            </a:r>
            <a:endParaRPr lang="en-US" dirty="0"/>
          </a:p>
        </p:txBody>
      </p:sp>
      <p:sp>
        <p:nvSpPr>
          <p:cNvPr id="17" name="御中">
            <a:extLst>
              <a:ext uri="{FF2B5EF4-FFF2-40B4-BE49-F238E27FC236}">
                <a16:creationId xmlns:a16="http://schemas.microsoft.com/office/drawing/2014/main" id="{3BE5A6BC-B8FF-4C64-8ACB-6E1784CF4004}"/>
              </a:ext>
            </a:extLst>
          </p:cNvPr>
          <p:cNvSpPr>
            <a:spLocks noGrp="1"/>
          </p:cNvSpPr>
          <p:nvPr>
            <p:ph type="body" sz="quarter" idx="13" hasCustomPrompt="1"/>
          </p:nvPr>
        </p:nvSpPr>
        <p:spPr>
          <a:xfrm>
            <a:off x="539906" y="360000"/>
            <a:ext cx="9612000" cy="276999"/>
          </a:xfrm>
        </p:spPr>
        <p:txBody>
          <a:bodyPr>
            <a:spAutoFit/>
          </a:bodyPr>
          <a:lstStyle>
            <a:lvl1pPr marL="0" indent="0" algn="l" fontAlgn="base">
              <a:lnSpc>
                <a:spcPct val="100000"/>
              </a:lnSpc>
              <a:spcAft>
                <a:spcPts val="0"/>
              </a:spcAft>
              <a:buNone/>
              <a:defRPr sz="1800" b="0" baseline="0">
                <a:solidFill>
                  <a:srgbClr val="000000"/>
                </a:solidFill>
              </a:defRPr>
            </a:lvl1pPr>
          </a:lstStyle>
          <a:p>
            <a:pPr lvl="0"/>
            <a:r>
              <a:rPr kumimoji="1" lang="ja-JP" altLang="en-US" dirty="0"/>
              <a:t>＿＿＿＿＿＿＿＿＿＿　御中</a:t>
            </a:r>
          </a:p>
        </p:txBody>
      </p:sp>
    </p:spTree>
    <p:extLst>
      <p:ext uri="{BB962C8B-B14F-4D97-AF65-F5344CB8AC3E}">
        <p14:creationId xmlns:p14="http://schemas.microsoft.com/office/powerpoint/2010/main" val="3805567188"/>
      </p:ext>
    </p:extLst>
  </p:cSld>
  <p:clrMapOvr>
    <a:masterClrMapping/>
  </p:clrMapOvr>
  <p:extLst>
    <p:ext uri="{DCECCB84-F9BA-43D5-87BE-67443E8EF086}">
      <p15:sldGuideLst xmlns:p15="http://schemas.microsoft.com/office/powerpoint/2012/main">
        <p15:guide id="1" pos="11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cxnSp>
        <p:nvCxnSpPr>
          <p:cNvPr id="12" name="ライン">
            <a:extLst>
              <a:ext uri="{FF2B5EF4-FFF2-40B4-BE49-F238E27FC236}">
                <a16:creationId xmlns:a16="http://schemas.microsoft.com/office/drawing/2014/main" id="{B1AB21E9-5D46-453A-9647-20520E6741E3}"/>
              </a:ext>
            </a:extLst>
          </p:cNvPr>
          <p:cNvCxnSpPr/>
          <p:nvPr userDrawn="1"/>
        </p:nvCxnSpPr>
        <p:spPr>
          <a:xfrm>
            <a:off x="1674000" y="4464000"/>
            <a:ext cx="8568000"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日付">
            <a:extLst>
              <a:ext uri="{FF2B5EF4-FFF2-40B4-BE49-F238E27FC236}">
                <a16:creationId xmlns:a16="http://schemas.microsoft.com/office/drawing/2014/main" id="{15A7A656-538F-4DC0-8D9C-619C330FA02B}"/>
              </a:ext>
            </a:extLst>
          </p:cNvPr>
          <p:cNvSpPr>
            <a:spLocks noGrp="1"/>
          </p:cNvSpPr>
          <p:nvPr>
            <p:ph type="body" sz="quarter" idx="12" hasCustomPrompt="1"/>
          </p:nvPr>
        </p:nvSpPr>
        <p:spPr>
          <a:xfrm>
            <a:off x="5327999" y="4806000"/>
            <a:ext cx="4824000" cy="203133"/>
          </a:xfrm>
        </p:spPr>
        <p:txBody>
          <a:bodyPr>
            <a:noAutofit/>
          </a:bodyPr>
          <a:lstStyle>
            <a:lvl1pPr marL="0" indent="0" algn="r" fontAlgn="ctr">
              <a:spcAft>
                <a:spcPts val="0"/>
              </a:spcAft>
              <a:buNone/>
              <a:defRPr sz="1100" b="0">
                <a:solidFill>
                  <a:srgbClr val="000000"/>
                </a:solidFill>
                <a:latin typeface="+mn-ea"/>
                <a:ea typeface="+mn-ea"/>
              </a:defRPr>
            </a:lvl1pPr>
            <a:lvl2pPr marL="54000" indent="0">
              <a:buNone/>
              <a:defRPr>
                <a:solidFill>
                  <a:srgbClr val="000000"/>
                </a:solidFill>
              </a:defRPr>
            </a:lvl2pPr>
            <a:lvl3pPr marL="324000" indent="0">
              <a:buNone/>
              <a:defRPr>
                <a:solidFill>
                  <a:srgbClr val="000000"/>
                </a:solidFill>
              </a:defRPr>
            </a:lvl3pPr>
            <a:lvl4pPr marL="576000" indent="0">
              <a:buNone/>
              <a:defRPr>
                <a:solidFill>
                  <a:srgbClr val="000000"/>
                </a:solidFill>
              </a:defRPr>
            </a:lvl4pPr>
            <a:lvl5pPr marL="792000" indent="0">
              <a:buNone/>
              <a:defRPr>
                <a:solidFill>
                  <a:srgbClr val="000000"/>
                </a:solidFill>
              </a:defRPr>
            </a:lvl5pPr>
          </a:lstStyle>
          <a:p>
            <a:pPr lvl="0"/>
            <a:r>
              <a:rPr kumimoji="1" lang="ja-JP" altLang="en-US" dirty="0"/>
              <a:t>日付</a:t>
            </a:r>
          </a:p>
        </p:txBody>
      </p:sp>
      <p:sp>
        <p:nvSpPr>
          <p:cNvPr id="13" name="氏名">
            <a:extLst>
              <a:ext uri="{FF2B5EF4-FFF2-40B4-BE49-F238E27FC236}">
                <a16:creationId xmlns:a16="http://schemas.microsoft.com/office/drawing/2014/main" id="{88122D44-31E8-47D6-8918-8A69A21D6D95}"/>
              </a:ext>
            </a:extLst>
          </p:cNvPr>
          <p:cNvSpPr>
            <a:spLocks noGrp="1"/>
          </p:cNvSpPr>
          <p:nvPr>
            <p:ph type="body" sz="quarter" idx="11" hasCustomPrompt="1"/>
          </p:nvPr>
        </p:nvSpPr>
        <p:spPr>
          <a:xfrm>
            <a:off x="1763713" y="5832000"/>
            <a:ext cx="8388350" cy="221599"/>
          </a:xfrm>
        </p:spPr>
        <p:txBody>
          <a:bodyPr/>
          <a:lstStyle>
            <a:lvl1pPr marL="0" indent="0" fontAlgn="ctr">
              <a:spcAft>
                <a:spcPts val="0"/>
              </a:spcAft>
              <a:buNone/>
              <a:defRPr sz="1200" b="0">
                <a:solidFill>
                  <a:srgbClr val="000000"/>
                </a:solidFill>
                <a:latin typeface="+mn-ea"/>
                <a:ea typeface="+mn-ea"/>
              </a:defRPr>
            </a:lvl1pPr>
            <a:lvl2pPr marL="54000" indent="0">
              <a:buNone/>
              <a:defRPr>
                <a:solidFill>
                  <a:srgbClr val="000000"/>
                </a:solidFill>
              </a:defRPr>
            </a:lvl2pPr>
            <a:lvl3pPr marL="324000" indent="0">
              <a:buNone/>
              <a:defRPr>
                <a:solidFill>
                  <a:srgbClr val="000000"/>
                </a:solidFill>
              </a:defRPr>
            </a:lvl3pPr>
            <a:lvl4pPr marL="576000" indent="0">
              <a:buNone/>
              <a:defRPr>
                <a:solidFill>
                  <a:srgbClr val="000000"/>
                </a:solidFill>
              </a:defRPr>
            </a:lvl4pPr>
            <a:lvl5pPr marL="792000" indent="0">
              <a:buNone/>
              <a:defRPr>
                <a:solidFill>
                  <a:srgbClr val="000000"/>
                </a:solidFill>
              </a:defRPr>
            </a:lvl5pPr>
          </a:lstStyle>
          <a:p>
            <a:pPr lvl="0"/>
            <a:r>
              <a:rPr kumimoji="1" lang="ja-JP" altLang="en-US" dirty="0"/>
              <a:t>氏 名</a:t>
            </a:r>
          </a:p>
        </p:txBody>
      </p:sp>
      <p:sp>
        <p:nvSpPr>
          <p:cNvPr id="5" name="部門">
            <a:extLst>
              <a:ext uri="{FF2B5EF4-FFF2-40B4-BE49-F238E27FC236}">
                <a16:creationId xmlns:a16="http://schemas.microsoft.com/office/drawing/2014/main" id="{B422B8CF-68F5-48DD-AADB-0EE024DF768C}"/>
              </a:ext>
            </a:extLst>
          </p:cNvPr>
          <p:cNvSpPr>
            <a:spLocks noGrp="1"/>
          </p:cNvSpPr>
          <p:nvPr>
            <p:ph type="body" sz="quarter" idx="10" hasCustomPrompt="1"/>
          </p:nvPr>
        </p:nvSpPr>
        <p:spPr>
          <a:xfrm>
            <a:off x="1763713" y="5490000"/>
            <a:ext cx="8388350" cy="295466"/>
          </a:xfrm>
        </p:spPr>
        <p:txBody>
          <a:bodyPr/>
          <a:lstStyle>
            <a:lvl1pPr marL="0" indent="0" fontAlgn="ctr">
              <a:spcAft>
                <a:spcPts val="0"/>
              </a:spcAft>
              <a:buNone/>
              <a:defRPr sz="1600">
                <a:solidFill>
                  <a:srgbClr val="000000"/>
                </a:solidFill>
                <a:latin typeface="+mj-ea"/>
                <a:ea typeface="+mj-ea"/>
              </a:defRPr>
            </a:lvl1pPr>
            <a:lvl2pPr marL="54000" indent="0">
              <a:buNone/>
              <a:defRPr>
                <a:solidFill>
                  <a:srgbClr val="000000"/>
                </a:solidFill>
              </a:defRPr>
            </a:lvl2pPr>
            <a:lvl3pPr marL="324000" indent="0">
              <a:buNone/>
              <a:defRPr>
                <a:solidFill>
                  <a:srgbClr val="000000"/>
                </a:solidFill>
              </a:defRPr>
            </a:lvl3pPr>
            <a:lvl4pPr marL="576000" indent="0">
              <a:buNone/>
              <a:defRPr>
                <a:solidFill>
                  <a:srgbClr val="000000"/>
                </a:solidFill>
              </a:defRPr>
            </a:lvl4pPr>
            <a:lvl5pPr marL="792000" indent="0">
              <a:buNone/>
              <a:defRPr>
                <a:solidFill>
                  <a:srgbClr val="000000"/>
                </a:solidFill>
              </a:defRPr>
            </a:lvl5pPr>
          </a:lstStyle>
          <a:p>
            <a:pPr lvl="0"/>
            <a:r>
              <a:rPr kumimoji="1" lang="ja-JP" altLang="en-US" dirty="0"/>
              <a:t>＿＿＿＿＿＿＿＿＿＿本部</a:t>
            </a:r>
          </a:p>
        </p:txBody>
      </p:sp>
      <p:sp>
        <p:nvSpPr>
          <p:cNvPr id="3" name="サブタイトル"/>
          <p:cNvSpPr>
            <a:spLocks noGrp="1"/>
          </p:cNvSpPr>
          <p:nvPr>
            <p:ph type="subTitle" idx="1" hasCustomPrompt="1"/>
          </p:nvPr>
        </p:nvSpPr>
        <p:spPr>
          <a:xfrm>
            <a:off x="1764000" y="3456000"/>
            <a:ext cx="8387999" cy="345416"/>
          </a:xfrm>
          <a:prstGeom prst="rect">
            <a:avLst/>
          </a:prstGeom>
        </p:spPr>
        <p:txBody>
          <a:bodyPr wrap="square">
            <a:spAutoFit/>
          </a:bodyPr>
          <a:lstStyle>
            <a:lvl1pPr marL="0" indent="0" algn="l" fontAlgn="base">
              <a:spcAft>
                <a:spcPts val="0"/>
              </a:spcAft>
              <a:buNone/>
              <a:defRPr sz="2200" b="0" spc="50" baseline="0">
                <a:solidFill>
                  <a:srgbClr val="003B83"/>
                </a:solidFill>
              </a:defRPr>
            </a:lvl1pPr>
            <a:lvl2pPr marL="503887" indent="0" algn="ctr">
              <a:buNone/>
              <a:defRPr sz="2205"/>
            </a:lvl2pPr>
            <a:lvl3pPr marL="1007772" indent="0" algn="ctr">
              <a:buNone/>
              <a:defRPr sz="1984"/>
            </a:lvl3pPr>
            <a:lvl4pPr marL="1511658" indent="0" algn="ctr">
              <a:buNone/>
              <a:defRPr sz="1764"/>
            </a:lvl4pPr>
            <a:lvl5pPr marL="2015544" indent="0" algn="ctr">
              <a:buNone/>
              <a:defRPr sz="1764"/>
            </a:lvl5pPr>
            <a:lvl6pPr marL="2519432" indent="0" algn="ctr">
              <a:buNone/>
              <a:defRPr sz="1764"/>
            </a:lvl6pPr>
            <a:lvl7pPr marL="3023316" indent="0" algn="ctr">
              <a:buNone/>
              <a:defRPr sz="1764"/>
            </a:lvl7pPr>
            <a:lvl8pPr marL="3527204" indent="0" algn="ctr">
              <a:buNone/>
              <a:defRPr sz="1764"/>
            </a:lvl8pPr>
            <a:lvl9pPr marL="4031088" indent="0" algn="ctr">
              <a:buNone/>
              <a:defRPr sz="1764"/>
            </a:lvl9pPr>
          </a:lstStyle>
          <a:p>
            <a:r>
              <a:rPr lang="ja-JP" altLang="en-US" dirty="0"/>
              <a:t>サブタイトル</a:t>
            </a:r>
            <a:endParaRPr lang="en-US" dirty="0"/>
          </a:p>
        </p:txBody>
      </p:sp>
      <p:sp>
        <p:nvSpPr>
          <p:cNvPr id="2" name="タイトル"/>
          <p:cNvSpPr>
            <a:spLocks noGrp="1"/>
          </p:cNvSpPr>
          <p:nvPr>
            <p:ph type="ctrTitle" hasCustomPrompt="1"/>
          </p:nvPr>
        </p:nvSpPr>
        <p:spPr>
          <a:xfrm>
            <a:off x="1764000" y="2499426"/>
            <a:ext cx="8387999" cy="596574"/>
          </a:xfrm>
        </p:spPr>
        <p:txBody>
          <a:bodyPr wrap="square" anchor="b" anchorCtr="0">
            <a:spAutoFit/>
          </a:bodyPr>
          <a:lstStyle>
            <a:lvl1pPr algn="l" fontAlgn="base">
              <a:lnSpc>
                <a:spcPct val="120000"/>
              </a:lnSpc>
              <a:defRPr sz="3800" spc="50" baseline="0">
                <a:solidFill>
                  <a:srgbClr val="003B83"/>
                </a:solidFill>
              </a:defRPr>
            </a:lvl1pPr>
          </a:lstStyle>
          <a:p>
            <a:r>
              <a:rPr lang="ja-JP" altLang="en-US" dirty="0"/>
              <a:t>タイトル</a:t>
            </a:r>
            <a:endParaRPr lang="en-US" dirty="0"/>
          </a:p>
        </p:txBody>
      </p:sp>
      <p:sp>
        <p:nvSpPr>
          <p:cNvPr id="17" name="御中">
            <a:extLst>
              <a:ext uri="{FF2B5EF4-FFF2-40B4-BE49-F238E27FC236}">
                <a16:creationId xmlns:a16="http://schemas.microsoft.com/office/drawing/2014/main" id="{1765CC6E-D442-4AA1-A3FD-2BB689BAB299}"/>
              </a:ext>
            </a:extLst>
          </p:cNvPr>
          <p:cNvSpPr>
            <a:spLocks noGrp="1"/>
          </p:cNvSpPr>
          <p:nvPr>
            <p:ph type="body" sz="quarter" idx="13" hasCustomPrompt="1"/>
          </p:nvPr>
        </p:nvSpPr>
        <p:spPr>
          <a:xfrm>
            <a:off x="539906" y="360000"/>
            <a:ext cx="9612000" cy="332399"/>
          </a:xfrm>
        </p:spPr>
        <p:txBody>
          <a:bodyPr/>
          <a:lstStyle>
            <a:lvl1pPr marL="0" indent="0" algn="l" fontAlgn="ctr">
              <a:spcAft>
                <a:spcPts val="0"/>
              </a:spcAft>
              <a:buNone/>
              <a:defRPr sz="1800" b="0">
                <a:solidFill>
                  <a:srgbClr val="000000"/>
                </a:solidFill>
              </a:defRPr>
            </a:lvl1pPr>
            <a:lvl2pPr marL="54000" indent="0">
              <a:buNone/>
              <a:defRPr>
                <a:solidFill>
                  <a:srgbClr val="000000"/>
                </a:solidFill>
              </a:defRPr>
            </a:lvl2pPr>
            <a:lvl3pPr marL="324000" indent="0">
              <a:buNone/>
              <a:defRPr>
                <a:solidFill>
                  <a:srgbClr val="000000"/>
                </a:solidFill>
              </a:defRPr>
            </a:lvl3pPr>
            <a:lvl4pPr marL="576000" indent="0">
              <a:buNone/>
              <a:defRPr>
                <a:solidFill>
                  <a:srgbClr val="000000"/>
                </a:solidFill>
              </a:defRPr>
            </a:lvl4pPr>
            <a:lvl5pPr marL="792000" indent="0">
              <a:buNone/>
              <a:defRPr>
                <a:solidFill>
                  <a:srgbClr val="000000"/>
                </a:solidFill>
              </a:defRPr>
            </a:lvl5pPr>
          </a:lstStyle>
          <a:p>
            <a:pPr lvl="0"/>
            <a:r>
              <a:rPr kumimoji="1" lang="ja-JP" altLang="en-US" dirty="0"/>
              <a:t>＿＿＿＿＿＿＿＿＿＿　御中</a:t>
            </a:r>
          </a:p>
        </p:txBody>
      </p:sp>
    </p:spTree>
    <p:extLst>
      <p:ext uri="{BB962C8B-B14F-4D97-AF65-F5344CB8AC3E}">
        <p14:creationId xmlns:p14="http://schemas.microsoft.com/office/powerpoint/2010/main" val="3758780885"/>
      </p:ext>
    </p:extLst>
  </p:cSld>
  <p:clrMapOvr>
    <a:masterClrMapping/>
  </p:clrMapOvr>
  <p:extLst>
    <p:ext uri="{DCECCB84-F9BA-43D5-87BE-67443E8EF086}">
      <p15:sldGuideLst xmlns:p15="http://schemas.microsoft.com/office/powerpoint/2012/main">
        <p15:guide id="1" pos="110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テキスト プレースホルダー">
            <a:extLst>
              <a:ext uri="{FF2B5EF4-FFF2-40B4-BE49-F238E27FC236}">
                <a16:creationId xmlns:a16="http://schemas.microsoft.com/office/drawing/2014/main" id="{E268D079-C087-4457-94FB-3D1B63E999E5}"/>
              </a:ext>
            </a:extLst>
          </p:cNvPr>
          <p:cNvSpPr>
            <a:spLocks noGrp="1"/>
          </p:cNvSpPr>
          <p:nvPr>
            <p:ph type="body" sz="quarter" idx="12" hasCustomPrompt="1"/>
          </p:nvPr>
        </p:nvSpPr>
        <p:spPr>
          <a:xfrm>
            <a:off x="1763713" y="1727999"/>
            <a:ext cx="8388350" cy="1775999"/>
          </a:xfrm>
        </p:spPr>
        <p:txBody>
          <a:bodyPr>
            <a:spAutoFit/>
          </a:bodyPr>
          <a:lstStyle>
            <a:lvl1pPr marL="0" marR="0" indent="0" algn="l" defTabSz="1007772" rtl="0" eaLnBrk="1" fontAlgn="auto" latinLnBrk="0" hangingPunct="1">
              <a:lnSpc>
                <a:spcPct val="120000"/>
              </a:lnSpc>
              <a:spcBef>
                <a:spcPts val="1200"/>
              </a:spcBef>
              <a:spcAft>
                <a:spcPts val="600"/>
              </a:spcAft>
              <a:buClr>
                <a:srgbClr val="013B84"/>
              </a:buClr>
              <a:buSzTx/>
              <a:buFont typeface="Wingdings" panose="05000000000000000000" pitchFamily="2" charset="2"/>
              <a:buNone/>
              <a:tabLst>
                <a:tab pos="7740000" algn="r"/>
              </a:tabLst>
              <a:defRPr sz="2200" spc="120">
                <a:solidFill>
                  <a:schemeClr val="accent2"/>
                </a:solidFill>
                <a:latin typeface="+mj-ea"/>
                <a:ea typeface="+mj-ea"/>
              </a:defRPr>
            </a:lvl1pPr>
            <a:lvl2pPr marL="180000" marR="0" indent="0" algn="l" defTabSz="1007772" rtl="0" eaLnBrk="1" fontAlgn="auto" latinLnBrk="0" hangingPunct="1">
              <a:lnSpc>
                <a:spcPct val="120000"/>
              </a:lnSpc>
              <a:spcBef>
                <a:spcPts val="400"/>
              </a:spcBef>
              <a:spcAft>
                <a:spcPts val="600"/>
              </a:spcAft>
              <a:buClr>
                <a:srgbClr val="3C82EB"/>
              </a:buClr>
              <a:buSzPct val="70000"/>
              <a:buFont typeface="Wingdings" panose="05000000000000000000" pitchFamily="2" charset="2"/>
              <a:buNone/>
              <a:tabLst>
                <a:tab pos="7740000" algn="r"/>
              </a:tabLst>
              <a:defRPr sz="1800" spc="120"/>
            </a:lvl2pPr>
            <a:lvl3pPr marL="324000" indent="-144000">
              <a:spcAft>
                <a:spcPts val="400"/>
              </a:spcAft>
              <a:buFont typeface="BIZ UDPゴシック" panose="020B0400000000000000" pitchFamily="50" charset="-128"/>
              <a:buChar char="•"/>
              <a:tabLst>
                <a:tab pos="7740000" algn="r"/>
              </a:tabLst>
              <a:defRPr sz="1600" spc="120"/>
            </a:lvl3pPr>
            <a:lvl4pPr marL="468000" indent="-144000">
              <a:spcAft>
                <a:spcPts val="300"/>
              </a:spcAft>
              <a:buFont typeface="BIZ UDPゴシック" panose="020B0400000000000000" pitchFamily="50" charset="-128"/>
              <a:buChar char="‐"/>
              <a:tabLst>
                <a:tab pos="7740000" algn="r"/>
              </a:tabLst>
              <a:defRPr sz="1400" spc="120"/>
            </a:lvl4pPr>
            <a:lvl5pPr marL="576000" indent="0">
              <a:spcAft>
                <a:spcPts val="300"/>
              </a:spcAft>
              <a:buNone/>
              <a:tabLst>
                <a:tab pos="7740000" algn="r"/>
              </a:tabLst>
              <a:defRPr sz="1200" spc="120"/>
            </a:lvl5pPr>
          </a:lstStyle>
          <a:p>
            <a:pPr marL="0" marR="0" lvl="0" indent="0" algn="l" defTabSz="1007772" rtl="0" eaLnBrk="1" fontAlgn="auto" latinLnBrk="0" hangingPunct="1">
              <a:lnSpc>
                <a:spcPct val="120000"/>
              </a:lnSpc>
              <a:spcBef>
                <a:spcPts val="1200"/>
              </a:spcBef>
              <a:spcAft>
                <a:spcPts val="600"/>
              </a:spcAft>
              <a:buClr>
                <a:srgbClr val="013B84"/>
              </a:buClr>
              <a:buSzTx/>
              <a:buFont typeface="Wingdings" panose="05000000000000000000" pitchFamily="2" charset="2"/>
              <a:buNone/>
              <a:tabLst>
                <a:tab pos="7740000" algn="r"/>
              </a:tabLst>
              <a:defRPr/>
            </a:pPr>
            <a:r>
              <a:rPr lang="en-US" altLang="ja-JP" dirty="0"/>
              <a:t>X. Chapter</a:t>
            </a:r>
            <a:r>
              <a:rPr lang="ja-JP" altLang="en-US" dirty="0"/>
              <a:t>（章） </a:t>
            </a:r>
            <a:r>
              <a:rPr lang="en-US" altLang="ja-JP" dirty="0"/>
              <a:t>22pt</a:t>
            </a:r>
            <a:r>
              <a:rPr lang="ja-JP" altLang="en-US" dirty="0"/>
              <a:t> </a:t>
            </a:r>
            <a:r>
              <a:rPr lang="ja-JP" altLang="en-US" u="sng" baseline="30000" dirty="0">
                <a:uFill>
                  <a:solidFill>
                    <a:srgbClr val="3C82F5"/>
                  </a:solidFill>
                </a:uFill>
              </a:rPr>
              <a:t>	</a:t>
            </a:r>
            <a:r>
              <a:rPr lang="en-US" altLang="ja-JP" dirty="0"/>
              <a:t>1</a:t>
            </a:r>
          </a:p>
          <a:p>
            <a:pPr marL="180000" marR="0" lvl="1" indent="0" algn="l" defTabSz="1007772" rtl="0" eaLnBrk="1" fontAlgn="auto" latinLnBrk="0" hangingPunct="1">
              <a:lnSpc>
                <a:spcPct val="120000"/>
              </a:lnSpc>
              <a:spcBef>
                <a:spcPts val="400"/>
              </a:spcBef>
              <a:spcAft>
                <a:spcPts val="600"/>
              </a:spcAft>
              <a:buClr>
                <a:srgbClr val="3C82EB"/>
              </a:buClr>
              <a:buSzPct val="70000"/>
              <a:buFont typeface="Wingdings" panose="05000000000000000000" pitchFamily="2" charset="2"/>
              <a:buNone/>
              <a:tabLst>
                <a:tab pos="7740000" algn="r"/>
              </a:tabLst>
              <a:defRPr/>
            </a:pPr>
            <a:r>
              <a:rPr lang="en-US" altLang="ja-JP" dirty="0"/>
              <a:t>X.X Section</a:t>
            </a:r>
            <a:r>
              <a:rPr lang="ja-JP" altLang="en-US" dirty="0"/>
              <a:t>（節） </a:t>
            </a:r>
            <a:r>
              <a:rPr lang="en-US" altLang="ja-JP" dirty="0"/>
              <a:t>18pt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16</a:t>
            </a:r>
            <a:r>
              <a:rPr lang="ja-JP" altLang="en-US" dirty="0"/>
              <a:t>ｐｔ</a:t>
            </a:r>
          </a:p>
          <a:p>
            <a:pPr lvl="3"/>
            <a:r>
              <a:rPr lang="ja-JP" altLang="en-US" dirty="0"/>
              <a:t>第</a:t>
            </a:r>
            <a:r>
              <a:rPr lang="en-US" altLang="ja-JP" dirty="0"/>
              <a:t>4</a:t>
            </a:r>
            <a:r>
              <a:rPr lang="ja-JP" altLang="en-US" dirty="0"/>
              <a:t>レベル　</a:t>
            </a:r>
            <a:r>
              <a:rPr lang="en-US" altLang="ja-JP" dirty="0"/>
              <a:t>14pt</a:t>
            </a:r>
            <a:endParaRPr lang="ja-JP" altLang="en-US" dirty="0"/>
          </a:p>
          <a:p>
            <a:pPr lvl="4"/>
            <a:r>
              <a:rPr lang="ja-JP" altLang="en-US" dirty="0"/>
              <a:t>第</a:t>
            </a:r>
            <a:r>
              <a:rPr lang="en-US" altLang="ja-JP" dirty="0"/>
              <a:t>5</a:t>
            </a:r>
            <a:r>
              <a:rPr lang="ja-JP" altLang="en-US" dirty="0"/>
              <a:t>レベル　</a:t>
            </a:r>
            <a:r>
              <a:rPr lang="en-US" altLang="ja-JP" dirty="0"/>
              <a:t>12pt</a:t>
            </a:r>
          </a:p>
        </p:txBody>
      </p:sp>
      <p:sp>
        <p:nvSpPr>
          <p:cNvPr id="2" name="タイトル"/>
          <p:cNvSpPr>
            <a:spLocks noGrp="1"/>
          </p:cNvSpPr>
          <p:nvPr>
            <p:ph type="title" hasCustomPrompt="1"/>
          </p:nvPr>
        </p:nvSpPr>
        <p:spPr>
          <a:xfrm>
            <a:off x="539906" y="590400"/>
            <a:ext cx="9216000" cy="632660"/>
          </a:xfrm>
        </p:spPr>
        <p:txBody>
          <a:bodyPr bIns="0" anchor="b" anchorCtr="0">
            <a:noAutofit/>
          </a:bodyPr>
          <a:lstStyle>
            <a:lvl1pPr>
              <a:lnSpc>
                <a:spcPct val="110000"/>
              </a:lnSpc>
              <a:defRPr spc="120" baseline="0">
                <a:solidFill>
                  <a:srgbClr val="003B83"/>
                </a:solidFill>
              </a:defRPr>
            </a:lvl1pPr>
          </a:lstStyle>
          <a:p>
            <a:r>
              <a:rPr lang="ja-JP" altLang="en-US" dirty="0"/>
              <a:t>目次</a:t>
            </a:r>
            <a:endParaRPr lang="en-US" dirty="0"/>
          </a:p>
        </p:txBody>
      </p:sp>
    </p:spTree>
    <p:extLst>
      <p:ext uri="{BB962C8B-B14F-4D97-AF65-F5344CB8AC3E}">
        <p14:creationId xmlns:p14="http://schemas.microsoft.com/office/powerpoint/2010/main" val="2102425546"/>
      </p:ext>
    </p:extLst>
  </p:cSld>
  <p:clrMapOvr>
    <a:masterClrMapping/>
  </p:clrMapOvr>
  <p:hf sldNum="0" hdr="0"/>
  <p:extLst>
    <p:ext uri="{DCECCB84-F9BA-43D5-87BE-67443E8EF086}">
      <p15:sldGuideLst xmlns:p15="http://schemas.microsoft.com/office/powerpoint/2012/main">
        <p15:guide id="7" orient="horz" pos="1085">
          <p15:clr>
            <a:srgbClr val="FBAE40"/>
          </p15:clr>
        </p15:guide>
        <p15:guide id="9" pos="110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中扉">
    <p:spTree>
      <p:nvGrpSpPr>
        <p:cNvPr id="1" name=""/>
        <p:cNvGrpSpPr/>
        <p:nvPr/>
      </p:nvGrpSpPr>
      <p:grpSpPr>
        <a:xfrm>
          <a:off x="0" y="0"/>
          <a:ext cx="0" cy="0"/>
          <a:chOff x="0" y="0"/>
          <a:chExt cx="0" cy="0"/>
        </a:xfrm>
      </p:grpSpPr>
      <p:cxnSp>
        <p:nvCxnSpPr>
          <p:cNvPr id="7" name="ライン">
            <a:extLst>
              <a:ext uri="{FF2B5EF4-FFF2-40B4-BE49-F238E27FC236}">
                <a16:creationId xmlns:a16="http://schemas.microsoft.com/office/drawing/2014/main" id="{E3252705-F96B-43CF-B87F-C8E6ED895CE5}"/>
              </a:ext>
            </a:extLst>
          </p:cNvPr>
          <p:cNvCxnSpPr/>
          <p:nvPr userDrawn="1"/>
        </p:nvCxnSpPr>
        <p:spPr>
          <a:xfrm>
            <a:off x="1674000" y="3438000"/>
            <a:ext cx="8568000"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X.X Section（節）">
            <a:extLst>
              <a:ext uri="{FF2B5EF4-FFF2-40B4-BE49-F238E27FC236}">
                <a16:creationId xmlns:a16="http://schemas.microsoft.com/office/drawing/2014/main" id="{0628591A-8CB5-471A-B9CE-5D9239DB6201}"/>
              </a:ext>
            </a:extLst>
          </p:cNvPr>
          <p:cNvSpPr>
            <a:spLocks noGrp="1"/>
          </p:cNvSpPr>
          <p:nvPr>
            <p:ph type="body" sz="quarter" idx="14" hasCustomPrompt="1"/>
          </p:nvPr>
        </p:nvSpPr>
        <p:spPr>
          <a:xfrm>
            <a:off x="1764000" y="3779837"/>
            <a:ext cx="8388000" cy="892552"/>
          </a:xfrm>
          <a:prstGeom prst="rect">
            <a:avLst/>
          </a:prstGeom>
        </p:spPr>
        <p:txBody>
          <a:bodyPr>
            <a:spAutoFit/>
          </a:bodyPr>
          <a:lstStyle>
            <a:lvl1pPr marL="215964" indent="-215964" fontAlgn="ctr">
              <a:spcAft>
                <a:spcPts val="1200"/>
              </a:spcAft>
              <a:buClr>
                <a:srgbClr val="013B84"/>
              </a:buClr>
              <a:buFont typeface="Wingdings" panose="05000000000000000000" pitchFamily="2" charset="2"/>
              <a:buChar char="l"/>
              <a:defRPr sz="2200" b="0" baseline="0">
                <a:solidFill>
                  <a:srgbClr val="000000"/>
                </a:solidFill>
                <a:latin typeface="+mj-ea"/>
                <a:ea typeface="+mj-ea"/>
              </a:defRPr>
            </a:lvl1pPr>
            <a:lvl2pPr marL="360000" indent="-144000" fontAlgn="ctr">
              <a:spcAft>
                <a:spcPts val="1200"/>
              </a:spcAft>
              <a:buClr>
                <a:srgbClr val="595758"/>
              </a:buClr>
              <a:buFont typeface="BIZ UDPゴシック" panose="020B0400000000000000" pitchFamily="50" charset="-128"/>
              <a:buChar char="-"/>
              <a:defRPr sz="1800" baseline="0">
                <a:solidFill>
                  <a:srgbClr val="000000"/>
                </a:solidFill>
              </a:defRPr>
            </a:lvl2pPr>
            <a:lvl3pPr marL="413930" indent="-107982">
              <a:lnSpc>
                <a:spcPct val="120000"/>
              </a:lnSpc>
              <a:spcAft>
                <a:spcPts val="600"/>
              </a:spcAft>
              <a:buFont typeface="BIZ UDPゴシック" panose="020B0400000000000000" pitchFamily="50" charset="-128"/>
              <a:buChar char="‐"/>
              <a:defRPr sz="1100"/>
            </a:lvl3pPr>
            <a:lvl4pPr marL="413930" indent="0">
              <a:buFont typeface="BIZ UDPゴシック" panose="020B0400000000000000" pitchFamily="50" charset="-128"/>
              <a:buNone/>
              <a:defRPr sz="1100"/>
            </a:lvl4pPr>
            <a:lvl5pPr marL="413930" indent="0">
              <a:buFontTx/>
              <a:buNone/>
              <a:defRPr sz="1050"/>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タイトル 1">
            <a:extLst>
              <a:ext uri="{FF2B5EF4-FFF2-40B4-BE49-F238E27FC236}">
                <a16:creationId xmlns:a16="http://schemas.microsoft.com/office/drawing/2014/main" id="{080D5160-CBB1-4745-AC64-242A12599CC0}"/>
              </a:ext>
            </a:extLst>
          </p:cNvPr>
          <p:cNvSpPr>
            <a:spLocks noGrp="1"/>
          </p:cNvSpPr>
          <p:nvPr>
            <p:ph type="title" hasCustomPrompt="1"/>
          </p:nvPr>
        </p:nvSpPr>
        <p:spPr>
          <a:xfrm>
            <a:off x="1764000" y="2392111"/>
            <a:ext cx="8388000" cy="701731"/>
          </a:xfrm>
        </p:spPr>
        <p:txBody>
          <a:bodyPr anchor="b" anchorCtr="0">
            <a:spAutoFit/>
          </a:bodyPr>
          <a:lstStyle>
            <a:lvl1pPr fontAlgn="ctr">
              <a:lnSpc>
                <a:spcPct val="120000"/>
              </a:lnSpc>
              <a:defRPr sz="3800">
                <a:solidFill>
                  <a:srgbClr val="003B83"/>
                </a:solidFill>
              </a:defRPr>
            </a:lvl1pPr>
          </a:lstStyle>
          <a:p>
            <a:r>
              <a:rPr kumimoji="1" lang="en-US" altLang="ja-JP" dirty="0"/>
              <a:t>X. Chapter</a:t>
            </a:r>
            <a:r>
              <a:rPr kumimoji="1" lang="ja-JP" altLang="en-US" dirty="0"/>
              <a:t>（章）</a:t>
            </a:r>
          </a:p>
        </p:txBody>
      </p:sp>
      <p:sp>
        <p:nvSpPr>
          <p:cNvPr id="9" name="Page_num">
            <a:extLst>
              <a:ext uri="{FF2B5EF4-FFF2-40B4-BE49-F238E27FC236}">
                <a16:creationId xmlns:a16="http://schemas.microsoft.com/office/drawing/2014/main" id="{35615868-EA7D-477E-AAFB-B48C37F77CFB}"/>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472614992"/>
      </p:ext>
    </p:extLst>
  </p:cSld>
  <p:clrMapOvr>
    <a:masterClrMapping/>
  </p:clrMapOvr>
  <p:extLst>
    <p:ext uri="{DCECCB84-F9BA-43D5-87BE-67443E8EF086}">
      <p15:sldGuideLst xmlns:p15="http://schemas.microsoft.com/office/powerpoint/2012/main">
        <p15:guide id="1" pos="110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中面 A">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0" name="ライン_ヘッダー">
            <a:extLst>
              <a:ext uri="{FF2B5EF4-FFF2-40B4-BE49-F238E27FC236}">
                <a16:creationId xmlns:a16="http://schemas.microsoft.com/office/drawing/2014/main" id="{6F086322-130D-4B2C-9B88-05926FF6F441}"/>
              </a:ext>
            </a:extLst>
          </p:cNvPr>
          <p:cNvCxnSpPr>
            <a:cxnSpLocks/>
          </p:cNvCxnSpPr>
          <p:nvPr userDrawn="1"/>
        </p:nvCxnSpPr>
        <p:spPr>
          <a:xfrm>
            <a:off x="449263" y="1440000"/>
            <a:ext cx="9792549"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4" name="出所">
            <a:extLst>
              <a:ext uri="{FF2B5EF4-FFF2-40B4-BE49-F238E27FC236}">
                <a16:creationId xmlns:a16="http://schemas.microsoft.com/office/drawing/2014/main" id="{8B6D22AA-36B5-44CB-A8BF-4F6433424498}"/>
              </a:ext>
            </a:extLst>
          </p:cNvPr>
          <p:cNvSpPr>
            <a:spLocks noGrp="1"/>
          </p:cNvSpPr>
          <p:nvPr>
            <p:ph type="body" sz="quarter" idx="16" hasCustomPrompt="1"/>
          </p:nvPr>
        </p:nvSpPr>
        <p:spPr>
          <a:xfrm>
            <a:off x="539750" y="6956578"/>
            <a:ext cx="9612313"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vl2pPr marL="54000" indent="0">
              <a:buNone/>
              <a:defRPr sz="800">
                <a:solidFill>
                  <a:srgbClr val="000000"/>
                </a:solidFill>
                <a:latin typeface="+mn-ea"/>
                <a:ea typeface="+mn-ea"/>
              </a:defRPr>
            </a:lvl2pPr>
            <a:lvl3pPr marL="324000" indent="0">
              <a:buNone/>
              <a:defRPr sz="800">
                <a:solidFill>
                  <a:srgbClr val="000000"/>
                </a:solidFill>
                <a:latin typeface="+mn-ea"/>
                <a:ea typeface="+mn-ea"/>
              </a:defRPr>
            </a:lvl3pPr>
            <a:lvl4pPr marL="576000" indent="0">
              <a:buNone/>
              <a:defRPr sz="800">
                <a:solidFill>
                  <a:srgbClr val="000000"/>
                </a:solidFill>
                <a:latin typeface="+mn-ea"/>
                <a:ea typeface="+mn-ea"/>
              </a:defRPr>
            </a:lvl4pPr>
            <a:lvl5pPr marL="792000" indent="0">
              <a:buNone/>
              <a:defRPr sz="800">
                <a:solidFill>
                  <a:srgbClr val="000000"/>
                </a:solidFill>
                <a:latin typeface="+mn-ea"/>
                <a:ea typeface="+mn-ea"/>
              </a:defRPr>
            </a:lvl5pPr>
          </a:lstStyle>
          <a:p>
            <a:pPr lvl="0"/>
            <a:r>
              <a:rPr kumimoji="1" lang="ja-JP" altLang="en-US" dirty="0"/>
              <a:t>出所）</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540000" y="778699"/>
            <a:ext cx="9216000" cy="553998"/>
          </a:xfrm>
          <a:prstGeom prst="rect">
            <a:avLst/>
          </a:prstGeom>
        </p:spPr>
        <p:txBody>
          <a:bodyPr bIns="0" anchor="b" anchorCtr="0">
            <a:noAutofit/>
          </a:bodyPr>
          <a:lstStyle>
            <a:lvl1pPr marL="0" indent="0" fontAlgn="base">
              <a:lnSpc>
                <a:spcPct val="100000"/>
              </a:lnSpc>
              <a:spcAft>
                <a:spcPts val="0"/>
              </a:spcAft>
              <a:buNone/>
              <a:defRPr sz="3600" b="1" spc="100"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6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3" name="Page_num">
            <a:extLst>
              <a:ext uri="{FF2B5EF4-FFF2-40B4-BE49-F238E27FC236}">
                <a16:creationId xmlns:a16="http://schemas.microsoft.com/office/drawing/2014/main" id="{60E72CD4-E716-43B4-AA74-ECAD1F20ED1E}"/>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
        <p:nvSpPr>
          <p:cNvPr id="5" name="テキスト プレースホルダー 4">
            <a:extLst>
              <a:ext uri="{FF2B5EF4-FFF2-40B4-BE49-F238E27FC236}">
                <a16:creationId xmlns:a16="http://schemas.microsoft.com/office/drawing/2014/main" id="{795F7DDC-EF93-88B9-EA79-A4B4D5DA0AA2}"/>
              </a:ext>
            </a:extLst>
          </p:cNvPr>
          <p:cNvSpPr>
            <a:spLocks noGrp="1"/>
          </p:cNvSpPr>
          <p:nvPr>
            <p:ph type="body" sz="quarter" idx="17" hasCustomPrompt="1"/>
          </p:nvPr>
        </p:nvSpPr>
        <p:spPr>
          <a:xfrm>
            <a:off x="539750" y="1728000"/>
            <a:ext cx="9612313" cy="2291846"/>
          </a:xfrm>
        </p:spPr>
        <p:txBody>
          <a:bodyPr>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24pt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20pt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18pt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16pt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14pt</a:t>
            </a:r>
            <a:endParaRPr kumimoji="1" lang="ja-JP" altLang="en-US" dirty="0"/>
          </a:p>
        </p:txBody>
      </p:sp>
    </p:spTree>
    <p:extLst>
      <p:ext uri="{BB962C8B-B14F-4D97-AF65-F5344CB8AC3E}">
        <p14:creationId xmlns:p14="http://schemas.microsoft.com/office/powerpoint/2010/main" val="1962136254"/>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中面 B">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0" name="ライン_ヘッダー">
            <a:extLst>
              <a:ext uri="{FF2B5EF4-FFF2-40B4-BE49-F238E27FC236}">
                <a16:creationId xmlns:a16="http://schemas.microsoft.com/office/drawing/2014/main" id="{6F086322-130D-4B2C-9B88-05926FF6F441}"/>
              </a:ext>
            </a:extLst>
          </p:cNvPr>
          <p:cNvCxnSpPr>
            <a:cxnSpLocks/>
          </p:cNvCxnSpPr>
          <p:nvPr userDrawn="1"/>
        </p:nvCxnSpPr>
        <p:spPr>
          <a:xfrm>
            <a:off x="449263" y="1440000"/>
            <a:ext cx="9792549"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出所">
            <a:extLst>
              <a:ext uri="{FF2B5EF4-FFF2-40B4-BE49-F238E27FC236}">
                <a16:creationId xmlns:a16="http://schemas.microsoft.com/office/drawing/2014/main" id="{9752631F-7E9D-4107-BEDB-2AB2EB2FCEC8}"/>
              </a:ext>
            </a:extLst>
          </p:cNvPr>
          <p:cNvSpPr>
            <a:spLocks noGrp="1"/>
          </p:cNvSpPr>
          <p:nvPr>
            <p:ph type="body" sz="quarter" idx="18" hasCustomPrompt="1"/>
          </p:nvPr>
        </p:nvSpPr>
        <p:spPr>
          <a:xfrm>
            <a:off x="539750" y="6956578"/>
            <a:ext cx="9612313"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vl2pPr marL="54000" indent="0">
              <a:buNone/>
              <a:defRPr sz="800">
                <a:solidFill>
                  <a:srgbClr val="000000"/>
                </a:solidFill>
                <a:latin typeface="+mn-ea"/>
                <a:ea typeface="+mn-ea"/>
              </a:defRPr>
            </a:lvl2pPr>
            <a:lvl3pPr marL="324000" indent="0">
              <a:buNone/>
              <a:defRPr sz="800">
                <a:solidFill>
                  <a:srgbClr val="000000"/>
                </a:solidFill>
                <a:latin typeface="+mn-ea"/>
                <a:ea typeface="+mn-ea"/>
              </a:defRPr>
            </a:lvl3pPr>
            <a:lvl4pPr marL="576000" indent="0">
              <a:buNone/>
              <a:defRPr sz="800">
                <a:solidFill>
                  <a:srgbClr val="000000"/>
                </a:solidFill>
                <a:latin typeface="+mn-ea"/>
                <a:ea typeface="+mn-ea"/>
              </a:defRPr>
            </a:lvl4pPr>
            <a:lvl5pPr marL="792000" indent="0">
              <a:buNone/>
              <a:defRPr sz="800">
                <a:solidFill>
                  <a:srgbClr val="000000"/>
                </a:solidFill>
                <a:latin typeface="+mn-ea"/>
                <a:ea typeface="+mn-ea"/>
              </a:defRPr>
            </a:lvl5pPr>
          </a:lstStyle>
          <a:p>
            <a:pPr lvl="0"/>
            <a:r>
              <a:rPr kumimoji="1" lang="ja-JP" altLang="en-US" dirty="0"/>
              <a:t>出所）</a:t>
            </a:r>
          </a:p>
        </p:txBody>
      </p:sp>
      <p:sp>
        <p:nvSpPr>
          <p:cNvPr id="3" name="テキスト プレースホルダー">
            <a:extLst>
              <a:ext uri="{FF2B5EF4-FFF2-40B4-BE49-F238E27FC236}">
                <a16:creationId xmlns:a16="http://schemas.microsoft.com/office/drawing/2014/main" id="{E15A37E3-E711-482C-8F5A-BC027B643BE6}"/>
              </a:ext>
            </a:extLst>
          </p:cNvPr>
          <p:cNvSpPr>
            <a:spLocks noGrp="1"/>
          </p:cNvSpPr>
          <p:nvPr>
            <p:ph type="body" sz="quarter" idx="17" hasCustomPrompt="1"/>
          </p:nvPr>
        </p:nvSpPr>
        <p:spPr>
          <a:xfrm>
            <a:off x="538163" y="2340000"/>
            <a:ext cx="9612000" cy="2336024"/>
          </a:xfrm>
        </p:spPr>
        <p:txBody>
          <a:bodyPr>
            <a:spAutoFit/>
          </a:bodyPr>
          <a:lstStyle>
            <a:lvl1pPr fontAlgn="ctr">
              <a:defRPr baseline="0">
                <a:solidFill>
                  <a:srgbClr val="000000"/>
                </a:solidFill>
              </a:defRPr>
            </a:lvl1pPr>
            <a:lvl2pPr fontAlgn="ctr">
              <a:defRPr baseline="0"/>
            </a:lvl2pPr>
            <a:lvl3pPr fontAlgn="ctr">
              <a:defRPr baseline="0"/>
            </a:lvl3pPr>
            <a:lvl4pPr fontAlgn="ctr">
              <a:defRPr baseline="0"/>
            </a:lvl4pPr>
            <a:lvl5pPr fontAlgn="ctr">
              <a:defRPr baseline="0"/>
            </a:lvl5pPr>
          </a:lstStyle>
          <a:p>
            <a:pPr lvl="0"/>
            <a:r>
              <a:rPr kumimoji="1" lang="ja-JP" altLang="en-US" dirty="0"/>
              <a:t>第</a:t>
            </a:r>
            <a:r>
              <a:rPr kumimoji="1" lang="en-US" altLang="ja-JP" dirty="0"/>
              <a:t>1</a:t>
            </a:r>
            <a:r>
              <a:rPr kumimoji="1" lang="ja-JP" altLang="en-US" dirty="0"/>
              <a:t>レベル </a:t>
            </a:r>
            <a:r>
              <a:rPr kumimoji="1" lang="en-US" altLang="ja-JP" dirty="0"/>
              <a:t>24pt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20pt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18pt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16pt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14pt</a:t>
            </a:r>
            <a:endParaRPr kumimoji="1" lang="ja-JP" altLang="en-US" dirty="0"/>
          </a:p>
        </p:txBody>
      </p:sp>
      <p:sp>
        <p:nvSpPr>
          <p:cNvPr id="19" name="サブタイトル">
            <a:extLst>
              <a:ext uri="{FF2B5EF4-FFF2-40B4-BE49-F238E27FC236}">
                <a16:creationId xmlns:a16="http://schemas.microsoft.com/office/drawing/2014/main" id="{98C6F097-3B93-4E96-A37D-5945EA06EA9B}"/>
              </a:ext>
            </a:extLst>
          </p:cNvPr>
          <p:cNvSpPr>
            <a:spLocks noGrp="1"/>
          </p:cNvSpPr>
          <p:nvPr>
            <p:ph type="body" sz="quarter" idx="16" hasCustomPrompt="1"/>
          </p:nvPr>
        </p:nvSpPr>
        <p:spPr>
          <a:xfrm>
            <a:off x="538163" y="1727200"/>
            <a:ext cx="9612312" cy="376770"/>
          </a:xfrm>
          <a:prstGeom prst="rect">
            <a:avLst/>
          </a:prstGeom>
        </p:spPr>
        <p:txBody>
          <a:bodyPr anchor="b" anchorCtr="0"/>
          <a:lstStyle>
            <a:lvl1pPr marL="0" indent="0" fontAlgn="base">
              <a:spcAft>
                <a:spcPts val="600"/>
              </a:spcAft>
              <a:buNone/>
              <a:defRPr sz="2400" spc="100" baseline="0">
                <a:solidFill>
                  <a:schemeClr val="accent2"/>
                </a:solidFill>
              </a:defRPr>
            </a:lvl1pPr>
            <a:lvl2pPr marL="0" indent="0">
              <a:buNone/>
              <a:defRPr/>
            </a:lvl2pPr>
            <a:lvl3pPr marL="216000" indent="0">
              <a:buNone/>
              <a:defRPr/>
            </a:lvl3pPr>
            <a:lvl4pPr marL="504000" indent="0">
              <a:buNone/>
              <a:defRPr/>
            </a:lvl4pPr>
            <a:lvl5pPr marL="648000" indent="0">
              <a:buNone/>
              <a:defRPr/>
            </a:lvl5pPr>
          </a:lstStyle>
          <a:p>
            <a:pPr lvl="0"/>
            <a:r>
              <a:rPr kumimoji="1" lang="ja-JP" altLang="en-US" dirty="0"/>
              <a:t>サブタイトル</a:t>
            </a:r>
          </a:p>
        </p:txBody>
      </p:sp>
      <p:sp>
        <p:nvSpPr>
          <p:cNvPr id="14" name="ページタイトル">
            <a:extLst>
              <a:ext uri="{FF2B5EF4-FFF2-40B4-BE49-F238E27FC236}">
                <a16:creationId xmlns:a16="http://schemas.microsoft.com/office/drawing/2014/main" id="{10D1F128-2A43-4E10-A0EE-9D9CB2225035}"/>
              </a:ext>
            </a:extLst>
          </p:cNvPr>
          <p:cNvSpPr>
            <a:spLocks noGrp="1"/>
          </p:cNvSpPr>
          <p:nvPr>
            <p:ph type="subTitle" idx="10" hasCustomPrompt="1"/>
          </p:nvPr>
        </p:nvSpPr>
        <p:spPr>
          <a:xfrm>
            <a:off x="540000" y="778699"/>
            <a:ext cx="9216000" cy="553998"/>
          </a:xfrm>
          <a:prstGeom prst="rect">
            <a:avLst/>
          </a:prstGeom>
        </p:spPr>
        <p:txBody>
          <a:bodyPr bIns="0" anchor="b" anchorCtr="0">
            <a:noAutofit/>
          </a:bodyPr>
          <a:lstStyle>
            <a:lvl1pPr marL="0" indent="0" fontAlgn="base">
              <a:lnSpc>
                <a:spcPct val="100000"/>
              </a:lnSpc>
              <a:spcAft>
                <a:spcPts val="0"/>
              </a:spcAft>
              <a:buNone/>
              <a:defRPr sz="3600" b="1" spc="100" baseline="0">
                <a:solidFill>
                  <a:srgbClr val="003B83"/>
                </a:solidFill>
              </a:defRPr>
            </a:lvl1pPr>
          </a:lstStyle>
          <a:p>
            <a:r>
              <a:rPr kumimoji="1" lang="ja-JP" altLang="en-US" dirty="0"/>
              <a:t>ページタイトル（結論／メッセージ）</a:t>
            </a:r>
          </a:p>
        </p:txBody>
      </p:sp>
      <p:sp>
        <p:nvSpPr>
          <p:cNvPr id="15" name="X.X Section（節）">
            <a:extLst>
              <a:ext uri="{FF2B5EF4-FFF2-40B4-BE49-F238E27FC236}">
                <a16:creationId xmlns:a16="http://schemas.microsoft.com/office/drawing/2014/main" id="{443779AB-A854-4EA3-82B3-8A6CAF9123A5}"/>
              </a:ext>
            </a:extLst>
          </p:cNvPr>
          <p:cNvSpPr>
            <a:spLocks noGrp="1"/>
          </p:cNvSpPr>
          <p:nvPr>
            <p:ph type="title" hasCustomPrompt="1"/>
          </p:nvPr>
        </p:nvSpPr>
        <p:spPr>
          <a:xfrm>
            <a:off x="539906" y="360000"/>
            <a:ext cx="9216000" cy="216000"/>
          </a:xfrm>
        </p:spPr>
        <p:txBody>
          <a:bodyPr anchor="t" anchorCtr="0">
            <a:noAutofit/>
          </a:bodyPr>
          <a:lstStyle>
            <a:lvl1pPr fontAlgn="ctr">
              <a:lnSpc>
                <a:spcPct val="100000"/>
              </a:lnSpc>
              <a:defRPr sz="16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6" name="Page_num">
            <a:extLst>
              <a:ext uri="{FF2B5EF4-FFF2-40B4-BE49-F238E27FC236}">
                <a16:creationId xmlns:a16="http://schemas.microsoft.com/office/drawing/2014/main" id="{965543F5-880F-4398-9059-46B69C617DDE}"/>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3317708403"/>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中面 C">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5" name="ライン_ヘッダー">
            <a:extLst>
              <a:ext uri="{FF2B5EF4-FFF2-40B4-BE49-F238E27FC236}">
                <a16:creationId xmlns:a16="http://schemas.microsoft.com/office/drawing/2014/main" id="{9094DC75-E9CC-4E8A-B244-C36DA46930CB}"/>
              </a:ext>
            </a:extLst>
          </p:cNvPr>
          <p:cNvCxnSpPr>
            <a:cxnSpLocks/>
          </p:cNvCxnSpPr>
          <p:nvPr userDrawn="1"/>
        </p:nvCxnSpPr>
        <p:spPr>
          <a:xfrm>
            <a:off x="449263" y="1440000"/>
            <a:ext cx="9792549"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F3EDC652-6BA6-47EC-BB40-FE905CE2BBF0}"/>
              </a:ext>
            </a:extLst>
          </p:cNvPr>
          <p:cNvSpPr>
            <a:spLocks noGrp="1"/>
          </p:cNvSpPr>
          <p:nvPr>
            <p:ph type="body" sz="quarter" idx="20" hasCustomPrompt="1"/>
          </p:nvPr>
        </p:nvSpPr>
        <p:spPr>
          <a:xfrm>
            <a:off x="539750" y="6956578"/>
            <a:ext cx="9612313"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vl2pPr marL="54000" indent="0">
              <a:buNone/>
              <a:defRPr sz="800">
                <a:solidFill>
                  <a:srgbClr val="000000"/>
                </a:solidFill>
                <a:latin typeface="+mn-ea"/>
                <a:ea typeface="+mn-ea"/>
              </a:defRPr>
            </a:lvl2pPr>
            <a:lvl3pPr marL="324000" indent="0">
              <a:buNone/>
              <a:defRPr sz="800">
                <a:solidFill>
                  <a:srgbClr val="000000"/>
                </a:solidFill>
                <a:latin typeface="+mn-ea"/>
                <a:ea typeface="+mn-ea"/>
              </a:defRPr>
            </a:lvl3pPr>
            <a:lvl4pPr marL="576000" indent="0">
              <a:buNone/>
              <a:defRPr sz="800">
                <a:solidFill>
                  <a:srgbClr val="000000"/>
                </a:solidFill>
                <a:latin typeface="+mn-ea"/>
                <a:ea typeface="+mn-ea"/>
              </a:defRPr>
            </a:lvl4pPr>
            <a:lvl5pPr marL="792000" indent="0">
              <a:buNone/>
              <a:defRPr sz="800">
                <a:solidFill>
                  <a:srgbClr val="000000"/>
                </a:solidFill>
                <a:latin typeface="+mn-ea"/>
                <a:ea typeface="+mn-ea"/>
              </a:defRPr>
            </a:lvl5pPr>
          </a:lstStyle>
          <a:p>
            <a:pPr lvl="0"/>
            <a:r>
              <a:rPr kumimoji="1" lang="ja-JP" altLang="en-US" dirty="0"/>
              <a:t>出所）</a:t>
            </a:r>
          </a:p>
        </p:txBody>
      </p:sp>
      <p:sp>
        <p:nvSpPr>
          <p:cNvPr id="13" name="テキスト 2">
            <a:extLst>
              <a:ext uri="{FF2B5EF4-FFF2-40B4-BE49-F238E27FC236}">
                <a16:creationId xmlns:a16="http://schemas.microsoft.com/office/drawing/2014/main" id="{B96F8911-0830-42C0-B1A0-0EB312F5FA8D}"/>
              </a:ext>
            </a:extLst>
          </p:cNvPr>
          <p:cNvSpPr>
            <a:spLocks noGrp="1"/>
          </p:cNvSpPr>
          <p:nvPr>
            <p:ph type="body" sz="quarter" idx="19" hasCustomPrompt="1"/>
          </p:nvPr>
        </p:nvSpPr>
        <p:spPr>
          <a:xfrm>
            <a:off x="5545075" y="2356650"/>
            <a:ext cx="4606925" cy="1549976"/>
          </a:xfrm>
        </p:spPr>
        <p:txBody>
          <a:bodyPr>
            <a:spAutoFit/>
          </a:bodyPr>
          <a:lstStyle>
            <a:lvl1pPr marL="0" indent="0" fontAlgn="base">
              <a:lnSpc>
                <a:spcPct val="130000"/>
              </a:lnSpc>
              <a:spcAft>
                <a:spcPts val="1200"/>
              </a:spcAft>
              <a:buNone/>
              <a:defRPr sz="1600"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1" name="サブタイトル 2">
            <a:extLst>
              <a:ext uri="{FF2B5EF4-FFF2-40B4-BE49-F238E27FC236}">
                <a16:creationId xmlns:a16="http://schemas.microsoft.com/office/drawing/2014/main" id="{6700803E-768F-45E3-BEF2-C206769E2DB0}"/>
              </a:ext>
            </a:extLst>
          </p:cNvPr>
          <p:cNvSpPr>
            <a:spLocks noGrp="1"/>
          </p:cNvSpPr>
          <p:nvPr>
            <p:ph type="body" sz="quarter" idx="18" hasCustomPrompt="1"/>
          </p:nvPr>
        </p:nvSpPr>
        <p:spPr>
          <a:xfrm>
            <a:off x="5545075" y="1728000"/>
            <a:ext cx="4606925" cy="376770"/>
          </a:xfrm>
        </p:spPr>
        <p:txBody>
          <a:bodyPr anchor="t" anchorCtr="0">
            <a:spAutoFit/>
          </a:bodyPr>
          <a:lstStyle>
            <a:lvl1pPr marL="0" indent="0" fontAlgn="base">
              <a:spcAft>
                <a:spcPts val="600"/>
              </a:spcAft>
              <a:buNone/>
              <a:defRPr spc="100" baseline="0">
                <a:solidFill>
                  <a:schemeClr val="accent2"/>
                </a:solidFill>
              </a:defRPr>
            </a:lvl1pPr>
          </a:lstStyle>
          <a:p>
            <a:pPr lvl="0"/>
            <a:r>
              <a:rPr kumimoji="1" lang="ja-JP" altLang="en-US" dirty="0"/>
              <a:t>サブタイトル</a:t>
            </a:r>
          </a:p>
        </p:txBody>
      </p:sp>
      <p:sp>
        <p:nvSpPr>
          <p:cNvPr id="10" name="テキスト 1">
            <a:extLst>
              <a:ext uri="{FF2B5EF4-FFF2-40B4-BE49-F238E27FC236}">
                <a16:creationId xmlns:a16="http://schemas.microsoft.com/office/drawing/2014/main" id="{DBE8376B-421B-496C-851F-B637EC59C05C}"/>
              </a:ext>
            </a:extLst>
          </p:cNvPr>
          <p:cNvSpPr>
            <a:spLocks noGrp="1"/>
          </p:cNvSpPr>
          <p:nvPr>
            <p:ph type="body" sz="quarter" idx="17" hasCustomPrompt="1"/>
          </p:nvPr>
        </p:nvSpPr>
        <p:spPr>
          <a:xfrm>
            <a:off x="539750" y="2356650"/>
            <a:ext cx="4606925" cy="1549976"/>
          </a:xfrm>
        </p:spPr>
        <p:txBody>
          <a:bodyPr>
            <a:spAutoFit/>
          </a:bodyPr>
          <a:lstStyle>
            <a:lvl1pPr marL="0" indent="0" fontAlgn="base">
              <a:lnSpc>
                <a:spcPct val="130000"/>
              </a:lnSpc>
              <a:spcAft>
                <a:spcPts val="1200"/>
              </a:spcAft>
              <a:buNone/>
              <a:defRPr sz="1600"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22" name="サブタイトル 1">
            <a:extLst>
              <a:ext uri="{FF2B5EF4-FFF2-40B4-BE49-F238E27FC236}">
                <a16:creationId xmlns:a16="http://schemas.microsoft.com/office/drawing/2014/main" id="{78A5186F-C51C-46F1-A6BF-CCCC78A37EE4}"/>
              </a:ext>
            </a:extLst>
          </p:cNvPr>
          <p:cNvSpPr>
            <a:spLocks noGrp="1"/>
          </p:cNvSpPr>
          <p:nvPr>
            <p:ph type="body" sz="quarter" idx="16" hasCustomPrompt="1"/>
          </p:nvPr>
        </p:nvSpPr>
        <p:spPr>
          <a:xfrm>
            <a:off x="539750" y="1728000"/>
            <a:ext cx="4606925" cy="376770"/>
          </a:xfrm>
        </p:spPr>
        <p:txBody>
          <a:bodyPr anchor="t" anchorCtr="0">
            <a:spAutoFit/>
          </a:bodyPr>
          <a:lstStyle>
            <a:lvl1pPr marL="0" indent="0" fontAlgn="base">
              <a:spcAft>
                <a:spcPts val="600"/>
              </a:spcAft>
              <a:buNone/>
              <a:defRPr spc="100" baseline="0">
                <a:solidFill>
                  <a:schemeClr val="accent2"/>
                </a:solidFill>
              </a:defRPr>
            </a:lvl1pPr>
          </a:lstStyle>
          <a:p>
            <a:pPr lvl="0"/>
            <a:r>
              <a:rPr kumimoji="1" lang="ja-JP" altLang="en-US" dirty="0"/>
              <a:t>サブタイトル</a:t>
            </a:r>
          </a:p>
        </p:txBody>
      </p:sp>
      <p:sp>
        <p:nvSpPr>
          <p:cNvPr id="20" name="ページタイトル">
            <a:extLst>
              <a:ext uri="{FF2B5EF4-FFF2-40B4-BE49-F238E27FC236}">
                <a16:creationId xmlns:a16="http://schemas.microsoft.com/office/drawing/2014/main" id="{CC7E9ED0-9B55-49C1-975A-5EB17D95FEBD}"/>
              </a:ext>
            </a:extLst>
          </p:cNvPr>
          <p:cNvSpPr>
            <a:spLocks noGrp="1"/>
          </p:cNvSpPr>
          <p:nvPr>
            <p:ph type="subTitle" idx="10" hasCustomPrompt="1"/>
          </p:nvPr>
        </p:nvSpPr>
        <p:spPr>
          <a:xfrm>
            <a:off x="540000" y="778699"/>
            <a:ext cx="9216000" cy="553998"/>
          </a:xfrm>
          <a:prstGeom prst="rect">
            <a:avLst/>
          </a:prstGeom>
        </p:spPr>
        <p:txBody>
          <a:bodyPr bIns="0" anchor="b" anchorCtr="0">
            <a:noAutofit/>
          </a:bodyPr>
          <a:lstStyle>
            <a:lvl1pPr marL="0" indent="0" fontAlgn="base">
              <a:lnSpc>
                <a:spcPct val="100000"/>
              </a:lnSpc>
              <a:spcAft>
                <a:spcPts val="0"/>
              </a:spcAft>
              <a:buNone/>
              <a:defRPr sz="3600" b="1" spc="100" baseline="0">
                <a:solidFill>
                  <a:srgbClr val="003B83"/>
                </a:solidFill>
              </a:defRPr>
            </a:lvl1pPr>
          </a:lstStyle>
          <a:p>
            <a:r>
              <a:rPr kumimoji="1" lang="ja-JP" altLang="en-US" dirty="0"/>
              <a:t>ページタイトル（結論／メッセージ）</a:t>
            </a:r>
          </a:p>
        </p:txBody>
      </p:sp>
      <p:sp>
        <p:nvSpPr>
          <p:cNvPr id="21" name="X.X Section（節）">
            <a:extLst>
              <a:ext uri="{FF2B5EF4-FFF2-40B4-BE49-F238E27FC236}">
                <a16:creationId xmlns:a16="http://schemas.microsoft.com/office/drawing/2014/main" id="{949A7B11-5797-4C1C-AC43-2B95E166B8B4}"/>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6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8" name="Page_num">
            <a:extLst>
              <a:ext uri="{FF2B5EF4-FFF2-40B4-BE49-F238E27FC236}">
                <a16:creationId xmlns:a16="http://schemas.microsoft.com/office/drawing/2014/main" id="{E0BF0B69-5E38-44FB-927D-CE649FC401D5}"/>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1160575252"/>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8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中面 タイトルのみ">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15" name="ライン_ヘッダー">
            <a:extLst>
              <a:ext uri="{FF2B5EF4-FFF2-40B4-BE49-F238E27FC236}">
                <a16:creationId xmlns:a16="http://schemas.microsoft.com/office/drawing/2014/main" id="{9094DC75-E9CC-4E8A-B244-C36DA46930CB}"/>
              </a:ext>
            </a:extLst>
          </p:cNvPr>
          <p:cNvCxnSpPr>
            <a:cxnSpLocks/>
          </p:cNvCxnSpPr>
          <p:nvPr userDrawn="1"/>
        </p:nvCxnSpPr>
        <p:spPr>
          <a:xfrm>
            <a:off x="449263" y="1440000"/>
            <a:ext cx="9792549" cy="0"/>
          </a:xfrm>
          <a:prstGeom prst="line">
            <a:avLst/>
          </a:prstGeom>
          <a:ln w="4445">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ページタイトル">
            <a:extLst>
              <a:ext uri="{FF2B5EF4-FFF2-40B4-BE49-F238E27FC236}">
                <a16:creationId xmlns:a16="http://schemas.microsoft.com/office/drawing/2014/main" id="{CC7E9ED0-9B55-49C1-975A-5EB17D95FEBD}"/>
              </a:ext>
            </a:extLst>
          </p:cNvPr>
          <p:cNvSpPr>
            <a:spLocks noGrp="1"/>
          </p:cNvSpPr>
          <p:nvPr>
            <p:ph type="subTitle" idx="10" hasCustomPrompt="1"/>
          </p:nvPr>
        </p:nvSpPr>
        <p:spPr>
          <a:xfrm>
            <a:off x="540000" y="778699"/>
            <a:ext cx="9216000" cy="553998"/>
          </a:xfrm>
          <a:prstGeom prst="rect">
            <a:avLst/>
          </a:prstGeom>
        </p:spPr>
        <p:txBody>
          <a:bodyPr bIns="0" anchor="b" anchorCtr="0">
            <a:noAutofit/>
          </a:bodyPr>
          <a:lstStyle>
            <a:lvl1pPr marL="0" indent="0" fontAlgn="base">
              <a:lnSpc>
                <a:spcPct val="100000"/>
              </a:lnSpc>
              <a:spcAft>
                <a:spcPts val="0"/>
              </a:spcAft>
              <a:buNone/>
              <a:defRPr sz="3600" b="1" spc="100" baseline="0">
                <a:solidFill>
                  <a:srgbClr val="003B83"/>
                </a:solidFill>
              </a:defRPr>
            </a:lvl1pPr>
          </a:lstStyle>
          <a:p>
            <a:r>
              <a:rPr kumimoji="1" lang="ja-JP" altLang="en-US" dirty="0"/>
              <a:t>ページタイトル（結論／メッセージ）</a:t>
            </a:r>
          </a:p>
        </p:txBody>
      </p:sp>
      <p:sp>
        <p:nvSpPr>
          <p:cNvPr id="21" name="X.X Section（節）">
            <a:extLst>
              <a:ext uri="{FF2B5EF4-FFF2-40B4-BE49-F238E27FC236}">
                <a16:creationId xmlns:a16="http://schemas.microsoft.com/office/drawing/2014/main" id="{949A7B11-5797-4C1C-AC43-2B95E166B8B4}"/>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6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9" name="出所">
            <a:extLst>
              <a:ext uri="{FF2B5EF4-FFF2-40B4-BE49-F238E27FC236}">
                <a16:creationId xmlns:a16="http://schemas.microsoft.com/office/drawing/2014/main" id="{1508CE7A-03C5-4AC7-868B-F353F8D6591E}"/>
              </a:ext>
            </a:extLst>
          </p:cNvPr>
          <p:cNvSpPr>
            <a:spLocks noGrp="1"/>
          </p:cNvSpPr>
          <p:nvPr>
            <p:ph type="body" sz="quarter" idx="16" hasCustomPrompt="1"/>
          </p:nvPr>
        </p:nvSpPr>
        <p:spPr>
          <a:xfrm>
            <a:off x="539750" y="6956578"/>
            <a:ext cx="9612313"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vl2pPr marL="54000" indent="0">
              <a:buNone/>
              <a:defRPr sz="800">
                <a:solidFill>
                  <a:srgbClr val="000000"/>
                </a:solidFill>
                <a:latin typeface="+mn-ea"/>
                <a:ea typeface="+mn-ea"/>
              </a:defRPr>
            </a:lvl2pPr>
            <a:lvl3pPr marL="324000" indent="0">
              <a:buNone/>
              <a:defRPr sz="800">
                <a:solidFill>
                  <a:srgbClr val="000000"/>
                </a:solidFill>
                <a:latin typeface="+mn-ea"/>
                <a:ea typeface="+mn-ea"/>
              </a:defRPr>
            </a:lvl3pPr>
            <a:lvl4pPr marL="576000" indent="0">
              <a:buNone/>
              <a:defRPr sz="800">
                <a:solidFill>
                  <a:srgbClr val="000000"/>
                </a:solidFill>
                <a:latin typeface="+mn-ea"/>
                <a:ea typeface="+mn-ea"/>
              </a:defRPr>
            </a:lvl4pPr>
            <a:lvl5pPr marL="792000" indent="0">
              <a:buNone/>
              <a:defRPr sz="800">
                <a:solidFill>
                  <a:srgbClr val="000000"/>
                </a:solidFill>
                <a:latin typeface="+mn-ea"/>
                <a:ea typeface="+mn-ea"/>
              </a:defRPr>
            </a:lvl5pPr>
          </a:lstStyle>
          <a:p>
            <a:pPr lvl="0"/>
            <a:r>
              <a:rPr kumimoji="1" lang="ja-JP" altLang="en-US" dirty="0"/>
              <a:t>出所）</a:t>
            </a:r>
          </a:p>
        </p:txBody>
      </p:sp>
      <p:sp>
        <p:nvSpPr>
          <p:cNvPr id="14" name="Page_num">
            <a:extLst>
              <a:ext uri="{FF2B5EF4-FFF2-40B4-BE49-F238E27FC236}">
                <a16:creationId xmlns:a16="http://schemas.microsoft.com/office/drawing/2014/main" id="{2275F967-DE6A-474C-BA32-838840675DAE}"/>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2541817114"/>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9" name="Page_num">
            <a:extLst>
              <a:ext uri="{FF2B5EF4-FFF2-40B4-BE49-F238E27FC236}">
                <a16:creationId xmlns:a16="http://schemas.microsoft.com/office/drawing/2014/main" id="{F67B1AEB-43E5-4A14-BD21-B804E0AE8FF0}"/>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650" baseline="0" dirty="0">
              <a:solidFill>
                <a:srgbClr val="595757"/>
              </a:solidFill>
              <a:latin typeface="+mn-lt"/>
              <a:ea typeface="+mn-ea"/>
              <a:sym typeface="Arial"/>
            </a:endParaRPr>
          </a:p>
        </p:txBody>
      </p:sp>
    </p:spTree>
    <p:extLst>
      <p:ext uri="{BB962C8B-B14F-4D97-AF65-F5344CB8AC3E}">
        <p14:creationId xmlns:p14="http://schemas.microsoft.com/office/powerpoint/2010/main" val="841176167"/>
      </p:ext>
    </p:extLst>
  </p:cSld>
  <p:clrMapOvr>
    <a:masterClrMapping/>
  </p:clrMapOvr>
  <p:extLst>
    <p:ext uri="{DCECCB84-F9BA-43D5-87BE-67443E8EF086}">
      <p15:sldGuideLst xmlns:p15="http://schemas.microsoft.com/office/powerpoint/2012/main">
        <p15:guide id="2" pos="3242">
          <p15:clr>
            <a:srgbClr val="FBAE40"/>
          </p15:clr>
        </p15:guide>
        <p15:guide id="9" pos="349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019483"/>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本文">
            <a:extLst>
              <a:ext uri="{FF2B5EF4-FFF2-40B4-BE49-F238E27FC236}">
                <a16:creationId xmlns:a16="http://schemas.microsoft.com/office/drawing/2014/main" id="{CD2D96DA-B998-4F7F-8B2A-980DBA9E3EDF}"/>
              </a:ext>
            </a:extLst>
          </p:cNvPr>
          <p:cNvSpPr>
            <a:spLocks noGrp="1"/>
          </p:cNvSpPr>
          <p:nvPr userDrawn="1">
            <p:ph type="body" sz="quarter" idx="12" hasCustomPrompt="1"/>
          </p:nvPr>
        </p:nvSpPr>
        <p:spPr>
          <a:xfrm>
            <a:off x="1763556" y="1728000"/>
            <a:ext cx="8388350" cy="1346138"/>
          </a:xfrm>
        </p:spPr>
        <p:txBody>
          <a:bodyPr/>
          <a:lstStyle>
            <a:lvl1pPr marL="0" marR="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kumimoji="1" lang="en-US" altLang="ja-JP" sz="1400" b="1" u="none" kern="1200" spc="120" baseline="0" noProof="0" dirty="0">
                <a:solidFill>
                  <a:srgbClr val="3C82F4"/>
                </a:solidFill>
                <a:latin typeface="+mj-ea"/>
                <a:ea typeface="+mj-ea"/>
                <a:cs typeface="+mn-cs"/>
              </a:defRPr>
            </a:lvl1pPr>
            <a:lvl2pPr marL="180000" marR="0"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kumimoji="1" lang="ja-JP" altLang="en-US" sz="1200" b="0" kern="1200" spc="120" baseline="0" dirty="0">
                <a:solidFill>
                  <a:srgbClr val="000000"/>
                </a:solidFill>
                <a:latin typeface="+mj-ea"/>
                <a:ea typeface="+mj-ea"/>
                <a:cs typeface="+mn-cs"/>
              </a:defRPr>
            </a:lvl2pPr>
            <a:lvl3pPr marL="288000" indent="-108000">
              <a:spcAft>
                <a:spcPts val="400"/>
              </a:spcAft>
              <a:buFont typeface="BIZ UDPゴシック" panose="020B0400000000000000" pitchFamily="50" charset="-128"/>
              <a:buChar char="•"/>
              <a:tabLst>
                <a:tab pos="7740000" algn="r"/>
              </a:tabLst>
              <a:defRPr sz="1100" spc="120"/>
            </a:lvl3pPr>
            <a:lvl4pPr marL="396000" indent="-108000">
              <a:spcAft>
                <a:spcPts val="300"/>
              </a:spcAft>
              <a:buFont typeface="BIZ UDPゴシック" panose="020B0400000000000000" pitchFamily="50" charset="-128"/>
              <a:buChar char="‐"/>
              <a:tabLst>
                <a:tab pos="7740000" algn="r"/>
              </a:tabLst>
              <a:defRPr sz="1100" spc="120"/>
            </a:lvl4pPr>
            <a:lvl5pPr marL="540000" indent="0">
              <a:spcAft>
                <a:spcPts val="300"/>
              </a:spcAft>
              <a:buNone/>
              <a:tabLst>
                <a:tab pos="7740000" algn="r"/>
              </a:tabLst>
              <a:defRPr spc="120"/>
            </a:lvl5pPr>
          </a:lstStyle>
          <a:p>
            <a:pPr marL="0" marR="0" lvl="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a:pPr>
            <a:r>
              <a:rPr kumimoji="1" lang="en-US" altLang="ja-JP" sz="1400" b="1" i="0" u="none" strike="noStrike" kern="1200" cap="none" spc="100" normalizeH="0" baseline="0" noProof="0" dirty="0">
                <a:ln>
                  <a:noFill/>
                </a:ln>
                <a:solidFill>
                  <a:srgbClr val="3C82F4"/>
                </a:solidFill>
                <a:effectLst/>
                <a:uLnTx/>
                <a:uFillTx/>
                <a:latin typeface="+mj-ea"/>
                <a:ea typeface="+mj-ea"/>
              </a:rPr>
              <a:t>X.</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Chapter</a:t>
            </a:r>
            <a:r>
              <a:rPr kumimoji="1" lang="ja-JP" altLang="en-US" sz="1400" b="1" i="0" u="none" strike="noStrike" kern="1200" cap="none" spc="100" normalizeH="0" baseline="0" noProof="0" dirty="0">
                <a:ln>
                  <a:noFill/>
                </a:ln>
                <a:solidFill>
                  <a:srgbClr val="3C82F4"/>
                </a:solidFill>
                <a:effectLst/>
                <a:uLnTx/>
                <a:uFillTx/>
                <a:latin typeface="+mj-ea"/>
                <a:ea typeface="+mj-ea"/>
              </a:rPr>
              <a:t>（章） </a:t>
            </a:r>
            <a:r>
              <a:rPr kumimoji="1" lang="en-US" altLang="ja-JP" sz="1400" b="1" i="0" u="none" strike="noStrike" kern="1200" cap="none" spc="100" normalizeH="0" baseline="0" noProof="0" dirty="0">
                <a:ln>
                  <a:noFill/>
                </a:ln>
                <a:solidFill>
                  <a:srgbClr val="3C82F4"/>
                </a:solidFill>
                <a:effectLst/>
                <a:uLnTx/>
                <a:uFillTx/>
                <a:latin typeface="+mj-ea"/>
                <a:ea typeface="+mj-ea"/>
              </a:rPr>
              <a:t>14pt</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ja-JP" altLang="en-US" sz="1400" b="1" i="0" u="sng" strike="noStrike" kern="1200" cap="none" spc="100" normalizeH="0" baseline="30000" noProof="0" dirty="0">
                <a:ln>
                  <a:noFill/>
                </a:ln>
                <a:solidFill>
                  <a:srgbClr val="3C82F4"/>
                </a:solidFill>
                <a:effectLst/>
                <a:uLnTx/>
                <a:uFill>
                  <a:solidFill>
                    <a:srgbClr val="3C82F5"/>
                  </a:solidFill>
                </a:uFill>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1</a:t>
            </a:r>
          </a:p>
          <a:p>
            <a:pPr marL="180000" marR="0" lvl="1"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a:pPr>
            <a:r>
              <a:rPr lang="en-US" altLang="ja-JP" dirty="0"/>
              <a:t>X.X</a:t>
            </a:r>
            <a:r>
              <a:rPr lang="ja-JP" altLang="en-US" dirty="0"/>
              <a:t> </a:t>
            </a:r>
            <a:r>
              <a:rPr lang="en-US" altLang="ja-JP" dirty="0"/>
              <a:t>Section</a:t>
            </a:r>
            <a:r>
              <a:rPr lang="ja-JP" altLang="en-US" dirty="0"/>
              <a:t>（節） </a:t>
            </a:r>
            <a:r>
              <a:rPr lang="en-US" altLang="ja-JP" dirty="0"/>
              <a:t>12pt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11</a:t>
            </a:r>
            <a:r>
              <a:rPr lang="ja-JP" altLang="en-US" dirty="0"/>
              <a:t>ｐｔ</a:t>
            </a:r>
          </a:p>
          <a:p>
            <a:pPr lvl="3"/>
            <a:r>
              <a:rPr lang="ja-JP" altLang="en-US" dirty="0"/>
              <a:t>第</a:t>
            </a:r>
            <a:r>
              <a:rPr lang="en-US" altLang="ja-JP" dirty="0"/>
              <a:t>4</a:t>
            </a:r>
            <a:r>
              <a:rPr lang="ja-JP" altLang="en-US" dirty="0"/>
              <a:t>レベル　</a:t>
            </a:r>
            <a:r>
              <a:rPr lang="en-US" altLang="ja-JP" dirty="0"/>
              <a:t>11pt</a:t>
            </a:r>
            <a:endParaRPr lang="ja-JP" altLang="en-US" dirty="0"/>
          </a:p>
          <a:p>
            <a:pPr lvl="4"/>
            <a:r>
              <a:rPr lang="ja-JP" altLang="en-US" dirty="0"/>
              <a:t>第</a:t>
            </a:r>
            <a:r>
              <a:rPr lang="en-US" altLang="ja-JP" dirty="0"/>
              <a:t>5</a:t>
            </a:r>
            <a:r>
              <a:rPr lang="ja-JP" altLang="en-US" dirty="0"/>
              <a:t>レベル　</a:t>
            </a:r>
            <a:r>
              <a:rPr lang="en-US" altLang="ja-JP" dirty="0"/>
              <a:t>10.5pt</a:t>
            </a:r>
          </a:p>
        </p:txBody>
      </p:sp>
      <p:sp>
        <p:nvSpPr>
          <p:cNvPr id="2" name="タイトル"/>
          <p:cNvSpPr>
            <a:spLocks noGrp="1"/>
          </p:cNvSpPr>
          <p:nvPr userDrawn="1">
            <p:ph type="title" hasCustomPrompt="1"/>
          </p:nvPr>
        </p:nvSpPr>
        <p:spPr>
          <a:xfrm>
            <a:off x="539906" y="738000"/>
            <a:ext cx="9216000" cy="487235"/>
          </a:xfrm>
        </p:spPr>
        <p:txBody>
          <a:bodyPr bIns="0" anchor="b" anchorCtr="0">
            <a:noAutofit/>
          </a:bodyPr>
          <a:lstStyle>
            <a:lvl1pPr>
              <a:lnSpc>
                <a:spcPct val="110000"/>
              </a:lnSpc>
              <a:defRPr spc="120" baseline="0"/>
            </a:lvl1pPr>
          </a:lstStyle>
          <a:p>
            <a:r>
              <a:rPr lang="ja-JP" altLang="en-US" dirty="0"/>
              <a:t>目次</a:t>
            </a:r>
            <a:endParaRPr lang="en-US" dirty="0"/>
          </a:p>
        </p:txBody>
      </p:sp>
    </p:spTree>
    <p:extLst>
      <p:ext uri="{BB962C8B-B14F-4D97-AF65-F5344CB8AC3E}">
        <p14:creationId xmlns:p14="http://schemas.microsoft.com/office/powerpoint/2010/main" val="2436151431"/>
      </p:ext>
    </p:extLst>
  </p:cSld>
  <p:clrMapOvr>
    <a:masterClrMapping/>
  </p:clrMapOvr>
  <p:hf sldNum="0" hdr="0"/>
  <p:extLst>
    <p:ext uri="{DCECCB84-F9BA-43D5-87BE-67443E8EF086}">
      <p15:sldGuideLst xmlns:p15="http://schemas.microsoft.com/office/powerpoint/2012/main">
        <p15:guide id="9" pos="1110">
          <p15:clr>
            <a:srgbClr val="FBAE40"/>
          </p15:clr>
        </p15:guide>
        <p15:guide id="11" orient="horz" pos="10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扉">
    <p:spTree>
      <p:nvGrpSpPr>
        <p:cNvPr id="1" name=""/>
        <p:cNvGrpSpPr/>
        <p:nvPr/>
      </p:nvGrpSpPr>
      <p:grpSpPr>
        <a:xfrm>
          <a:off x="0" y="0"/>
          <a:ext cx="0" cy="0"/>
          <a:chOff x="0" y="0"/>
          <a:chExt cx="0" cy="0"/>
        </a:xfrm>
      </p:grpSpPr>
      <p:cxnSp>
        <p:nvCxnSpPr>
          <p:cNvPr id="7" name="ライン">
            <a:extLst>
              <a:ext uri="{FF2B5EF4-FFF2-40B4-BE49-F238E27FC236}">
                <a16:creationId xmlns:a16="http://schemas.microsoft.com/office/drawing/2014/main" id="{E3252705-F96B-43CF-B87F-C8E6ED895CE5}"/>
              </a:ext>
            </a:extLst>
          </p:cNvPr>
          <p:cNvCxnSpPr/>
          <p:nvPr userDrawn="1"/>
        </p:nvCxnSpPr>
        <p:spPr>
          <a:xfrm>
            <a:off x="1674000" y="3448510"/>
            <a:ext cx="8568000"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X.X Section（節）">
            <a:extLst>
              <a:ext uri="{FF2B5EF4-FFF2-40B4-BE49-F238E27FC236}">
                <a16:creationId xmlns:a16="http://schemas.microsoft.com/office/drawing/2014/main" id="{8ED1F082-DCF3-47F1-AE40-2A390EECEF08}"/>
              </a:ext>
            </a:extLst>
          </p:cNvPr>
          <p:cNvSpPr>
            <a:spLocks noGrp="1"/>
          </p:cNvSpPr>
          <p:nvPr>
            <p:ph type="body" sz="quarter" idx="14" hasCustomPrompt="1"/>
          </p:nvPr>
        </p:nvSpPr>
        <p:spPr>
          <a:xfrm>
            <a:off x="1764000" y="3790347"/>
            <a:ext cx="8388000" cy="630942"/>
          </a:xfrm>
          <a:prstGeom prst="rect">
            <a:avLst/>
          </a:prstGeom>
        </p:spPr>
        <p:txBody>
          <a:bodyPr>
            <a:spAutoFit/>
          </a:bodyPr>
          <a:lstStyle>
            <a:lvl1pPr marL="215964" indent="-215964" fontAlgn="ctr">
              <a:buClr>
                <a:srgbClr val="013B84"/>
              </a:buClr>
              <a:buFont typeface="Wingdings" panose="05000000000000000000" pitchFamily="2" charset="2"/>
              <a:buChar char="l"/>
              <a:defRPr sz="1600" b="0" baseline="0">
                <a:solidFill>
                  <a:srgbClr val="000000"/>
                </a:solidFill>
                <a:latin typeface="+mj-ea"/>
                <a:ea typeface="+mj-ea"/>
              </a:defRPr>
            </a:lvl1pPr>
            <a:lvl2pPr marL="360000" indent="-144000" fontAlgn="ctr">
              <a:spcAft>
                <a:spcPts val="900"/>
              </a:spcAft>
              <a:buClr>
                <a:srgbClr val="595758"/>
              </a:buClr>
              <a:buFont typeface="BIZ UDPゴシック" panose="020B0400000000000000" pitchFamily="50" charset="-128"/>
              <a:buChar char="-"/>
              <a:defRPr sz="1400" baseline="0">
                <a:solidFill>
                  <a:srgbClr val="000000"/>
                </a:solidFill>
              </a:defRPr>
            </a:lvl2pPr>
            <a:lvl3pPr marL="413930" indent="-107982">
              <a:lnSpc>
                <a:spcPct val="120000"/>
              </a:lnSpc>
              <a:spcAft>
                <a:spcPts val="600"/>
              </a:spcAft>
              <a:buFont typeface="BIZ UDPゴシック" panose="020B0400000000000000" pitchFamily="50" charset="-128"/>
              <a:buChar char="‐"/>
              <a:defRPr sz="1100"/>
            </a:lvl3pPr>
            <a:lvl4pPr marL="413930" indent="0">
              <a:buFont typeface="BIZ UDPゴシック" panose="020B0400000000000000" pitchFamily="50" charset="-128"/>
              <a:buNone/>
              <a:defRPr sz="1100"/>
            </a:lvl4pPr>
            <a:lvl5pPr marL="413930" indent="0">
              <a:buFontTx/>
              <a:buNone/>
              <a:defRPr sz="1050"/>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X. Chapter（章）">
            <a:extLst>
              <a:ext uri="{FF2B5EF4-FFF2-40B4-BE49-F238E27FC236}">
                <a16:creationId xmlns:a16="http://schemas.microsoft.com/office/drawing/2014/main" id="{0F3853D0-56E6-4478-9C89-835FC28848AE}"/>
              </a:ext>
            </a:extLst>
          </p:cNvPr>
          <p:cNvSpPr>
            <a:spLocks noGrp="1"/>
          </p:cNvSpPr>
          <p:nvPr>
            <p:ph type="title" hasCustomPrompt="1"/>
          </p:nvPr>
        </p:nvSpPr>
        <p:spPr>
          <a:xfrm>
            <a:off x="1764000" y="2664744"/>
            <a:ext cx="8388000" cy="439608"/>
          </a:xfrm>
        </p:spPr>
        <p:txBody>
          <a:bodyPr anchor="b" anchorCtr="0">
            <a:spAutoFit/>
          </a:bodyPr>
          <a:lstStyle>
            <a:lvl1pPr fontAlgn="base" hangingPunct="0">
              <a:lnSpc>
                <a:spcPct val="120000"/>
              </a:lnSpc>
              <a:spcAft>
                <a:spcPts val="600"/>
              </a:spcAft>
              <a:defRPr sz="2800"/>
            </a:lvl1pPr>
          </a:lstStyle>
          <a:p>
            <a:r>
              <a:rPr kumimoji="1" lang="en-US" altLang="ja-JP" dirty="0"/>
              <a:t>X. Chapter</a:t>
            </a:r>
            <a:r>
              <a:rPr kumimoji="1" lang="ja-JP" altLang="en-US" dirty="0"/>
              <a:t>（章）</a:t>
            </a:r>
          </a:p>
        </p:txBody>
      </p:sp>
      <p:sp>
        <p:nvSpPr>
          <p:cNvPr id="10" name="Page_num">
            <a:extLst>
              <a:ext uri="{FF2B5EF4-FFF2-40B4-BE49-F238E27FC236}">
                <a16:creationId xmlns:a16="http://schemas.microsoft.com/office/drawing/2014/main" id="{60FC8AC0-28EB-4217-835A-0E6D238ECE2F}"/>
              </a:ext>
            </a:extLst>
          </p:cNvPr>
          <p:cNvSpPr txBox="1"/>
          <p:nvPr userDrawn="1"/>
        </p:nvSpPr>
        <p:spPr>
          <a:xfrm>
            <a:off x="4985906" y="7274889"/>
            <a:ext cx="720000" cy="12311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3015508134"/>
      </p:ext>
    </p:extLst>
  </p:cSld>
  <p:clrMapOvr>
    <a:masterClrMapping/>
  </p:clrMapOvr>
  <p:extLst>
    <p:ext uri="{DCECCB84-F9BA-43D5-87BE-67443E8EF086}">
      <p15:sldGuideLst xmlns:p15="http://schemas.microsoft.com/office/powerpoint/2012/main">
        <p15:guide id="1" pos="11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面 A">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出所">
            <a:extLst>
              <a:ext uri="{FF2B5EF4-FFF2-40B4-BE49-F238E27FC236}">
                <a16:creationId xmlns:a16="http://schemas.microsoft.com/office/drawing/2014/main" id="{0CB5E31F-0A27-4B9A-B63A-A565F2BA2026}"/>
              </a:ext>
            </a:extLst>
          </p:cNvPr>
          <p:cNvSpPr>
            <a:spLocks noGrp="1"/>
          </p:cNvSpPr>
          <p:nvPr>
            <p:ph type="body" sz="quarter" idx="20" hasCustomPrompt="1"/>
          </p:nvPr>
        </p:nvSpPr>
        <p:spPr>
          <a:xfrm>
            <a:off x="538163" y="6956578"/>
            <a:ext cx="9612000"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stStyle>
          <a:p>
            <a:pPr lvl="0"/>
            <a:r>
              <a:rPr kumimoji="1" lang="ja-JP" altLang="en-US" dirty="0"/>
              <a:t>出所）</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540000" y="738000"/>
            <a:ext cx="9216000" cy="487235"/>
          </a:xfrm>
          <a:prstGeom prst="rect">
            <a:avLst/>
          </a:prstGeom>
        </p:spPr>
        <p:txBody>
          <a:bodyPr bIns="0" anchor="b" anchorCtr="0">
            <a:noAutofit/>
          </a:bodyPr>
          <a:lstStyle>
            <a:lvl1pPr marL="0" indent="0" fontAlgn="base">
              <a:lnSpc>
                <a:spcPct val="110000"/>
              </a:lnSpc>
              <a:spcAft>
                <a:spcPts val="0"/>
              </a:spcAft>
              <a:buNone/>
              <a:defRPr sz="2600" b="1" spc="100"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9" name="Page_num">
            <a:extLst>
              <a:ext uri="{FF2B5EF4-FFF2-40B4-BE49-F238E27FC236}">
                <a16:creationId xmlns:a16="http://schemas.microsoft.com/office/drawing/2014/main" id="{CA4BF186-2590-4137-8B41-D5F59B01202C}"/>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
        <p:nvSpPr>
          <p:cNvPr id="4" name="テキスト プレースホルダー 3">
            <a:extLst>
              <a:ext uri="{FF2B5EF4-FFF2-40B4-BE49-F238E27FC236}">
                <a16:creationId xmlns:a16="http://schemas.microsoft.com/office/drawing/2014/main" id="{6BA00E4C-7693-5CD0-6ABD-058F2138AC72}"/>
              </a:ext>
            </a:extLst>
          </p:cNvPr>
          <p:cNvSpPr>
            <a:spLocks noGrp="1"/>
          </p:cNvSpPr>
          <p:nvPr>
            <p:ph type="body" sz="quarter" idx="21" hasCustomPrompt="1"/>
          </p:nvPr>
        </p:nvSpPr>
        <p:spPr>
          <a:xfrm>
            <a:off x="540000" y="1728000"/>
            <a:ext cx="9612313" cy="1749646"/>
          </a:xfrm>
        </p:spPr>
        <p:txBody>
          <a:bodyPr>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Tree>
    <p:extLst>
      <p:ext uri="{BB962C8B-B14F-4D97-AF65-F5344CB8AC3E}">
        <p14:creationId xmlns:p14="http://schemas.microsoft.com/office/powerpoint/2010/main" val="1195638248"/>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中面 B">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出所">
            <a:extLst>
              <a:ext uri="{FF2B5EF4-FFF2-40B4-BE49-F238E27FC236}">
                <a16:creationId xmlns:a16="http://schemas.microsoft.com/office/drawing/2014/main" id="{7888FEF0-F870-44DC-B268-26A157E13AAC}"/>
              </a:ext>
            </a:extLst>
          </p:cNvPr>
          <p:cNvSpPr>
            <a:spLocks noGrp="1"/>
          </p:cNvSpPr>
          <p:nvPr>
            <p:ph type="body" sz="quarter" idx="20" hasCustomPrompt="1"/>
          </p:nvPr>
        </p:nvSpPr>
        <p:spPr>
          <a:xfrm>
            <a:off x="538163" y="6956578"/>
            <a:ext cx="9612000"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stStyle>
          <a:p>
            <a:pPr lvl="0"/>
            <a:r>
              <a:rPr kumimoji="1" lang="ja-JP" altLang="en-US" dirty="0"/>
              <a:t>出所）</a:t>
            </a:r>
          </a:p>
        </p:txBody>
      </p:sp>
      <p:sp>
        <p:nvSpPr>
          <p:cNvPr id="10" name="サブタイトル">
            <a:extLst>
              <a:ext uri="{FF2B5EF4-FFF2-40B4-BE49-F238E27FC236}">
                <a16:creationId xmlns:a16="http://schemas.microsoft.com/office/drawing/2014/main" id="{76C2A7C8-973C-42AA-9F19-A1F1E7ACCB00}"/>
              </a:ext>
            </a:extLst>
          </p:cNvPr>
          <p:cNvSpPr>
            <a:spLocks noGrp="1"/>
          </p:cNvSpPr>
          <p:nvPr>
            <p:ph idx="15" hasCustomPrompt="1"/>
          </p:nvPr>
        </p:nvSpPr>
        <p:spPr>
          <a:xfrm>
            <a:off x="539904" y="1728000"/>
            <a:ext cx="9612001" cy="295466"/>
          </a:xfrm>
          <a:prstGeom prst="rect">
            <a:avLst/>
          </a:prstGeom>
        </p:spPr>
        <p:txBody>
          <a:bodyPr wrap="square" anchor="b" anchorCtr="0">
            <a:spAutoFit/>
          </a:bodyPr>
          <a:lstStyle>
            <a:lvl1pPr marL="0" indent="0" fontAlgn="ctr">
              <a:spcAft>
                <a:spcPts val="600"/>
              </a:spcAft>
              <a:buFont typeface="Arial" panose="020B0604020202020204" pitchFamily="34" charset="0"/>
              <a:buNone/>
              <a:defRPr spc="100" baseline="0">
                <a:solidFill>
                  <a:schemeClr val="accent2"/>
                </a:solidFill>
              </a:defRPr>
            </a:lvl1pPr>
            <a:lvl2pPr>
              <a:spcAft>
                <a:spcPts val="600"/>
              </a:spcAft>
              <a:defRPr/>
            </a:lvl2pPr>
            <a:lvl3pPr>
              <a:spcAft>
                <a:spcPts val="600"/>
              </a:spcAft>
              <a:defRPr/>
            </a:lvl3pPr>
            <a:lvl4pPr>
              <a:defRPr/>
            </a:lvl4pPr>
            <a:lvl5pPr>
              <a:defRPr/>
            </a:lvl5pPr>
          </a:lstStyle>
          <a:p>
            <a:pPr lvl="0"/>
            <a:r>
              <a:rPr lang="ja-JP" altLang="en-US" dirty="0"/>
              <a:t>サブタイトル</a:t>
            </a:r>
          </a:p>
        </p:txBody>
      </p:sp>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540000" y="738000"/>
            <a:ext cx="9216000" cy="487235"/>
          </a:xfrm>
          <a:prstGeom prst="rect">
            <a:avLst/>
          </a:prstGeom>
        </p:spPr>
        <p:txBody>
          <a:bodyPr bIns="0" anchor="b" anchorCtr="0">
            <a:noAutofit/>
          </a:bodyPr>
          <a:lstStyle>
            <a:lvl1pPr marL="0" indent="0" fontAlgn="base">
              <a:lnSpc>
                <a:spcPct val="110000"/>
              </a:lnSpc>
              <a:spcAft>
                <a:spcPts val="0"/>
              </a:spcAft>
              <a:buNone/>
              <a:defRPr sz="2600" b="1" spc="100"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20" name="Page_num">
            <a:extLst>
              <a:ext uri="{FF2B5EF4-FFF2-40B4-BE49-F238E27FC236}">
                <a16:creationId xmlns:a16="http://schemas.microsoft.com/office/drawing/2014/main" id="{B77FDD24-A48C-43A3-8D7F-A200FD8A1B83}"/>
              </a:ext>
            </a:extLst>
          </p:cNvPr>
          <p:cNvSpPr txBox="1"/>
          <p:nvPr userDrawn="1"/>
        </p:nvSpPr>
        <p:spPr>
          <a:xfrm>
            <a:off x="4985906" y="7274889"/>
            <a:ext cx="720000" cy="12311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
        <p:nvSpPr>
          <p:cNvPr id="4" name="テキスト プレースホルダー 3">
            <a:extLst>
              <a:ext uri="{FF2B5EF4-FFF2-40B4-BE49-F238E27FC236}">
                <a16:creationId xmlns:a16="http://schemas.microsoft.com/office/drawing/2014/main" id="{A225E8BC-7F65-6900-A7E4-DAC7DD75F375}"/>
              </a:ext>
            </a:extLst>
          </p:cNvPr>
          <p:cNvSpPr>
            <a:spLocks noGrp="1"/>
          </p:cNvSpPr>
          <p:nvPr>
            <p:ph type="body" sz="quarter" idx="21" hasCustomPrompt="1"/>
          </p:nvPr>
        </p:nvSpPr>
        <p:spPr>
          <a:xfrm>
            <a:off x="538163" y="2160000"/>
            <a:ext cx="9612000" cy="1749646"/>
          </a:xfrm>
        </p:spPr>
        <p:txBody>
          <a:bodyPr wrap="square">
            <a:spAutoFit/>
          </a:bodyPr>
          <a:lstStyle>
            <a:lvl1pPr>
              <a:defRPr/>
            </a:lvl1pPr>
            <a:lvl2pPr>
              <a:defRPr/>
            </a:lvl2pPr>
            <a:lvl3pPr>
              <a:defRPr/>
            </a:lvl3pPr>
            <a:lvl4pPr>
              <a:defRPr/>
            </a:lvl4pPr>
            <a:lvl5pPr>
              <a:defRPr/>
            </a:lvl5p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Tree>
    <p:extLst>
      <p:ext uri="{BB962C8B-B14F-4D97-AF65-F5344CB8AC3E}">
        <p14:creationId xmlns:p14="http://schemas.microsoft.com/office/powerpoint/2010/main" val="1185618587"/>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中面 C">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540000" y="738000"/>
            <a:ext cx="9216000" cy="487235"/>
          </a:xfrm>
          <a:prstGeom prst="rect">
            <a:avLst/>
          </a:prstGeom>
        </p:spPr>
        <p:txBody>
          <a:bodyPr bIns="0" anchor="b" anchorCtr="0">
            <a:noAutofit/>
          </a:bodyPr>
          <a:lstStyle>
            <a:lvl1pPr marL="0" indent="0" fontAlgn="base">
              <a:lnSpc>
                <a:spcPct val="110000"/>
              </a:lnSpc>
              <a:spcAft>
                <a:spcPts val="0"/>
              </a:spcAft>
              <a:buNone/>
              <a:defRPr sz="2600" b="1" spc="100"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4" name="テキスト プレースホルダー 3">
            <a:extLst>
              <a:ext uri="{FF2B5EF4-FFF2-40B4-BE49-F238E27FC236}">
                <a16:creationId xmlns:a16="http://schemas.microsoft.com/office/drawing/2014/main" id="{D49F790B-F9A4-441F-9007-DF074224B5C3}"/>
              </a:ext>
            </a:extLst>
          </p:cNvPr>
          <p:cNvSpPr>
            <a:spLocks noGrp="1"/>
          </p:cNvSpPr>
          <p:nvPr>
            <p:ph type="body" sz="quarter" idx="11" hasCustomPrompt="1"/>
          </p:nvPr>
        </p:nvSpPr>
        <p:spPr>
          <a:xfrm>
            <a:off x="539750" y="1727200"/>
            <a:ext cx="4606925" cy="295466"/>
          </a:xfrm>
        </p:spPr>
        <p:txBody>
          <a:bodyPr anchor="t" anchorCtr="0"/>
          <a:lstStyle>
            <a:lvl1pPr marL="0" indent="0" fontAlgn="ctr">
              <a:buNone/>
              <a:defRPr spc="100" baseline="0">
                <a:solidFill>
                  <a:schemeClr val="accent2"/>
                </a:solidFill>
              </a:defRPr>
            </a:lvl1pPr>
          </a:lstStyle>
          <a:p>
            <a:pPr lvl="0"/>
            <a:r>
              <a:rPr kumimoji="1" lang="ja-JP" altLang="en-US" dirty="0"/>
              <a:t>サブタイトル</a:t>
            </a:r>
            <a:endParaRPr kumimoji="1" lang="en-US" altLang="ja-JP" dirty="0"/>
          </a:p>
        </p:txBody>
      </p:sp>
      <p:sp>
        <p:nvSpPr>
          <p:cNvPr id="14" name="テキスト プレースホルダー 3">
            <a:extLst>
              <a:ext uri="{FF2B5EF4-FFF2-40B4-BE49-F238E27FC236}">
                <a16:creationId xmlns:a16="http://schemas.microsoft.com/office/drawing/2014/main" id="{562A32FD-A375-4093-9528-ECE9B56DD23D}"/>
              </a:ext>
            </a:extLst>
          </p:cNvPr>
          <p:cNvSpPr>
            <a:spLocks noGrp="1"/>
          </p:cNvSpPr>
          <p:nvPr>
            <p:ph type="body" sz="quarter" idx="12" hasCustomPrompt="1"/>
          </p:nvPr>
        </p:nvSpPr>
        <p:spPr>
          <a:xfrm>
            <a:off x="539750" y="2358000"/>
            <a:ext cx="4606925" cy="960263"/>
          </a:xfrm>
        </p:spPr>
        <p:txBody>
          <a:bodyPr/>
          <a:lstStyle>
            <a:lvl1pPr marL="0" indent="0" algn="just" fontAlgn="ctr">
              <a:lnSpc>
                <a:spcPct val="130000"/>
              </a:lnSpc>
              <a:spcAft>
                <a:spcPts val="1000"/>
              </a:spcAft>
              <a:buNone/>
              <a:defRPr sz="1200"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5" name="テキスト プレースホルダー 3">
            <a:extLst>
              <a:ext uri="{FF2B5EF4-FFF2-40B4-BE49-F238E27FC236}">
                <a16:creationId xmlns:a16="http://schemas.microsoft.com/office/drawing/2014/main" id="{12FCDFCD-DC56-4F4E-8464-2B31DEC32505}"/>
              </a:ext>
            </a:extLst>
          </p:cNvPr>
          <p:cNvSpPr>
            <a:spLocks noGrp="1"/>
          </p:cNvSpPr>
          <p:nvPr>
            <p:ph type="body" sz="quarter" idx="13" hasCustomPrompt="1"/>
          </p:nvPr>
        </p:nvSpPr>
        <p:spPr>
          <a:xfrm>
            <a:off x="5545075" y="1727200"/>
            <a:ext cx="4606925" cy="295466"/>
          </a:xfrm>
        </p:spPr>
        <p:txBody>
          <a:bodyPr anchor="t" anchorCtr="0"/>
          <a:lstStyle>
            <a:lvl1pPr marL="0" indent="0" fontAlgn="ctr">
              <a:buNone/>
              <a:defRPr spc="100" baseline="0">
                <a:solidFill>
                  <a:schemeClr val="accent2"/>
                </a:solidFill>
              </a:defRPr>
            </a:lvl1pPr>
          </a:lstStyle>
          <a:p>
            <a:pPr lvl="0"/>
            <a:r>
              <a:rPr kumimoji="1" lang="ja-JP" altLang="en-US" dirty="0"/>
              <a:t>サブタイトル</a:t>
            </a:r>
          </a:p>
        </p:txBody>
      </p:sp>
      <p:sp>
        <p:nvSpPr>
          <p:cNvPr id="16" name="テキスト プレースホルダー 3">
            <a:extLst>
              <a:ext uri="{FF2B5EF4-FFF2-40B4-BE49-F238E27FC236}">
                <a16:creationId xmlns:a16="http://schemas.microsoft.com/office/drawing/2014/main" id="{2895191F-1652-4349-8120-FD644524FE7C}"/>
              </a:ext>
            </a:extLst>
          </p:cNvPr>
          <p:cNvSpPr>
            <a:spLocks noGrp="1"/>
          </p:cNvSpPr>
          <p:nvPr>
            <p:ph type="body" sz="quarter" idx="14" hasCustomPrompt="1"/>
          </p:nvPr>
        </p:nvSpPr>
        <p:spPr>
          <a:xfrm>
            <a:off x="5545075" y="2358000"/>
            <a:ext cx="4606925" cy="960263"/>
          </a:xfrm>
        </p:spPr>
        <p:txBody>
          <a:bodyPr/>
          <a:lstStyle>
            <a:lvl1pPr marL="0" indent="0" algn="just" fontAlgn="ctr">
              <a:lnSpc>
                <a:spcPct val="130000"/>
              </a:lnSpc>
              <a:spcAft>
                <a:spcPts val="1000"/>
              </a:spcAft>
              <a:buNone/>
              <a:defRPr sz="1200" b="0" baseline="0">
                <a:solidFill>
                  <a:srgbClr val="000000"/>
                </a:solidFill>
                <a:latin typeface="+mn-ea"/>
                <a:ea typeface="+mn-ea"/>
              </a:defRPr>
            </a:lvl1pPr>
          </a:lstStyle>
          <a:p>
            <a:pPr lvl="0"/>
            <a:r>
              <a:rPr kumimoji="1" lang="ja-JP" altLang="en-US" dirty="0"/>
              <a:t>テキストが入ります①テキストが入ります②テキストが入ります③テキストが入ります④テキストが入ります⑤テキストが入ります⑥テキストが入ります⑦テキストが入ります⑧テキストが入ります⑨テキストが入ります❶</a:t>
            </a:r>
          </a:p>
        </p:txBody>
      </p:sp>
      <p:sp>
        <p:nvSpPr>
          <p:cNvPr id="18" name="テキスト プレースホルダー 3">
            <a:extLst>
              <a:ext uri="{FF2B5EF4-FFF2-40B4-BE49-F238E27FC236}">
                <a16:creationId xmlns:a16="http://schemas.microsoft.com/office/drawing/2014/main" id="{AEC7949D-CAA8-42F5-BD38-BAB3AEA1C4D9}"/>
              </a:ext>
            </a:extLst>
          </p:cNvPr>
          <p:cNvSpPr>
            <a:spLocks noGrp="1"/>
          </p:cNvSpPr>
          <p:nvPr>
            <p:ph type="body" sz="quarter" idx="15" hasCustomPrompt="1"/>
          </p:nvPr>
        </p:nvSpPr>
        <p:spPr>
          <a:xfrm>
            <a:off x="539906" y="6956578"/>
            <a:ext cx="9612000" cy="135422"/>
          </a:xfrm>
        </p:spPr>
        <p:txBody>
          <a:bodyPr anchor="b" anchorCtr="0">
            <a:spAutoFit/>
          </a:bodyPr>
          <a:lstStyle>
            <a:lvl1pPr marL="0" indent="0" algn="just" fontAlgn="ctr">
              <a:lnSpc>
                <a:spcPct val="110000"/>
              </a:lnSpc>
              <a:spcAft>
                <a:spcPts val="0"/>
              </a:spcAft>
              <a:buNone/>
              <a:defRPr sz="800" b="0">
                <a:solidFill>
                  <a:srgbClr val="000000"/>
                </a:solidFill>
              </a:defRPr>
            </a:lvl1pPr>
          </a:lstStyle>
          <a:p>
            <a:pPr lvl="0"/>
            <a:r>
              <a:rPr kumimoji="1" lang="ja-JP" altLang="en-US" dirty="0"/>
              <a:t>出所）</a:t>
            </a:r>
          </a:p>
        </p:txBody>
      </p:sp>
      <p:sp>
        <p:nvSpPr>
          <p:cNvPr id="21" name="Page_num">
            <a:extLst>
              <a:ext uri="{FF2B5EF4-FFF2-40B4-BE49-F238E27FC236}">
                <a16:creationId xmlns:a16="http://schemas.microsoft.com/office/drawing/2014/main" id="{F5A380E6-7AFA-4833-8FD1-17F946F1F08C}"/>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3024936003"/>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面 タイトルのみ">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113CF4F-6B27-4A9B-A239-69640882AD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691813" cy="431017"/>
          </a:xfrm>
          <a:prstGeom prst="rect">
            <a:avLst/>
          </a:prstGeom>
        </p:spPr>
      </p:pic>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97700847-9422-4DA0-8E52-7CE7387F263B}"/>
              </a:ext>
            </a:extLst>
          </p:cNvPr>
          <p:cNvSpPr>
            <a:spLocks noGrp="1"/>
          </p:cNvSpPr>
          <p:nvPr>
            <p:ph type="body" sz="quarter" idx="20" hasCustomPrompt="1"/>
          </p:nvPr>
        </p:nvSpPr>
        <p:spPr>
          <a:xfrm>
            <a:off x="538163" y="6956578"/>
            <a:ext cx="9612000" cy="135422"/>
          </a:xfrm>
        </p:spPr>
        <p:txBody>
          <a:bodyPr anchor="b" anchorCtr="0"/>
          <a:lstStyle>
            <a:lvl1pPr marL="252000" indent="-252000" fontAlgn="ctr">
              <a:lnSpc>
                <a:spcPct val="110000"/>
              </a:lnSpc>
              <a:spcAft>
                <a:spcPts val="0"/>
              </a:spcAft>
              <a:buNone/>
              <a:defRPr sz="800" b="0">
                <a:solidFill>
                  <a:srgbClr val="000000"/>
                </a:solidFill>
                <a:latin typeface="+mn-ea"/>
                <a:ea typeface="+mn-ea"/>
              </a:defRPr>
            </a:lvl1pPr>
          </a:lstStyle>
          <a:p>
            <a:pPr lvl="0"/>
            <a:r>
              <a:rPr kumimoji="1" lang="ja-JP" altLang="en-US" dirty="0"/>
              <a:t>出所）</a:t>
            </a:r>
          </a:p>
        </p:txBody>
      </p: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540000" y="738000"/>
            <a:ext cx="9216000" cy="487235"/>
          </a:xfrm>
          <a:prstGeom prst="rect">
            <a:avLst/>
          </a:prstGeom>
        </p:spPr>
        <p:txBody>
          <a:bodyPr bIns="0" anchor="b" anchorCtr="0">
            <a:noAutofit/>
          </a:bodyPr>
          <a:lstStyle>
            <a:lvl1pPr marL="0" indent="0" fontAlgn="base">
              <a:lnSpc>
                <a:spcPct val="110000"/>
              </a:lnSpc>
              <a:spcAft>
                <a:spcPts val="0"/>
              </a:spcAft>
              <a:buNone/>
              <a:defRPr sz="2600" b="1" spc="100" baseline="0">
                <a:solidFill>
                  <a:srgbClr val="003B83"/>
                </a:solidFill>
              </a:defRPr>
            </a:lvl1pPr>
          </a:lstStyle>
          <a:p>
            <a:r>
              <a:rPr kumimoji="1" lang="ja-JP" altLang="en-US" dirty="0"/>
              <a:t>ページタイトル（結論／メッセージ）</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19" name="Page_num">
            <a:extLst>
              <a:ext uri="{FF2B5EF4-FFF2-40B4-BE49-F238E27FC236}">
                <a16:creationId xmlns:a16="http://schemas.microsoft.com/office/drawing/2014/main" id="{556EE8C9-241B-4DBD-B0BC-9D7913B15F1D}"/>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3861018039"/>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5" name="Page_num">
            <a:extLst>
              <a:ext uri="{FF2B5EF4-FFF2-40B4-BE49-F238E27FC236}">
                <a16:creationId xmlns:a16="http://schemas.microsoft.com/office/drawing/2014/main" id="{E3EDCBF6-7C5A-420D-A510-AF220CF3F08F}"/>
              </a:ext>
            </a:extLst>
          </p:cNvPr>
          <p:cNvSpPr txBox="1"/>
          <p:nvPr userDrawn="1"/>
        </p:nvSpPr>
        <p:spPr>
          <a:xfrm>
            <a:off x="4985906" y="7290000"/>
            <a:ext cx="720000" cy="108000"/>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defPPr>
              <a:defRPr lang="ja-JP"/>
            </a:defPPr>
            <a:lvl1pPr algn="ctr" fontAlgn="base">
              <a:spcBef>
                <a:spcPct val="0"/>
              </a:spcBef>
              <a:spcAft>
                <a:spcPct val="0"/>
              </a:spcAft>
              <a:buFontTx/>
              <a:buNone/>
              <a:defRPr sz="1200">
                <a:latin typeface="Arial" charset="0"/>
                <a:ea typeface="ＭＳ Ｐゴシック" charset="-128"/>
              </a:defRPr>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ctr" fontAlgn="ctr"/>
            <a:fld id="{AB47E478-DBB3-43BC-A738-41880CA68C90}" type="slidenum">
              <a:rPr lang="ja-JP" altLang="en-US" sz="800" baseline="0" smtClean="0">
                <a:solidFill>
                  <a:srgbClr val="595757"/>
                </a:solidFill>
                <a:latin typeface="+mn-lt"/>
                <a:ea typeface="+mn-ea"/>
                <a:sym typeface="Arial"/>
              </a:rPr>
              <a:pPr lvl="0" algn="ctr" fontAlgn="ctr"/>
              <a:t>‹#›</a:t>
            </a:fld>
            <a:endParaRPr lang="ja-JP" altLang="en-US" sz="800" baseline="0" dirty="0">
              <a:solidFill>
                <a:srgbClr val="595757"/>
              </a:solidFill>
              <a:latin typeface="+mn-lt"/>
              <a:ea typeface="+mn-ea"/>
              <a:sym typeface="Arial"/>
            </a:endParaRPr>
          </a:p>
        </p:txBody>
      </p:sp>
    </p:spTree>
    <p:extLst>
      <p:ext uri="{BB962C8B-B14F-4D97-AF65-F5344CB8AC3E}">
        <p14:creationId xmlns:p14="http://schemas.microsoft.com/office/powerpoint/2010/main" val="150906042"/>
      </p:ext>
    </p:extLst>
  </p:cSld>
  <p:clrMapOvr>
    <a:masterClrMapping/>
  </p:clrMapOvr>
  <p:extLst>
    <p:ext uri="{DCECCB84-F9BA-43D5-87BE-67443E8EF086}">
      <p15:sldGuideLst xmlns:p15="http://schemas.microsoft.com/office/powerpoint/2012/main">
        <p15:guide id="2" pos="3242">
          <p15:clr>
            <a:srgbClr val="FBAE40"/>
          </p15:clr>
        </p15:guide>
        <p15:guide id="9" pos="349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24904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6EC0AA87-ECC3-4272-B5FE-92B45A462002}"/>
              </a:ext>
            </a:extLst>
          </p:cNvPr>
          <p:cNvSpPr>
            <a:spLocks noGrp="1"/>
          </p:cNvSpPr>
          <p:nvPr>
            <p:ph type="body" idx="1"/>
          </p:nvPr>
        </p:nvSpPr>
        <p:spPr>
          <a:xfrm>
            <a:off x="538164" y="1728000"/>
            <a:ext cx="9613900" cy="1749646"/>
          </a:xfrm>
          <a:prstGeom prst="rect">
            <a:avLst/>
          </a:prstGeom>
        </p:spPr>
        <p:txBody>
          <a:bodyPr vert="horz" wrap="square" lIns="0" tIns="0" rIns="0" bIns="0" rtlCol="0">
            <a:spAutoFit/>
          </a:bodyPr>
          <a:lstStyle/>
          <a:p>
            <a:r>
              <a:rPr lang="ja-JP" altLang="en-US" dirty="0"/>
              <a:t>第</a:t>
            </a:r>
            <a:r>
              <a:rPr lang="en-US" altLang="ja-JP" dirty="0"/>
              <a:t>1</a:t>
            </a:r>
            <a:r>
              <a:rPr lang="ja-JP" altLang="en-US" dirty="0"/>
              <a:t>レベル </a:t>
            </a:r>
            <a:r>
              <a:rPr lang="en-US" altLang="ja-JP" dirty="0"/>
              <a:t>16pt</a:t>
            </a:r>
            <a:endParaRPr lang="ja-JP" altLang="en-US" dirty="0"/>
          </a:p>
          <a:p>
            <a:pPr lvl="1"/>
            <a:r>
              <a:rPr lang="ja-JP" altLang="en-US" dirty="0"/>
              <a:t>第</a:t>
            </a:r>
            <a:r>
              <a:rPr lang="en-US" altLang="ja-JP" dirty="0"/>
              <a:t>2</a:t>
            </a:r>
            <a:r>
              <a:rPr lang="ja-JP" altLang="en-US" dirty="0"/>
              <a:t>レベル </a:t>
            </a:r>
            <a:r>
              <a:rPr lang="en-US" altLang="ja-JP" dirty="0"/>
              <a:t>16pt</a:t>
            </a:r>
            <a:endParaRPr lang="ja-JP" altLang="en-US" dirty="0"/>
          </a:p>
          <a:p>
            <a:pPr lvl="2"/>
            <a:r>
              <a:rPr lang="ja-JP" altLang="en-US" dirty="0"/>
              <a:t>第</a:t>
            </a:r>
            <a:r>
              <a:rPr lang="en-US" altLang="ja-JP" dirty="0"/>
              <a:t>3</a:t>
            </a:r>
            <a:r>
              <a:rPr lang="ja-JP" altLang="en-US" dirty="0"/>
              <a:t>レベル </a:t>
            </a:r>
            <a:r>
              <a:rPr lang="en-US" altLang="ja-JP" dirty="0"/>
              <a:t>14pt</a:t>
            </a:r>
          </a:p>
          <a:p>
            <a:pPr lvl="3"/>
            <a:r>
              <a:rPr lang="ja-JP" altLang="en-US" dirty="0"/>
              <a:t>第</a:t>
            </a:r>
            <a:r>
              <a:rPr lang="en-US" altLang="ja-JP" dirty="0"/>
              <a:t>4</a:t>
            </a:r>
            <a:r>
              <a:rPr lang="ja-JP" altLang="en-US" dirty="0"/>
              <a:t>レベル </a:t>
            </a:r>
            <a:r>
              <a:rPr lang="en-US" altLang="ja-JP" dirty="0"/>
              <a:t>12pt</a:t>
            </a:r>
            <a:endParaRPr lang="ja-JP" altLang="en-US" dirty="0"/>
          </a:p>
          <a:p>
            <a:pPr lvl="4"/>
            <a:r>
              <a:rPr lang="ja-JP" altLang="en-US" dirty="0"/>
              <a:t>第</a:t>
            </a:r>
            <a:r>
              <a:rPr lang="en-US" altLang="ja-JP" dirty="0"/>
              <a:t>5</a:t>
            </a:r>
            <a:r>
              <a:rPr lang="ja-JP" altLang="en-US" dirty="0"/>
              <a:t>レベル </a:t>
            </a:r>
            <a:r>
              <a:rPr lang="en-US" altLang="ja-JP" dirty="0"/>
              <a:t>10.5pt</a:t>
            </a:r>
            <a:endParaRPr lang="ja-JP" altLang="en-US" dirty="0"/>
          </a:p>
        </p:txBody>
      </p:sp>
      <p:sp>
        <p:nvSpPr>
          <p:cNvPr id="2" name="Title Placeholder"/>
          <p:cNvSpPr>
            <a:spLocks noGrp="1"/>
          </p:cNvSpPr>
          <p:nvPr>
            <p:ph type="title"/>
          </p:nvPr>
        </p:nvSpPr>
        <p:spPr>
          <a:xfrm>
            <a:off x="539906" y="899950"/>
            <a:ext cx="9612000" cy="360099"/>
          </a:xfrm>
          <a:prstGeom prst="rect">
            <a:avLst/>
          </a:prstGeom>
        </p:spPr>
        <p:txBody>
          <a:bodyPr vert="horz" lIns="0" tIns="0" rIns="0" bIns="0" rtlCol="0" anchor="ctr">
            <a:spAutoFit/>
          </a:bodyPr>
          <a:lstStyle/>
          <a:p>
            <a:r>
              <a:rPr lang="ja-JP" altLang="en-US" dirty="0"/>
              <a:t>タイトルの書式設定</a:t>
            </a:r>
            <a:endParaRPr lang="en-US" dirty="0"/>
          </a:p>
        </p:txBody>
      </p:sp>
    </p:spTree>
    <p:extLst>
      <p:ext uri="{BB962C8B-B14F-4D97-AF65-F5344CB8AC3E}">
        <p14:creationId xmlns:p14="http://schemas.microsoft.com/office/powerpoint/2010/main" val="155836475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Lst>
  <p:hf hdr="0"/>
  <p:txStyles>
    <p:titleStyle>
      <a:lvl1pPr algn="l" defTabSz="1007772" rtl="0" eaLnBrk="1" latinLnBrk="0" hangingPunct="1">
        <a:lnSpc>
          <a:spcPct val="90000"/>
        </a:lnSpc>
        <a:spcBef>
          <a:spcPct val="0"/>
        </a:spcBef>
        <a:buNone/>
        <a:defRPr kumimoji="1" sz="2600" b="1" kern="1200" spc="120" baseline="0">
          <a:solidFill>
            <a:srgbClr val="003B83"/>
          </a:solidFill>
          <a:latin typeface="+mj-lt"/>
          <a:ea typeface="+mj-ea"/>
          <a:cs typeface="+mj-cs"/>
        </a:defRPr>
      </a:lvl1pPr>
    </p:titleStyle>
    <p:bodyStyle>
      <a:lvl1pPr marL="252000" marR="0" indent="-252000" algn="l" defTabSz="1007772" rtl="0" eaLnBrk="1" fontAlgn="auto" latinLnBrk="0" hangingPunct="1">
        <a:lnSpc>
          <a:spcPct val="120000"/>
        </a:lnSpc>
        <a:spcBef>
          <a:spcPts val="0"/>
        </a:spcBef>
        <a:spcAft>
          <a:spcPts val="900"/>
        </a:spcAft>
        <a:buClr>
          <a:schemeClr val="tx2"/>
        </a:buClr>
        <a:buSzTx/>
        <a:buFont typeface="Wingdings" panose="05000000000000000000" pitchFamily="2" charset="2"/>
        <a:buChar char="l"/>
        <a:tabLst/>
        <a:defRPr kumimoji="1" sz="1600" b="1" kern="1200" spc="120" baseline="0">
          <a:solidFill>
            <a:schemeClr val="tx1"/>
          </a:solidFill>
          <a:latin typeface="+mj-ea"/>
          <a:ea typeface="+mj-ea"/>
          <a:cs typeface="+mn-cs"/>
        </a:defRPr>
      </a:lvl1pPr>
      <a:lvl2pPr marL="360000" marR="0" indent="-180000" algn="l" defTabSz="1007772" rtl="0" eaLnBrk="1" fontAlgn="auto" latinLnBrk="0" hangingPunct="1">
        <a:lnSpc>
          <a:spcPct val="120000"/>
        </a:lnSpc>
        <a:spcBef>
          <a:spcPts val="0"/>
        </a:spcBef>
        <a:spcAft>
          <a:spcPts val="900"/>
        </a:spcAft>
        <a:buClr>
          <a:srgbClr val="3C82F4"/>
        </a:buClr>
        <a:buSzPct val="70000"/>
        <a:buFont typeface="Wingdings" panose="05000000000000000000" pitchFamily="2" charset="2"/>
        <a:buChar char="l"/>
        <a:tabLst/>
        <a:defRPr kumimoji="1" sz="1600" b="0" kern="1200" spc="120" baseline="0">
          <a:solidFill>
            <a:srgbClr val="000000"/>
          </a:solidFill>
          <a:latin typeface="+mj-ea"/>
          <a:ea typeface="+mj-ea"/>
          <a:cs typeface="+mn-cs"/>
        </a:defRPr>
      </a:lvl2pPr>
      <a:lvl3pPr marL="468000" marR="0" indent="-144000" algn="l" defTabSz="1007772" rtl="0" eaLnBrk="1" fontAlgn="auto" latinLnBrk="0" hangingPunct="1">
        <a:lnSpc>
          <a:spcPct val="130000"/>
        </a:lnSpc>
        <a:spcBef>
          <a:spcPts val="0"/>
        </a:spcBef>
        <a:spcAft>
          <a:spcPts val="900"/>
        </a:spcAft>
        <a:buClr>
          <a:srgbClr val="000000"/>
        </a:buClr>
        <a:buSzTx/>
        <a:buFont typeface="BIZ UDPゴシック" panose="020B0400000000000000" pitchFamily="50" charset="-128"/>
        <a:buChar char="-"/>
        <a:tabLst/>
        <a:defRPr kumimoji="1" sz="1400" b="0" kern="1200" spc="120" baseline="0">
          <a:solidFill>
            <a:srgbClr val="000000"/>
          </a:solidFill>
          <a:latin typeface="+mn-ea"/>
          <a:ea typeface="+mn-ea"/>
          <a:cs typeface="+mn-cs"/>
        </a:defRPr>
      </a:lvl3pPr>
      <a:lvl4pPr marL="576000" marR="0" indent="-108000" algn="l" defTabSz="1007772" rtl="0" eaLnBrk="1" fontAlgn="auto" latinLnBrk="0" hangingPunct="1">
        <a:lnSpc>
          <a:spcPct val="130000"/>
        </a:lnSpc>
        <a:spcBef>
          <a:spcPts val="0"/>
        </a:spcBef>
        <a:spcAft>
          <a:spcPts val="900"/>
        </a:spcAft>
        <a:buClr>
          <a:srgbClr val="595758"/>
        </a:buClr>
        <a:buSzTx/>
        <a:buFont typeface="Arial" panose="020B0604020202020204" pitchFamily="34" charset="0"/>
        <a:buChar char="•"/>
        <a:tabLst/>
        <a:defRPr kumimoji="1" sz="1200" b="0" kern="1200" spc="120" baseline="0">
          <a:solidFill>
            <a:srgbClr val="000000"/>
          </a:solidFill>
          <a:latin typeface="+mn-ea"/>
          <a:ea typeface="+mn-ea"/>
          <a:cs typeface="+mn-cs"/>
        </a:defRPr>
      </a:lvl4pPr>
      <a:lvl5pPr marL="684000" marR="0" indent="-108000" algn="l" defTabSz="1007772" rtl="0" eaLnBrk="1" fontAlgn="auto" latinLnBrk="0" hangingPunct="1">
        <a:lnSpc>
          <a:spcPct val="130000"/>
        </a:lnSpc>
        <a:spcBef>
          <a:spcPts val="0"/>
        </a:spcBef>
        <a:spcAft>
          <a:spcPts val="900"/>
        </a:spcAft>
        <a:buClr>
          <a:srgbClr val="595758"/>
        </a:buClr>
        <a:buSzTx/>
        <a:buFont typeface="BIZ UDPゴシック" panose="020B0400000000000000" pitchFamily="50" charset="-128"/>
        <a:buChar char="-"/>
        <a:tabLst/>
        <a:defRPr kumimoji="1" sz="1050" b="0" kern="1200" spc="120" baseline="0">
          <a:solidFill>
            <a:srgbClr val="000000"/>
          </a:solidFill>
          <a:latin typeface="+mn-ea"/>
          <a:ea typeface="+mn-ea"/>
          <a:cs typeface="+mn-cs"/>
        </a:defRPr>
      </a:lvl5pPr>
      <a:lvl6pPr marL="2771374"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260"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145"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032"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772" rtl="0" eaLnBrk="1" latinLnBrk="0" hangingPunct="1">
        <a:defRPr kumimoji="1" sz="1984" kern="1200">
          <a:solidFill>
            <a:schemeClr val="tx1"/>
          </a:solidFill>
          <a:latin typeface="+mn-lt"/>
          <a:ea typeface="+mn-ea"/>
          <a:cs typeface="+mn-cs"/>
        </a:defRPr>
      </a:lvl1pPr>
      <a:lvl2pPr marL="503887" algn="l" defTabSz="1007772" rtl="0" eaLnBrk="1" latinLnBrk="0" hangingPunct="1">
        <a:defRPr kumimoji="1" sz="1984" kern="1200">
          <a:solidFill>
            <a:schemeClr val="tx1"/>
          </a:solidFill>
          <a:latin typeface="+mn-lt"/>
          <a:ea typeface="+mn-ea"/>
          <a:cs typeface="+mn-cs"/>
        </a:defRPr>
      </a:lvl2pPr>
      <a:lvl3pPr marL="1007772" algn="l" defTabSz="1007772" rtl="0" eaLnBrk="1" latinLnBrk="0" hangingPunct="1">
        <a:defRPr kumimoji="1" sz="1984" kern="1200">
          <a:solidFill>
            <a:schemeClr val="tx1"/>
          </a:solidFill>
          <a:latin typeface="+mn-lt"/>
          <a:ea typeface="+mn-ea"/>
          <a:cs typeface="+mn-cs"/>
        </a:defRPr>
      </a:lvl3pPr>
      <a:lvl4pPr marL="1511658" algn="l" defTabSz="1007772" rtl="0" eaLnBrk="1" latinLnBrk="0" hangingPunct="1">
        <a:defRPr kumimoji="1" sz="1984" kern="1200">
          <a:solidFill>
            <a:schemeClr val="tx1"/>
          </a:solidFill>
          <a:latin typeface="+mn-lt"/>
          <a:ea typeface="+mn-ea"/>
          <a:cs typeface="+mn-cs"/>
        </a:defRPr>
      </a:lvl4pPr>
      <a:lvl5pPr marL="2015544" algn="l" defTabSz="1007772" rtl="0" eaLnBrk="1" latinLnBrk="0" hangingPunct="1">
        <a:defRPr kumimoji="1" sz="1984" kern="1200">
          <a:solidFill>
            <a:schemeClr val="tx1"/>
          </a:solidFill>
          <a:latin typeface="+mn-lt"/>
          <a:ea typeface="+mn-ea"/>
          <a:cs typeface="+mn-cs"/>
        </a:defRPr>
      </a:lvl5pPr>
      <a:lvl6pPr marL="2519432" algn="l" defTabSz="1007772" rtl="0" eaLnBrk="1" latinLnBrk="0" hangingPunct="1">
        <a:defRPr kumimoji="1" sz="1984" kern="1200">
          <a:solidFill>
            <a:schemeClr val="tx1"/>
          </a:solidFill>
          <a:latin typeface="+mn-lt"/>
          <a:ea typeface="+mn-ea"/>
          <a:cs typeface="+mn-cs"/>
        </a:defRPr>
      </a:lvl6pPr>
      <a:lvl7pPr marL="3023316" algn="l" defTabSz="1007772" rtl="0" eaLnBrk="1" latinLnBrk="0" hangingPunct="1">
        <a:defRPr kumimoji="1" sz="1984" kern="1200">
          <a:solidFill>
            <a:schemeClr val="tx1"/>
          </a:solidFill>
          <a:latin typeface="+mn-lt"/>
          <a:ea typeface="+mn-ea"/>
          <a:cs typeface="+mn-cs"/>
        </a:defRPr>
      </a:lvl7pPr>
      <a:lvl8pPr marL="3527204" algn="l" defTabSz="1007772" rtl="0" eaLnBrk="1" latinLnBrk="0" hangingPunct="1">
        <a:defRPr kumimoji="1" sz="1984" kern="1200">
          <a:solidFill>
            <a:schemeClr val="tx1"/>
          </a:solidFill>
          <a:latin typeface="+mn-lt"/>
          <a:ea typeface="+mn-ea"/>
          <a:cs typeface="+mn-cs"/>
        </a:defRPr>
      </a:lvl8pPr>
      <a:lvl9pPr marL="4031088" algn="l" defTabSz="1007772"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39">
          <p15:clr>
            <a:srgbClr val="F26B43"/>
          </p15:clr>
        </p15:guide>
        <p15:guide id="3" pos="6395">
          <p15:clr>
            <a:srgbClr val="F26B43"/>
          </p15:clr>
        </p15:guide>
        <p15:guide id="4" orient="horz" pos="225">
          <p15:clr>
            <a:srgbClr val="F26B43"/>
          </p15:clr>
        </p15:guide>
        <p15:guide id="5" orient="horz" pos="446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Text Placeholder">
            <a:extLst>
              <a:ext uri="{FF2B5EF4-FFF2-40B4-BE49-F238E27FC236}">
                <a16:creationId xmlns:a16="http://schemas.microsoft.com/office/drawing/2014/main" id="{836C2E4D-9FD1-47C8-B488-6370DE046182}"/>
              </a:ext>
            </a:extLst>
          </p:cNvPr>
          <p:cNvSpPr>
            <a:spLocks noGrp="1"/>
          </p:cNvSpPr>
          <p:nvPr>
            <p:ph type="body" idx="1"/>
          </p:nvPr>
        </p:nvSpPr>
        <p:spPr>
          <a:xfrm>
            <a:off x="539906" y="1728000"/>
            <a:ext cx="9612000" cy="2291846"/>
          </a:xfrm>
          <a:prstGeom prst="rect">
            <a:avLst/>
          </a:prstGeom>
        </p:spPr>
        <p:txBody>
          <a:bodyPr vert="horz" lIns="0" tIns="0" rIns="0" bIns="0" rtlCol="0">
            <a:spAutoFit/>
          </a:bodyPr>
          <a:lstStyle/>
          <a:p>
            <a:r>
              <a:rPr lang="ja-JP" altLang="en-US" dirty="0"/>
              <a:t>第１レベル </a:t>
            </a:r>
            <a:r>
              <a:rPr lang="en-US" altLang="ja-JP" dirty="0"/>
              <a:t>24pt</a:t>
            </a:r>
            <a:endParaRPr lang="ja-JP" altLang="en-US" dirty="0"/>
          </a:p>
          <a:p>
            <a:pPr lvl="1"/>
            <a:r>
              <a:rPr lang="ja-JP" altLang="en-US" dirty="0"/>
              <a:t>第</a:t>
            </a:r>
            <a:r>
              <a:rPr lang="en-US" altLang="ja-JP" dirty="0"/>
              <a:t>2</a:t>
            </a:r>
            <a:r>
              <a:rPr lang="ja-JP" altLang="en-US" dirty="0"/>
              <a:t>レベル </a:t>
            </a:r>
            <a:r>
              <a:rPr lang="en-US" altLang="ja-JP" dirty="0"/>
              <a:t>20pt</a:t>
            </a:r>
            <a:endParaRPr lang="ja-JP" altLang="en-US" dirty="0"/>
          </a:p>
          <a:p>
            <a:pPr lvl="2"/>
            <a:r>
              <a:rPr lang="ja-JP" altLang="en-US" dirty="0"/>
              <a:t>第</a:t>
            </a:r>
            <a:r>
              <a:rPr lang="en-US" altLang="ja-JP" dirty="0"/>
              <a:t>3</a:t>
            </a:r>
            <a:r>
              <a:rPr lang="ja-JP" altLang="en-US" dirty="0"/>
              <a:t>レベル </a:t>
            </a:r>
            <a:r>
              <a:rPr lang="en-US" altLang="ja-JP" dirty="0"/>
              <a:t>18pt</a:t>
            </a:r>
            <a:endParaRPr lang="ja-JP" altLang="en-US" dirty="0"/>
          </a:p>
          <a:p>
            <a:pPr lvl="3"/>
            <a:r>
              <a:rPr lang="ja-JP" altLang="en-US" dirty="0"/>
              <a:t>第</a:t>
            </a:r>
            <a:r>
              <a:rPr lang="en-US" altLang="ja-JP" dirty="0"/>
              <a:t>4</a:t>
            </a:r>
            <a:r>
              <a:rPr lang="ja-JP" altLang="en-US" dirty="0"/>
              <a:t>レベル </a:t>
            </a:r>
            <a:r>
              <a:rPr lang="en-US" altLang="ja-JP" dirty="0"/>
              <a:t>16pt</a:t>
            </a:r>
          </a:p>
          <a:p>
            <a:pPr lvl="4">
              <a:lnSpc>
                <a:spcPct val="130000"/>
              </a:lnSpc>
            </a:pPr>
            <a:r>
              <a:rPr lang="ja-JP" altLang="en-US" dirty="0"/>
              <a:t>第</a:t>
            </a:r>
            <a:r>
              <a:rPr lang="en-US" altLang="ja-JP" dirty="0"/>
              <a:t>5</a:t>
            </a:r>
            <a:r>
              <a:rPr lang="ja-JP" altLang="en-US" dirty="0"/>
              <a:t>レベル </a:t>
            </a:r>
            <a:r>
              <a:rPr lang="en-US" altLang="ja-JP" dirty="0"/>
              <a:t>14pt</a:t>
            </a:r>
            <a:endParaRPr lang="ja-JP" altLang="en-US" dirty="0"/>
          </a:p>
        </p:txBody>
      </p:sp>
      <p:sp>
        <p:nvSpPr>
          <p:cNvPr id="2" name="Title Placeholder"/>
          <p:cNvSpPr>
            <a:spLocks noGrp="1"/>
          </p:cNvSpPr>
          <p:nvPr>
            <p:ph type="title"/>
          </p:nvPr>
        </p:nvSpPr>
        <p:spPr>
          <a:xfrm>
            <a:off x="539906" y="830701"/>
            <a:ext cx="9612000" cy="498598"/>
          </a:xfrm>
          <a:prstGeom prst="rect">
            <a:avLst/>
          </a:prstGeom>
        </p:spPr>
        <p:txBody>
          <a:bodyPr vert="horz" lIns="0" tIns="0" rIns="0" bIns="0" rtlCol="0" anchor="ctr">
            <a:spAutoFit/>
          </a:bodyPr>
          <a:lstStyle/>
          <a:p>
            <a:r>
              <a:rPr lang="ja-JP" altLang="en-US" dirty="0"/>
              <a:t>タイトルの書式設定</a:t>
            </a:r>
            <a:endParaRPr lang="en-US" dirty="0"/>
          </a:p>
        </p:txBody>
      </p:sp>
    </p:spTree>
    <p:extLst>
      <p:ext uri="{BB962C8B-B14F-4D97-AF65-F5344CB8AC3E}">
        <p14:creationId xmlns:p14="http://schemas.microsoft.com/office/powerpoint/2010/main" val="3850737595"/>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Lst>
  <p:hf hdr="0"/>
  <p:txStyles>
    <p:titleStyle>
      <a:lvl1pPr algn="l" defTabSz="1007772" rtl="0" eaLnBrk="1" latinLnBrk="0" hangingPunct="1">
        <a:lnSpc>
          <a:spcPct val="90000"/>
        </a:lnSpc>
        <a:spcBef>
          <a:spcPct val="0"/>
        </a:spcBef>
        <a:buNone/>
        <a:defRPr kumimoji="1" sz="3600" b="1" kern="1200" spc="120" baseline="0">
          <a:solidFill>
            <a:srgbClr val="003B83"/>
          </a:solidFill>
          <a:latin typeface="+mj-lt"/>
          <a:ea typeface="+mj-ea"/>
          <a:cs typeface="+mj-cs"/>
        </a:defRPr>
      </a:lvl1pPr>
    </p:titleStyle>
    <p:bodyStyle>
      <a:lvl1pPr marL="288000" marR="0" indent="-324000" algn="l" defTabSz="1007772" rtl="0" eaLnBrk="1" fontAlgn="auto" latinLnBrk="0" hangingPunct="1">
        <a:lnSpc>
          <a:spcPct val="120000"/>
        </a:lnSpc>
        <a:spcBef>
          <a:spcPts val="0"/>
        </a:spcBef>
        <a:spcAft>
          <a:spcPts val="1200"/>
        </a:spcAft>
        <a:buClr>
          <a:srgbClr val="013B84"/>
        </a:buClr>
        <a:buSzTx/>
        <a:buFont typeface="Wingdings" panose="05000000000000000000" pitchFamily="2" charset="2"/>
        <a:buChar char="l"/>
        <a:tabLst/>
        <a:defRPr kumimoji="1" sz="2400" b="1" kern="1200" spc="120" baseline="0">
          <a:solidFill>
            <a:schemeClr val="tx1"/>
          </a:solidFill>
          <a:latin typeface="+mj-ea"/>
          <a:ea typeface="+mj-ea"/>
          <a:cs typeface="+mn-cs"/>
        </a:defRPr>
      </a:lvl1pPr>
      <a:lvl2pPr marL="486000" marR="0" indent="-234000" algn="l" defTabSz="1007772" rtl="0" eaLnBrk="1" fontAlgn="auto" latinLnBrk="0" hangingPunct="1">
        <a:lnSpc>
          <a:spcPct val="120000"/>
        </a:lnSpc>
        <a:spcBef>
          <a:spcPts val="0"/>
        </a:spcBef>
        <a:spcAft>
          <a:spcPts val="1200"/>
        </a:spcAft>
        <a:buClr>
          <a:srgbClr val="3C82EB"/>
        </a:buClr>
        <a:buSzPct val="70000"/>
        <a:buFont typeface="Wingdings" panose="05000000000000000000" pitchFamily="2" charset="2"/>
        <a:buChar char="l"/>
        <a:tabLst/>
        <a:defRPr kumimoji="1" sz="2000" b="0" kern="1200" spc="120" baseline="0">
          <a:solidFill>
            <a:srgbClr val="000000"/>
          </a:solidFill>
          <a:latin typeface="+mj-ea"/>
          <a:ea typeface="+mj-ea"/>
          <a:cs typeface="+mn-cs"/>
        </a:defRPr>
      </a:lvl2pPr>
      <a:lvl3pPr marL="648000" marR="0" indent="-216000" algn="l" defTabSz="1007772" rtl="0" eaLnBrk="1" fontAlgn="auto" latinLnBrk="0" hangingPunct="1">
        <a:lnSpc>
          <a:spcPct val="120000"/>
        </a:lnSpc>
        <a:spcBef>
          <a:spcPts val="0"/>
        </a:spcBef>
        <a:spcAft>
          <a:spcPts val="1200"/>
        </a:spcAft>
        <a:buClrTx/>
        <a:buSzTx/>
        <a:buFont typeface="BIZ UDPゴシック" panose="020B0400000000000000" pitchFamily="50" charset="-128"/>
        <a:buChar char="‐"/>
        <a:tabLst/>
        <a:defRPr kumimoji="1" sz="1800" b="0" kern="1200" spc="120" baseline="0">
          <a:solidFill>
            <a:srgbClr val="000000"/>
          </a:solidFill>
          <a:latin typeface="+mn-ea"/>
          <a:ea typeface="+mn-ea"/>
          <a:cs typeface="+mn-cs"/>
        </a:defRPr>
      </a:lvl3pPr>
      <a:lvl4pPr marL="792000" marR="0" indent="-162000" algn="l" defTabSz="1007772" rtl="0" eaLnBrk="1" fontAlgn="auto" latinLnBrk="0" hangingPunct="1">
        <a:lnSpc>
          <a:spcPct val="120000"/>
        </a:lnSpc>
        <a:spcBef>
          <a:spcPts val="0"/>
        </a:spcBef>
        <a:spcAft>
          <a:spcPts val="1200"/>
        </a:spcAft>
        <a:buClrTx/>
        <a:buSzTx/>
        <a:buFont typeface="Arial" panose="020B0604020202020204" pitchFamily="34" charset="0"/>
        <a:buChar char="•"/>
        <a:tabLst/>
        <a:defRPr kumimoji="1" sz="1600" b="0" kern="1200" spc="120" baseline="0">
          <a:solidFill>
            <a:srgbClr val="000000"/>
          </a:solidFill>
          <a:latin typeface="+mn-ea"/>
          <a:ea typeface="+mn-ea"/>
          <a:cs typeface="+mn-cs"/>
        </a:defRPr>
      </a:lvl4pPr>
      <a:lvl5pPr marL="972000" marR="0" indent="-180000" algn="l" defTabSz="1007772" rtl="0" eaLnBrk="1" fontAlgn="auto" latinLnBrk="0" hangingPunct="1">
        <a:lnSpc>
          <a:spcPct val="130000"/>
        </a:lnSpc>
        <a:spcBef>
          <a:spcPts val="0"/>
        </a:spcBef>
        <a:spcAft>
          <a:spcPts val="1200"/>
        </a:spcAft>
        <a:buClrTx/>
        <a:buSzTx/>
        <a:buFont typeface="BIZ UDPゴシック" panose="020B0400000000000000" pitchFamily="50" charset="-128"/>
        <a:buChar char="‐"/>
        <a:tabLst/>
        <a:defRPr kumimoji="1" sz="1400" b="0" kern="1200" spc="120" baseline="0">
          <a:solidFill>
            <a:srgbClr val="000000"/>
          </a:solidFill>
          <a:latin typeface="+mn-ea"/>
          <a:ea typeface="+mn-ea"/>
          <a:cs typeface="+mn-cs"/>
        </a:defRPr>
      </a:lvl5pPr>
      <a:lvl6pPr marL="2771374"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260"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145"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032"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772" rtl="0" eaLnBrk="1" latinLnBrk="0" hangingPunct="1">
        <a:defRPr kumimoji="1" sz="1984" kern="1200">
          <a:solidFill>
            <a:schemeClr val="tx1"/>
          </a:solidFill>
          <a:latin typeface="+mn-lt"/>
          <a:ea typeface="+mn-ea"/>
          <a:cs typeface="+mn-cs"/>
        </a:defRPr>
      </a:lvl1pPr>
      <a:lvl2pPr marL="503887" algn="l" defTabSz="1007772" rtl="0" eaLnBrk="1" latinLnBrk="0" hangingPunct="1">
        <a:defRPr kumimoji="1" sz="1984" kern="1200">
          <a:solidFill>
            <a:schemeClr val="tx1"/>
          </a:solidFill>
          <a:latin typeface="+mn-lt"/>
          <a:ea typeface="+mn-ea"/>
          <a:cs typeface="+mn-cs"/>
        </a:defRPr>
      </a:lvl2pPr>
      <a:lvl3pPr marL="1007772" algn="l" defTabSz="1007772" rtl="0" eaLnBrk="1" latinLnBrk="0" hangingPunct="1">
        <a:defRPr kumimoji="1" sz="1984" kern="1200">
          <a:solidFill>
            <a:schemeClr val="tx1"/>
          </a:solidFill>
          <a:latin typeface="+mn-lt"/>
          <a:ea typeface="+mn-ea"/>
          <a:cs typeface="+mn-cs"/>
        </a:defRPr>
      </a:lvl3pPr>
      <a:lvl4pPr marL="1511658" algn="l" defTabSz="1007772" rtl="0" eaLnBrk="1" latinLnBrk="0" hangingPunct="1">
        <a:defRPr kumimoji="1" sz="1984" kern="1200">
          <a:solidFill>
            <a:schemeClr val="tx1"/>
          </a:solidFill>
          <a:latin typeface="+mn-lt"/>
          <a:ea typeface="+mn-ea"/>
          <a:cs typeface="+mn-cs"/>
        </a:defRPr>
      </a:lvl4pPr>
      <a:lvl5pPr marL="2015544" algn="l" defTabSz="1007772" rtl="0" eaLnBrk="1" latinLnBrk="0" hangingPunct="1">
        <a:defRPr kumimoji="1" sz="1984" kern="1200">
          <a:solidFill>
            <a:schemeClr val="tx1"/>
          </a:solidFill>
          <a:latin typeface="+mn-lt"/>
          <a:ea typeface="+mn-ea"/>
          <a:cs typeface="+mn-cs"/>
        </a:defRPr>
      </a:lvl5pPr>
      <a:lvl6pPr marL="2519432" algn="l" defTabSz="1007772" rtl="0" eaLnBrk="1" latinLnBrk="0" hangingPunct="1">
        <a:defRPr kumimoji="1" sz="1984" kern="1200">
          <a:solidFill>
            <a:schemeClr val="tx1"/>
          </a:solidFill>
          <a:latin typeface="+mn-lt"/>
          <a:ea typeface="+mn-ea"/>
          <a:cs typeface="+mn-cs"/>
        </a:defRPr>
      </a:lvl6pPr>
      <a:lvl7pPr marL="3023316" algn="l" defTabSz="1007772" rtl="0" eaLnBrk="1" latinLnBrk="0" hangingPunct="1">
        <a:defRPr kumimoji="1" sz="1984" kern="1200">
          <a:solidFill>
            <a:schemeClr val="tx1"/>
          </a:solidFill>
          <a:latin typeface="+mn-lt"/>
          <a:ea typeface="+mn-ea"/>
          <a:cs typeface="+mn-cs"/>
        </a:defRPr>
      </a:lvl7pPr>
      <a:lvl8pPr marL="3527204" algn="l" defTabSz="1007772" rtl="0" eaLnBrk="1" latinLnBrk="0" hangingPunct="1">
        <a:defRPr kumimoji="1" sz="1984" kern="1200">
          <a:solidFill>
            <a:schemeClr val="tx1"/>
          </a:solidFill>
          <a:latin typeface="+mn-lt"/>
          <a:ea typeface="+mn-ea"/>
          <a:cs typeface="+mn-cs"/>
        </a:defRPr>
      </a:lvl8pPr>
      <a:lvl9pPr marL="4031088" algn="l" defTabSz="1007772"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39">
          <p15:clr>
            <a:srgbClr val="F26B43"/>
          </p15:clr>
        </p15:guide>
        <p15:guide id="3" pos="6395">
          <p15:clr>
            <a:srgbClr val="F26B43"/>
          </p15:clr>
        </p15:guide>
        <p15:guide id="4" orient="horz" pos="226">
          <p15:clr>
            <a:srgbClr val="F26B43"/>
          </p15:clr>
        </p15:guide>
        <p15:guide id="5" orient="horz" pos="446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4D9AEC37-3B25-DED7-AD70-51D2D664537E}"/>
              </a:ext>
            </a:extLst>
          </p:cNvPr>
          <p:cNvSpPr>
            <a:spLocks noGrp="1"/>
          </p:cNvSpPr>
          <p:nvPr>
            <p:ph type="body" sz="quarter" idx="12"/>
          </p:nvPr>
        </p:nvSpPr>
        <p:spPr>
          <a:xfrm>
            <a:off x="5327999" y="4806000"/>
            <a:ext cx="4824000" cy="169277"/>
          </a:xfrm>
        </p:spPr>
        <p:txBody>
          <a:bodyPr>
            <a:spAutoFit/>
          </a:bodyPr>
          <a:lstStyle/>
          <a:p>
            <a:r>
              <a:rPr lang="en-US" altLang="ja-JP" dirty="0"/>
              <a:t>2025/8/29</a:t>
            </a:r>
            <a:endParaRPr lang="ja-JP" altLang="en-US" dirty="0"/>
          </a:p>
        </p:txBody>
      </p:sp>
      <p:sp>
        <p:nvSpPr>
          <p:cNvPr id="6" name="テキスト プレースホルダー 5">
            <a:extLst>
              <a:ext uri="{FF2B5EF4-FFF2-40B4-BE49-F238E27FC236}">
                <a16:creationId xmlns:a16="http://schemas.microsoft.com/office/drawing/2014/main" id="{2410B566-EB61-DD83-B00A-0552EC09D4F0}"/>
              </a:ext>
            </a:extLst>
          </p:cNvPr>
          <p:cNvSpPr>
            <a:spLocks noGrp="1"/>
          </p:cNvSpPr>
          <p:nvPr>
            <p:ph type="body" sz="quarter" idx="10"/>
          </p:nvPr>
        </p:nvSpPr>
        <p:spPr/>
        <p:txBody>
          <a:bodyPr>
            <a:spAutoFit/>
          </a:bodyPr>
          <a:lstStyle/>
          <a:p>
            <a:endParaRPr lang="ja-JP" altLang="en-US" dirty="0"/>
          </a:p>
        </p:txBody>
      </p:sp>
      <p:sp>
        <p:nvSpPr>
          <p:cNvPr id="7" name="テキスト プレースホルダー 6">
            <a:extLst>
              <a:ext uri="{FF2B5EF4-FFF2-40B4-BE49-F238E27FC236}">
                <a16:creationId xmlns:a16="http://schemas.microsoft.com/office/drawing/2014/main" id="{9446FCFA-C443-7651-B918-B6B7D39D173D}"/>
              </a:ext>
            </a:extLst>
          </p:cNvPr>
          <p:cNvSpPr>
            <a:spLocks noGrp="1"/>
          </p:cNvSpPr>
          <p:nvPr>
            <p:ph type="body" sz="quarter" idx="11"/>
          </p:nvPr>
        </p:nvSpPr>
        <p:spPr/>
        <p:txBody>
          <a:bodyPr>
            <a:spAutoFit/>
          </a:bodyPr>
          <a:lstStyle/>
          <a:p>
            <a:endParaRPr lang="ja-JP" altLang="en-US" dirty="0"/>
          </a:p>
        </p:txBody>
      </p:sp>
      <p:sp>
        <p:nvSpPr>
          <p:cNvPr id="5" name="字幕 4">
            <a:extLst>
              <a:ext uri="{FF2B5EF4-FFF2-40B4-BE49-F238E27FC236}">
                <a16:creationId xmlns:a16="http://schemas.microsoft.com/office/drawing/2014/main" id="{5028C43D-8588-891B-D561-AF19BCEB663A}"/>
              </a:ext>
            </a:extLst>
          </p:cNvPr>
          <p:cNvSpPr>
            <a:spLocks noGrp="1"/>
          </p:cNvSpPr>
          <p:nvPr>
            <p:ph type="subTitle" idx="1"/>
          </p:nvPr>
        </p:nvSpPr>
        <p:spPr>
          <a:xfrm>
            <a:off x="1764000" y="3456000"/>
            <a:ext cx="8387999" cy="700898"/>
          </a:xfrm>
        </p:spPr>
        <p:txBody>
          <a:bodyPr>
            <a:spAutoFit/>
          </a:bodyPr>
          <a:lstStyle/>
          <a:p>
            <a:r>
              <a:rPr lang="ja-JP" altLang="en-US" dirty="0"/>
              <a:t>かかりつけ医機能報告</a:t>
            </a:r>
            <a:endParaRPr lang="en-US" altLang="ja-JP" dirty="0"/>
          </a:p>
          <a:p>
            <a:r>
              <a:rPr lang="ja-JP" altLang="en-US" dirty="0"/>
              <a:t>令和７年度報告事項定義書</a:t>
            </a:r>
            <a:r>
              <a:rPr lang="en-US" altLang="ja-JP" dirty="0"/>
              <a:t>v1.1</a:t>
            </a:r>
            <a:r>
              <a:rPr lang="ja-JP" altLang="en-US" dirty="0"/>
              <a:t>版→</a:t>
            </a:r>
            <a:r>
              <a:rPr lang="en-US" altLang="ja-JP" dirty="0"/>
              <a:t>v1.2</a:t>
            </a:r>
            <a:r>
              <a:rPr lang="ja-JP" altLang="en-US" dirty="0"/>
              <a:t>版</a:t>
            </a:r>
            <a:endParaRPr lang="en-US" altLang="ja-JP" dirty="0"/>
          </a:p>
        </p:txBody>
      </p:sp>
      <p:sp>
        <p:nvSpPr>
          <p:cNvPr id="4" name="タイトル 3">
            <a:extLst>
              <a:ext uri="{FF2B5EF4-FFF2-40B4-BE49-F238E27FC236}">
                <a16:creationId xmlns:a16="http://schemas.microsoft.com/office/drawing/2014/main" id="{01738446-FA00-885D-3D65-647886438650}"/>
              </a:ext>
            </a:extLst>
          </p:cNvPr>
          <p:cNvSpPr>
            <a:spLocks noGrp="1"/>
          </p:cNvSpPr>
          <p:nvPr>
            <p:ph type="ctrTitle"/>
          </p:nvPr>
        </p:nvSpPr>
        <p:spPr/>
        <p:txBody>
          <a:bodyPr>
            <a:spAutoFit/>
          </a:bodyPr>
          <a:lstStyle/>
          <a:p>
            <a:r>
              <a:rPr lang="ja-JP" altLang="en-US" dirty="0"/>
              <a:t>差分一覧</a:t>
            </a:r>
          </a:p>
        </p:txBody>
      </p:sp>
      <p:sp>
        <p:nvSpPr>
          <p:cNvPr id="9" name="テキスト プレースホルダー 8">
            <a:extLst>
              <a:ext uri="{FF2B5EF4-FFF2-40B4-BE49-F238E27FC236}">
                <a16:creationId xmlns:a16="http://schemas.microsoft.com/office/drawing/2014/main" id="{234EF07C-57C5-7205-D844-6979AAB22BD5}"/>
              </a:ext>
            </a:extLst>
          </p:cNvPr>
          <p:cNvSpPr>
            <a:spLocks noGrp="1"/>
          </p:cNvSpPr>
          <p:nvPr>
            <p:ph type="body" sz="quarter" idx="13"/>
          </p:nvPr>
        </p:nvSpPr>
        <p:spPr/>
        <p:txBody>
          <a:bodyPr>
            <a:spAutoFit/>
          </a:bodyPr>
          <a:lstStyle/>
          <a:p>
            <a:endParaRPr lang="ja-JP" altLang="en-US" dirty="0"/>
          </a:p>
        </p:txBody>
      </p:sp>
    </p:spTree>
    <p:extLst>
      <p:ext uri="{BB962C8B-B14F-4D97-AF65-F5344CB8AC3E}">
        <p14:creationId xmlns:p14="http://schemas.microsoft.com/office/powerpoint/2010/main" val="394127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249F6-A667-8ED1-18AC-8172100B5B92}"/>
            </a:ext>
          </a:extLst>
        </p:cNvPr>
        <p:cNvGrpSpPr/>
        <p:nvPr/>
      </p:nvGrpSpPr>
      <p:grpSpPr>
        <a:xfrm>
          <a:off x="0" y="0"/>
          <a:ext cx="0" cy="0"/>
          <a:chOff x="0" y="0"/>
          <a:chExt cx="0" cy="0"/>
        </a:xfrm>
      </p:grpSpPr>
      <p:sp>
        <p:nvSpPr>
          <p:cNvPr id="5" name="字幕 4">
            <a:extLst>
              <a:ext uri="{FF2B5EF4-FFF2-40B4-BE49-F238E27FC236}">
                <a16:creationId xmlns:a16="http://schemas.microsoft.com/office/drawing/2014/main" id="{C0BF7D4B-B262-6086-B375-F3E391CA91D0}"/>
              </a:ext>
            </a:extLst>
          </p:cNvPr>
          <p:cNvSpPr>
            <a:spLocks noGrp="1"/>
          </p:cNvSpPr>
          <p:nvPr>
            <p:ph type="subTitle" idx="10"/>
          </p:nvPr>
        </p:nvSpPr>
        <p:spPr/>
        <p:txBody>
          <a:bodyPr/>
          <a:lstStyle/>
          <a:p>
            <a:r>
              <a:rPr lang="en-US" altLang="ja-JP" dirty="0"/>
              <a:t>v1.1</a:t>
            </a:r>
            <a:r>
              <a:rPr lang="ja-JP" altLang="en-US" dirty="0"/>
              <a:t>版→</a:t>
            </a:r>
            <a:r>
              <a:rPr lang="en-US" altLang="ja-JP" dirty="0"/>
              <a:t>v1.2</a:t>
            </a:r>
            <a:r>
              <a:rPr lang="ja-JP" altLang="en-US" dirty="0"/>
              <a:t>版での変更点</a:t>
            </a:r>
          </a:p>
        </p:txBody>
      </p:sp>
      <p:sp>
        <p:nvSpPr>
          <p:cNvPr id="4" name="タイトル 3">
            <a:extLst>
              <a:ext uri="{FF2B5EF4-FFF2-40B4-BE49-F238E27FC236}">
                <a16:creationId xmlns:a16="http://schemas.microsoft.com/office/drawing/2014/main" id="{9F825208-2BBA-B0ED-7D5E-F4B0E257681D}"/>
              </a:ext>
            </a:extLst>
          </p:cNvPr>
          <p:cNvSpPr>
            <a:spLocks noGrp="1"/>
          </p:cNvSpPr>
          <p:nvPr>
            <p:ph type="title"/>
          </p:nvPr>
        </p:nvSpPr>
        <p:spPr/>
        <p:txBody>
          <a:bodyPr/>
          <a:lstStyle/>
          <a:p>
            <a:r>
              <a:rPr lang="ja-JP" altLang="en-US" dirty="0"/>
              <a:t>差分一覧</a:t>
            </a:r>
            <a:r>
              <a:rPr lang="en-US" altLang="ja-JP" dirty="0"/>
              <a:t>_</a:t>
            </a:r>
            <a:r>
              <a:rPr lang="zh-TW" altLang="en-US" dirty="0"/>
              <a:t>令和７年度報告事項定義書</a:t>
            </a:r>
            <a:r>
              <a:rPr lang="en-US" altLang="ja-JP" dirty="0"/>
              <a:t>v1.1</a:t>
            </a:r>
            <a:r>
              <a:rPr lang="ja-JP" altLang="en-US" dirty="0"/>
              <a:t>版→</a:t>
            </a:r>
            <a:r>
              <a:rPr lang="en-US" altLang="ja-JP" dirty="0"/>
              <a:t>v1.2</a:t>
            </a:r>
            <a:r>
              <a:rPr lang="ja-JP" altLang="en-US" dirty="0"/>
              <a:t>版</a:t>
            </a:r>
          </a:p>
        </p:txBody>
      </p:sp>
      <p:graphicFrame>
        <p:nvGraphicFramePr>
          <p:cNvPr id="8" name="表 7">
            <a:extLst>
              <a:ext uri="{FF2B5EF4-FFF2-40B4-BE49-F238E27FC236}">
                <a16:creationId xmlns:a16="http://schemas.microsoft.com/office/drawing/2014/main" id="{22852CCF-EFC8-C4B8-6031-D3C45AF3C0E1}"/>
              </a:ext>
            </a:extLst>
          </p:cNvPr>
          <p:cNvGraphicFramePr>
            <a:graphicFrameLocks noGrp="1"/>
          </p:cNvGraphicFramePr>
          <p:nvPr>
            <p:extLst>
              <p:ext uri="{D42A27DB-BD31-4B8C-83A1-F6EECF244321}">
                <p14:modId xmlns:p14="http://schemas.microsoft.com/office/powerpoint/2010/main" val="2023314569"/>
              </p:ext>
            </p:extLst>
          </p:nvPr>
        </p:nvGraphicFramePr>
        <p:xfrm>
          <a:off x="537849" y="1625260"/>
          <a:ext cx="9612317" cy="3854880"/>
        </p:xfrm>
        <a:graphic>
          <a:graphicData uri="http://schemas.openxmlformats.org/drawingml/2006/table">
            <a:tbl>
              <a:tblPr firstRow="1" bandRow="1">
                <a:tableStyleId>{5C22544A-7EE6-4342-B048-85BDC9FD1C3A}</a:tableStyleId>
              </a:tblPr>
              <a:tblGrid>
                <a:gridCol w="1207657">
                  <a:extLst>
                    <a:ext uri="{9D8B030D-6E8A-4147-A177-3AD203B41FA5}">
                      <a16:colId xmlns:a16="http://schemas.microsoft.com/office/drawing/2014/main" val="2548563817"/>
                    </a:ext>
                  </a:extLst>
                </a:gridCol>
                <a:gridCol w="2016224">
                  <a:extLst>
                    <a:ext uri="{9D8B030D-6E8A-4147-A177-3AD203B41FA5}">
                      <a16:colId xmlns:a16="http://schemas.microsoft.com/office/drawing/2014/main" val="3575617862"/>
                    </a:ext>
                  </a:extLst>
                </a:gridCol>
                <a:gridCol w="2016224">
                  <a:extLst>
                    <a:ext uri="{9D8B030D-6E8A-4147-A177-3AD203B41FA5}">
                      <a16:colId xmlns:a16="http://schemas.microsoft.com/office/drawing/2014/main" val="132410091"/>
                    </a:ext>
                  </a:extLst>
                </a:gridCol>
                <a:gridCol w="864096">
                  <a:extLst>
                    <a:ext uri="{9D8B030D-6E8A-4147-A177-3AD203B41FA5}">
                      <a16:colId xmlns:a16="http://schemas.microsoft.com/office/drawing/2014/main" val="1355751521"/>
                    </a:ext>
                  </a:extLst>
                </a:gridCol>
                <a:gridCol w="1754058">
                  <a:extLst>
                    <a:ext uri="{9D8B030D-6E8A-4147-A177-3AD203B41FA5}">
                      <a16:colId xmlns:a16="http://schemas.microsoft.com/office/drawing/2014/main" val="340370613"/>
                    </a:ext>
                  </a:extLst>
                </a:gridCol>
                <a:gridCol w="1754058">
                  <a:extLst>
                    <a:ext uri="{9D8B030D-6E8A-4147-A177-3AD203B41FA5}">
                      <a16:colId xmlns:a16="http://schemas.microsoft.com/office/drawing/2014/main" val="1531009209"/>
                    </a:ext>
                  </a:extLst>
                </a:gridCol>
              </a:tblGrid>
              <a:tr h="130311">
                <a:tc>
                  <a:txBody>
                    <a:bodyPr/>
                    <a:lstStyle/>
                    <a:p>
                      <a:r>
                        <a:rPr kumimoji="1" lang="ja-JP" altLang="en-US" sz="1200" dirty="0">
                          <a:solidFill>
                            <a:schemeClr val="bg1"/>
                          </a:solidFill>
                          <a:latin typeface="+mn-ea"/>
                          <a:ea typeface="+mn-ea"/>
                        </a:rPr>
                        <a:t>管理番号</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tc>
                  <a:txBody>
                    <a:bodyPr/>
                    <a:lstStyle/>
                    <a:p>
                      <a:r>
                        <a:rPr kumimoji="1" lang="ja-JP" altLang="en-US" sz="1200" dirty="0">
                          <a:solidFill>
                            <a:schemeClr val="bg1"/>
                          </a:solidFill>
                          <a:latin typeface="+mn-ea"/>
                          <a:ea typeface="+mn-ea"/>
                        </a:rPr>
                        <a:t>分類名</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tc>
                  <a:txBody>
                    <a:bodyPr/>
                    <a:lstStyle/>
                    <a:p>
                      <a:r>
                        <a:rPr kumimoji="1" lang="ja-JP" altLang="en-US" sz="1200" dirty="0">
                          <a:solidFill>
                            <a:schemeClr val="bg1"/>
                          </a:solidFill>
                          <a:latin typeface="+mn-ea"/>
                          <a:ea typeface="+mn-ea"/>
                        </a:rPr>
                        <a:t>項目名</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tc>
                  <a:txBody>
                    <a:bodyPr/>
                    <a:lstStyle/>
                    <a:p>
                      <a:r>
                        <a:rPr kumimoji="1" lang="ja-JP" altLang="en-US" sz="1200" dirty="0">
                          <a:solidFill>
                            <a:schemeClr val="bg1"/>
                          </a:solidFill>
                          <a:latin typeface="+mn-ea"/>
                          <a:ea typeface="+mn-ea"/>
                        </a:rPr>
                        <a:t>変更箇所</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tc>
                  <a:txBody>
                    <a:bodyPr/>
                    <a:lstStyle/>
                    <a:p>
                      <a:r>
                        <a:rPr kumimoji="1" lang="ja-JP" altLang="en-US" sz="1200" dirty="0">
                          <a:solidFill>
                            <a:schemeClr val="bg1"/>
                          </a:solidFill>
                          <a:latin typeface="+mn-ea"/>
                          <a:ea typeface="+mn-ea"/>
                        </a:rPr>
                        <a:t>変更前</a:t>
                      </a:r>
                      <a:r>
                        <a:rPr kumimoji="1" lang="en-US" altLang="ja-JP" sz="1200" dirty="0">
                          <a:solidFill>
                            <a:schemeClr val="bg1"/>
                          </a:solidFill>
                          <a:latin typeface="+mn-ea"/>
                          <a:ea typeface="+mn-ea"/>
                        </a:rPr>
                        <a:t>(v1.1</a:t>
                      </a:r>
                      <a:r>
                        <a:rPr kumimoji="1" lang="ja-JP" altLang="en-US" sz="1200" dirty="0">
                          <a:solidFill>
                            <a:schemeClr val="bg1"/>
                          </a:solidFill>
                          <a:latin typeface="+mn-ea"/>
                          <a:ea typeface="+mn-ea"/>
                        </a:rPr>
                        <a:t>版）</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tc>
                  <a:txBody>
                    <a:bodyPr/>
                    <a:lstStyle/>
                    <a:p>
                      <a:r>
                        <a:rPr kumimoji="1" lang="ja-JP" altLang="en-US" sz="1200" dirty="0">
                          <a:solidFill>
                            <a:schemeClr val="bg1"/>
                          </a:solidFill>
                          <a:latin typeface="+mn-ea"/>
                          <a:ea typeface="+mn-ea"/>
                        </a:rPr>
                        <a:t>変更後</a:t>
                      </a:r>
                      <a:r>
                        <a:rPr kumimoji="1" lang="en-US" altLang="ja-JP" sz="1200" dirty="0">
                          <a:solidFill>
                            <a:schemeClr val="bg1"/>
                          </a:solidFill>
                          <a:latin typeface="+mn-ea"/>
                          <a:ea typeface="+mn-ea"/>
                        </a:rPr>
                        <a:t>(v1.2</a:t>
                      </a:r>
                      <a:r>
                        <a:rPr kumimoji="1" lang="ja-JP" altLang="en-US" sz="1200" dirty="0">
                          <a:solidFill>
                            <a:schemeClr val="bg1"/>
                          </a:solidFill>
                          <a:latin typeface="+mn-ea"/>
                          <a:ea typeface="+mn-ea"/>
                        </a:rPr>
                        <a:t>版）</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accent2"/>
                    </a:solidFill>
                  </a:tcPr>
                </a:tc>
                <a:extLst>
                  <a:ext uri="{0D108BD9-81ED-4DB2-BD59-A6C34878D82A}">
                    <a16:rowId xmlns:a16="http://schemas.microsoft.com/office/drawing/2014/main" val="12934498"/>
                  </a:ext>
                </a:extLst>
              </a:tr>
              <a:tr h="1800000">
                <a:tc>
                  <a:txBody>
                    <a:bodyPr/>
                    <a:lstStyle/>
                    <a:p>
                      <a:pPr algn="ctr"/>
                      <a:r>
                        <a:rPr kumimoji="1" lang="en-US" altLang="ja-JP" sz="1200" dirty="0">
                          <a:latin typeface="+mn-ea"/>
                          <a:ea typeface="+mn-ea"/>
                        </a:rPr>
                        <a:t>K00-99999</a:t>
                      </a:r>
                      <a:endParaRPr kumimoji="1" lang="ja-JP" altLang="en-US" sz="1200" dirty="0">
                        <a:latin typeface="+mn-ea"/>
                        <a:ea typeface="+mn-ea"/>
                      </a:endParaRP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（分類無し）</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mn-ea"/>
                          <a:ea typeface="+mn-ea"/>
                        </a:rPr>
                        <a:t>「かかりつけ医機能（１号機能）全て無し」として一括報告を実施する</a:t>
                      </a:r>
                    </a:p>
                    <a:p>
                      <a:pPr marL="0" marR="0" lvl="0" indent="0" algn="l" defTabSz="1007772" rtl="0" eaLnBrk="1" fontAlgn="auto" latinLnBrk="0" hangingPunct="1">
                        <a:lnSpc>
                          <a:spcPct val="100000"/>
                        </a:lnSpc>
                        <a:spcBef>
                          <a:spcPts val="0"/>
                        </a:spcBef>
                        <a:spcAft>
                          <a:spcPts val="0"/>
                        </a:spcAft>
                        <a:buClrTx/>
                        <a:buSzTx/>
                        <a:buFontTx/>
                        <a:buNone/>
                        <a:tabLst/>
                        <a:defRPr/>
                      </a:pPr>
                      <a:r>
                        <a:rPr lang="en-US" altLang="ja-JP" sz="1200" b="0" i="0" u="none" strike="noStrike" dirty="0">
                          <a:solidFill>
                            <a:srgbClr val="000000"/>
                          </a:solidFill>
                          <a:effectLst/>
                          <a:latin typeface="+mn-ea"/>
                          <a:ea typeface="+mn-ea"/>
                        </a:rPr>
                        <a:t>※</a:t>
                      </a:r>
                      <a:r>
                        <a:rPr lang="ja-JP" altLang="en-US" sz="1200" b="0" i="0" u="none" strike="noStrike" dirty="0">
                          <a:solidFill>
                            <a:srgbClr val="000000"/>
                          </a:solidFill>
                          <a:effectLst/>
                          <a:latin typeface="+mn-ea"/>
                          <a:ea typeface="+mn-ea"/>
                        </a:rPr>
                        <a:t>本項目へチェックを入れた場合、かかりつけ医機能（１号機能）の判定用項目全てに「無し」と入力されます</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indent="0">
                        <a:buFont typeface="Arial" panose="020B0604020202020204" pitchFamily="34" charset="0"/>
                        <a:buNone/>
                      </a:pPr>
                      <a:r>
                        <a:rPr kumimoji="1" lang="en-US" altLang="ja-JP" sz="1200" dirty="0">
                          <a:latin typeface="+mn-ea"/>
                          <a:ea typeface="+mn-ea"/>
                        </a:rPr>
                        <a:t>Q</a:t>
                      </a:r>
                      <a:r>
                        <a:rPr kumimoji="1" lang="ja-JP" altLang="en-US" sz="1200" dirty="0">
                          <a:latin typeface="+mn-ea"/>
                          <a:ea typeface="+mn-ea"/>
                        </a:rPr>
                        <a:t>列</a:t>
                      </a:r>
                      <a:endParaRPr kumimoji="1" lang="en-US" altLang="ja-JP" sz="1200" dirty="0">
                        <a:latin typeface="+mn-ea"/>
                        <a:ea typeface="+mn-ea"/>
                      </a:endParaRPr>
                    </a:p>
                    <a:p>
                      <a:pPr marL="0" indent="0">
                        <a:buFont typeface="Arial" panose="020B0604020202020204" pitchFamily="34" charset="0"/>
                        <a:buNone/>
                      </a:pPr>
                      <a:r>
                        <a:rPr kumimoji="1" lang="ja-JP" altLang="en-US" sz="1200" dirty="0">
                          <a:latin typeface="+mn-ea"/>
                          <a:ea typeface="+mn-ea"/>
                        </a:rPr>
                        <a:t>「項目間の関連性」</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indent="0">
                        <a:buFontTx/>
                        <a:buNone/>
                      </a:pPr>
                      <a:r>
                        <a:rPr kumimoji="1" lang="ja-JP" altLang="en-US" sz="1200" dirty="0">
                          <a:latin typeface="+mn-ea"/>
                          <a:ea typeface="+mn-ea"/>
                        </a:rPr>
                        <a:t>（記載なし）</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indent="0">
                        <a:buFontTx/>
                        <a:buNone/>
                      </a:pPr>
                      <a:r>
                        <a:rPr kumimoji="1" lang="ja-JP" altLang="en-US" sz="1200" dirty="0">
                          <a:solidFill>
                            <a:srgbClr val="FF0000"/>
                          </a:solidFill>
                          <a:latin typeface="+mn-ea"/>
                          <a:ea typeface="+mn-ea"/>
                        </a:rPr>
                        <a:t>本項目で「</a:t>
                      </a:r>
                      <a:r>
                        <a:rPr kumimoji="1" lang="en-US" altLang="ja-JP" sz="1200" dirty="0">
                          <a:solidFill>
                            <a:srgbClr val="FF0000"/>
                          </a:solidFill>
                          <a:latin typeface="+mn-ea"/>
                          <a:ea typeface="+mn-ea"/>
                        </a:rPr>
                        <a:t>1</a:t>
                      </a:r>
                      <a:r>
                        <a:rPr kumimoji="1" lang="ja-JP" altLang="en-US" sz="1200" dirty="0">
                          <a:solidFill>
                            <a:srgbClr val="FF0000"/>
                          </a:solidFill>
                          <a:latin typeface="+mn-ea"/>
                          <a:ea typeface="+mn-ea"/>
                        </a:rPr>
                        <a:t>：該当」が選択された場合、</a:t>
                      </a:r>
                      <a:r>
                        <a:rPr kumimoji="1" lang="en-US" altLang="ja-JP" sz="1200" dirty="0">
                          <a:solidFill>
                            <a:srgbClr val="FF0000"/>
                          </a:solidFill>
                          <a:latin typeface="+mn-ea"/>
                          <a:ea typeface="+mn-ea"/>
                        </a:rPr>
                        <a:t>1</a:t>
                      </a:r>
                      <a:r>
                        <a:rPr kumimoji="1" lang="ja-JP" altLang="en-US" sz="1200" dirty="0">
                          <a:solidFill>
                            <a:srgbClr val="FF0000"/>
                          </a:solidFill>
                          <a:latin typeface="+mn-ea"/>
                          <a:ea typeface="+mn-ea"/>
                        </a:rPr>
                        <a:t>号機能判定用項目は全て「無し」等を設定し、その他の報告項目に入力されているデータ（前回報告データ及び</a:t>
                      </a:r>
                      <a:r>
                        <a:rPr kumimoji="1" lang="en-US" altLang="ja-JP" sz="1200" dirty="0">
                          <a:solidFill>
                            <a:srgbClr val="FF0000"/>
                          </a:solidFill>
                          <a:latin typeface="+mn-ea"/>
                          <a:ea typeface="+mn-ea"/>
                        </a:rPr>
                        <a:t>NDB</a:t>
                      </a:r>
                      <a:r>
                        <a:rPr kumimoji="1" lang="ja-JP" altLang="en-US" sz="1200" dirty="0">
                          <a:solidFill>
                            <a:srgbClr val="FF0000"/>
                          </a:solidFill>
                          <a:latin typeface="+mn-ea"/>
                          <a:ea typeface="+mn-ea"/>
                        </a:rPr>
                        <a:t>プレプリントデータ）を全て未入力状態とする</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519695984"/>
                  </a:ext>
                </a:extLst>
              </a:tr>
              <a:tr h="1800000">
                <a:tc>
                  <a:txBody>
                    <a:bodyPr/>
                    <a:lstStyle/>
                    <a:p>
                      <a:pPr algn="ctr"/>
                      <a:r>
                        <a:rPr kumimoji="1" lang="en-US" altLang="ja-JP" sz="1200" dirty="0">
                          <a:latin typeface="+mn-ea"/>
                          <a:ea typeface="+mn-ea"/>
                        </a:rPr>
                        <a:t>K02-00006</a:t>
                      </a:r>
                      <a:endParaRPr kumimoji="1" lang="ja-JP" altLang="en-US" sz="1200" dirty="0">
                        <a:latin typeface="+mn-ea"/>
                        <a:ea typeface="+mn-ea"/>
                      </a:endParaRP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mn-ea"/>
                          <a:ea typeface="+mn-ea"/>
                        </a:rPr>
                        <a:t>（自院又は連携による通常の診療時間外の診療体制の確保状況の自動判別項目）</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mn-ea"/>
                          <a:ea typeface="+mn-ea"/>
                        </a:rPr>
                        <a:t>（連携による通常の診療時間外の診療体制の確保状況）</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200" dirty="0">
                          <a:solidFill>
                            <a:schemeClr val="tx1"/>
                          </a:solidFill>
                          <a:latin typeface="+mn-ea"/>
                          <a:ea typeface="+mn-ea"/>
                        </a:rPr>
                        <a:t>W</a:t>
                      </a:r>
                      <a:r>
                        <a:rPr kumimoji="1" lang="ja-JP" altLang="en-US" sz="1200" dirty="0">
                          <a:solidFill>
                            <a:schemeClr val="tx1"/>
                          </a:solidFill>
                          <a:latin typeface="+mn-ea"/>
                          <a:ea typeface="+mn-ea"/>
                        </a:rPr>
                        <a:t>列</a:t>
                      </a:r>
                      <a:endParaRPr kumimoji="1" lang="en-US" altLang="ja-JP" sz="1200" dirty="0">
                        <a:solidFill>
                          <a:schemeClr val="tx1"/>
                        </a:solidFill>
                        <a:latin typeface="+mn-ea"/>
                        <a:ea typeface="+mn-ea"/>
                      </a:endParaRPr>
                    </a:p>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dirty="0">
                          <a:solidFill>
                            <a:schemeClr val="tx1"/>
                          </a:solidFill>
                          <a:latin typeface="+mn-ea"/>
                          <a:ea typeface="+mn-ea"/>
                        </a:rPr>
                        <a:t>「データ出力」</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indent="0">
                        <a:buFontTx/>
                        <a:buNone/>
                      </a:pPr>
                      <a:r>
                        <a:rPr kumimoji="1" lang="ja-JP" altLang="en-US" sz="1200" dirty="0">
                          <a:latin typeface="+mn-ea"/>
                          <a:ea typeface="+mn-ea"/>
                        </a:rPr>
                        <a:t>（記載なし）</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tc>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kumimoji="1" lang="ja-JP" altLang="en-US" sz="1200" dirty="0">
                          <a:solidFill>
                            <a:srgbClr val="FF0000"/>
                          </a:solidFill>
                          <a:latin typeface="+mn-ea"/>
                          <a:ea typeface="+mn-ea"/>
                        </a:rPr>
                        <a:t>○</a:t>
                      </a:r>
                    </a:p>
                  </a:txBody>
                  <a:tcPr marL="72000" marR="72000" marT="36000" marB="3600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677954735"/>
                  </a:ext>
                </a:extLst>
              </a:tr>
            </a:tbl>
          </a:graphicData>
        </a:graphic>
      </p:graphicFrame>
      <p:sp>
        <p:nvSpPr>
          <p:cNvPr id="9" name="テキスト ボックス 8">
            <a:extLst>
              <a:ext uri="{FF2B5EF4-FFF2-40B4-BE49-F238E27FC236}">
                <a16:creationId xmlns:a16="http://schemas.microsoft.com/office/drawing/2014/main" id="{214A7F6B-6148-EAF3-8E22-9C85AD1C0246}"/>
              </a:ext>
            </a:extLst>
          </p:cNvPr>
          <p:cNvSpPr txBox="1"/>
          <p:nvPr/>
        </p:nvSpPr>
        <p:spPr>
          <a:xfrm>
            <a:off x="9016280" y="1105202"/>
            <a:ext cx="1154162" cy="240066"/>
          </a:xfrm>
          <a:prstGeom prst="rect">
            <a:avLst/>
          </a:prstGeom>
          <a:noFill/>
        </p:spPr>
        <p:txBody>
          <a:bodyPr wrap="none" lIns="0" tIns="0" rIns="0" bIns="0" rtlCol="0">
            <a:spAutoFit/>
          </a:bodyPr>
          <a:lstStyle/>
          <a:p>
            <a:pPr algn="l" defTabSz="1007772" fontAlgn="ctr">
              <a:lnSpc>
                <a:spcPct val="130000"/>
              </a:lnSpc>
              <a:spcAft>
                <a:spcPts val="900"/>
              </a:spcAft>
              <a:buClr>
                <a:srgbClr val="000000"/>
              </a:buClr>
            </a:pPr>
            <a:r>
              <a:rPr kumimoji="1" lang="en-US" altLang="ja-JP" sz="1200" dirty="0">
                <a:solidFill>
                  <a:schemeClr val="accent6"/>
                </a:solidFill>
              </a:rPr>
              <a:t>※</a:t>
            </a:r>
            <a:r>
              <a:rPr kumimoji="1" lang="ja-JP" altLang="en-US" sz="1200" dirty="0">
                <a:solidFill>
                  <a:schemeClr val="accent6"/>
                </a:solidFill>
              </a:rPr>
              <a:t>赤字：変更箇所</a:t>
            </a:r>
          </a:p>
        </p:txBody>
      </p:sp>
    </p:spTree>
    <p:extLst>
      <p:ext uri="{BB962C8B-B14F-4D97-AF65-F5344CB8AC3E}">
        <p14:creationId xmlns:p14="http://schemas.microsoft.com/office/powerpoint/2010/main" val="2985480134"/>
      </p:ext>
    </p:extLst>
  </p:cSld>
  <p:clrMapOvr>
    <a:masterClrMapping/>
  </p:clrMapOvr>
</p:sld>
</file>

<file path=ppt/theme/theme1.xml><?xml version="1.0" encoding="utf-8"?>
<a:theme xmlns:a="http://schemas.openxmlformats.org/drawingml/2006/main" name="A4版 印刷">
  <a:themeElements>
    <a:clrScheme name="MRI 2021">
      <a:dk1>
        <a:srgbClr val="000000"/>
      </a:dk1>
      <a:lt1>
        <a:srgbClr val="FFFFFF"/>
      </a:lt1>
      <a:dk2>
        <a:srgbClr val="003B83"/>
      </a:dk2>
      <a:lt2>
        <a:srgbClr val="E2ECFD"/>
      </a:lt2>
      <a:accent1>
        <a:srgbClr val="003B83"/>
      </a:accent1>
      <a:accent2>
        <a:srgbClr val="3C82F5"/>
      </a:accent2>
      <a:accent3>
        <a:srgbClr val="329B73"/>
      </a:accent3>
      <a:accent4>
        <a:srgbClr val="DCA000"/>
      </a:accent4>
      <a:accent5>
        <a:srgbClr val="595757"/>
      </a:accent5>
      <a:accent6>
        <a:srgbClr val="DC003C"/>
      </a:accent6>
      <a:hlink>
        <a:srgbClr val="003B83"/>
      </a:hlink>
      <a:folHlink>
        <a:srgbClr val="3C82F5"/>
      </a:folHlink>
    </a:clrScheme>
    <a:fontScheme name="MRI_2021">
      <a:majorFont>
        <a:latin typeface="BIZ UDPゴシック"/>
        <a:ea typeface="BIZ UDPゴシック"/>
        <a:cs typeface="ＭＳ Ｐゴシック"/>
      </a:majorFont>
      <a:minorFont>
        <a:latin typeface="BIZ UDPゴシック"/>
        <a:ea typeface="BIZ UDPゴシック"/>
        <a:cs typeface="ＭＳ Ｐゴシック"/>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3ECFD"/>
        </a:solidFill>
        <a:ln>
          <a:noFill/>
        </a:ln>
      </a:spPr>
      <a:bodyPr lIns="108000" tIns="108000" rIns="108000" bIns="108000" rtlCol="0" anchor="t" anchorCtr="0">
        <a:noAutofit/>
      </a:bodyPr>
      <a:lstStyle>
        <a:defPPr algn="l">
          <a:lnSpc>
            <a:spcPct val="130000"/>
          </a:lnSpc>
          <a:spcAft>
            <a:spcPts val="900"/>
          </a:spcAft>
          <a:defRPr kumimoji="1" sz="1200" dirty="0"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cap="sq">
          <a:solidFill>
            <a:srgbClr val="3C82F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defTabSz="1007772" fontAlgn="ctr">
          <a:lnSpc>
            <a:spcPct val="130000"/>
          </a:lnSpc>
          <a:spcAft>
            <a:spcPts val="900"/>
          </a:spcAft>
          <a:buClr>
            <a:srgbClr val="000000"/>
          </a:buClr>
          <a:defRPr kumimoji="1" sz="1200" dirty="0" smtClean="0">
            <a:solidFill>
              <a:srgbClr val="000000"/>
            </a:solidFill>
          </a:defRPr>
        </a:defPPr>
      </a:lstStyle>
    </a:txDef>
  </a:objectDefaults>
  <a:extraClrSchemeLst/>
  <a:extLst>
    <a:ext uri="{05A4C25C-085E-4340-85A3-A5531E510DB2}">
      <thm15:themeFamily xmlns:thm15="http://schemas.microsoft.com/office/thememl/2012/main" name="プレゼンテーション11" id="{4DBBB26A-F088-4240-AAE9-AE9259332B89}" vid="{08C4740C-67B0-4D73-B81F-6BB05B5943C9}"/>
    </a:ext>
  </a:extLst>
</a:theme>
</file>

<file path=ppt/theme/theme2.xml><?xml version="1.0" encoding="utf-8"?>
<a:theme xmlns:a="http://schemas.openxmlformats.org/drawingml/2006/main" name="A4版 投影">
  <a:themeElements>
    <a:clrScheme name="MRI 2021">
      <a:dk1>
        <a:srgbClr val="000000"/>
      </a:dk1>
      <a:lt1>
        <a:srgbClr val="FFFFFF"/>
      </a:lt1>
      <a:dk2>
        <a:srgbClr val="003B83"/>
      </a:dk2>
      <a:lt2>
        <a:srgbClr val="E2ECFD"/>
      </a:lt2>
      <a:accent1>
        <a:srgbClr val="003B83"/>
      </a:accent1>
      <a:accent2>
        <a:srgbClr val="3C82F5"/>
      </a:accent2>
      <a:accent3>
        <a:srgbClr val="329B73"/>
      </a:accent3>
      <a:accent4>
        <a:srgbClr val="DCA000"/>
      </a:accent4>
      <a:accent5>
        <a:srgbClr val="595757"/>
      </a:accent5>
      <a:accent6>
        <a:srgbClr val="DC003C"/>
      </a:accent6>
      <a:hlink>
        <a:srgbClr val="003B83"/>
      </a:hlink>
      <a:folHlink>
        <a:srgbClr val="3C82F5"/>
      </a:folHlink>
    </a:clrScheme>
    <a:fontScheme name="MRI_2021">
      <a:majorFont>
        <a:latin typeface="BIZ UDPゴシック"/>
        <a:ea typeface="BIZ UDPゴシック"/>
        <a:cs typeface="ＭＳ Ｐゴシック"/>
      </a:majorFont>
      <a:minorFont>
        <a:latin typeface="BIZ UDPゴシック"/>
        <a:ea typeface="BIZ UDPゴシック"/>
        <a:cs typeface="ＭＳ Ｐゴシック"/>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wrap="square" lIns="180000" tIns="180000" rIns="180000" bIns="180000" rtlCol="0" anchor="t" anchorCtr="0">
        <a:noAutofit/>
      </a:bodyPr>
      <a:lstStyle>
        <a:defPPr algn="l">
          <a:lnSpc>
            <a:spcPct val="130000"/>
          </a:lnSpc>
          <a:spcAft>
            <a:spcPts val="1200"/>
          </a:spcAft>
          <a:defRPr kumimoji="1"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spcAft>
            <a:spcPts val="1200"/>
          </a:spcAft>
          <a:defRPr kumimoji="1" sz="1600" dirty="0" smtClean="0"/>
        </a:defPPr>
      </a:lstStyle>
    </a:txDef>
  </a:objectDefaults>
  <a:extraClrSchemeLst/>
  <a:extLst>
    <a:ext uri="{05A4C25C-085E-4340-85A3-A5531E510DB2}">
      <thm15:themeFamily xmlns:thm15="http://schemas.microsoft.com/office/thememl/2012/main" name="プレゼンテーション11" id="{4DBBB26A-F088-4240-AAE9-AE9259332B89}" vid="{D20FF693-1A05-4098-B9BB-07EA648E6930}"/>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E654B54281D4D45A92BF29E797C1EC3" ma:contentTypeVersion="10" ma:contentTypeDescription="新しいドキュメントを作成します。" ma:contentTypeScope="" ma:versionID="0120a076d34ef7b23db5937c25add772">
  <xsd:schema xmlns:xsd="http://www.w3.org/2001/XMLSchema" xmlns:xs="http://www.w3.org/2001/XMLSchema" xmlns:p="http://schemas.microsoft.com/office/2006/metadata/properties" xmlns:ns2="cbbfcec9-dbd5-4f5a-9616-a5a2ec74efa7" xmlns:ns3="e720ec83-6158-458b-862e-019a95a97d8f" targetNamespace="http://schemas.microsoft.com/office/2006/metadata/properties" ma:root="true" ma:fieldsID="96a8338481d77ea5dbc6c5c912b69257" ns2:_="" ns3:_="">
    <xsd:import namespace="cbbfcec9-dbd5-4f5a-9616-a5a2ec74efa7"/>
    <xsd:import namespace="e720ec83-6158-458b-862e-019a95a97d8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bfcec9-dbd5-4f5a-9616-a5a2ec74ef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20ec83-6158-458b-862e-019a95a97d8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265b506-5b2f-4f58-b561-824c170e53b4}" ma:internalName="TaxCatchAll" ma:showField="CatchAllData" ma:web="e720ec83-6158-458b-862e-019a95a97d8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e720ec83-6158-458b-862e-019a95a97d8f" xsi:nil="true"/>
    <lcf76f155ced4ddcb4097134ff3c332f xmlns="cbbfcec9-dbd5-4f5a-9616-a5a2ec74efa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E50839-2A5B-41F7-91B9-674AAE717F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bfcec9-dbd5-4f5a-9616-a5a2ec74efa7"/>
    <ds:schemaRef ds:uri="e720ec83-6158-458b-862e-019a95a97d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AF8CE0-0F4A-4041-ABB1-7C1679A6127C}">
  <ds:schemaRefs>
    <ds:schemaRef ds:uri="http://schemas.microsoft.com/office/2006/documentManagement/types"/>
    <ds:schemaRef ds:uri="http://purl.org/dc/elements/1.1/"/>
    <ds:schemaRef ds:uri="http://purl.org/dc/terms/"/>
    <ds:schemaRef ds:uri="http://schemas.microsoft.com/office/infopath/2007/PartnerControls"/>
    <ds:schemaRef ds:uri="http://schemas.microsoft.com/office/2006/metadata/properties"/>
    <ds:schemaRef ds:uri="http://www.w3.org/XML/1998/namespace"/>
    <ds:schemaRef ds:uri="http://schemas.openxmlformats.org/package/2006/metadata/core-properties"/>
    <ds:schemaRef ds:uri="ed6923a3-787b-492b-b3a3-5eb92d5693b0"/>
    <ds:schemaRef ds:uri="http://purl.org/dc/dcmitype/"/>
    <ds:schemaRef ds:uri="e720ec83-6158-458b-862e-019a95a97d8f"/>
    <ds:schemaRef ds:uri="cbbfcec9-dbd5-4f5a-9616-a5a2ec74efa7"/>
  </ds:schemaRefs>
</ds:datastoreItem>
</file>

<file path=customXml/itemProps3.xml><?xml version="1.0" encoding="utf-8"?>
<ds:datastoreItem xmlns:ds="http://schemas.openxmlformats.org/officeDocument/2006/customXml" ds:itemID="{4A51BCDC-ED02-4C37-8D0A-C34D33D777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P01_MRI2022_A4横_印刷投影兼用_日本語版</Template>
  <TotalTime>501</TotalTime>
  <Words>220</Words>
  <Application>Microsoft Office PowerPoint</Application>
  <PresentationFormat>ユーザー設定</PresentationFormat>
  <Paragraphs>28</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2</vt:i4>
      </vt:variant>
    </vt:vector>
  </HeadingPairs>
  <TitlesOfParts>
    <vt:vector size="8" baseType="lpstr">
      <vt:lpstr>BIZ UDPゴシック</vt:lpstr>
      <vt:lpstr>游ゴシック</vt:lpstr>
      <vt:lpstr>Arial</vt:lpstr>
      <vt:lpstr>Wingdings</vt:lpstr>
      <vt:lpstr>A4版 印刷</vt:lpstr>
      <vt:lpstr>A4版 投影</vt:lpstr>
      <vt:lpstr>差分一覧</vt:lpstr>
      <vt:lpstr>差分一覧_令和７年度報告事項定義書v1.1版→v1.2版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HLU 菅原 啓太</dc:creator>
  <cp:lastModifiedBy>HLU 菅原 啓太</cp:lastModifiedBy>
  <cp:revision>103</cp:revision>
  <dcterms:created xsi:type="dcterms:W3CDTF">2023-12-11T01:14:26Z</dcterms:created>
  <dcterms:modified xsi:type="dcterms:W3CDTF">2025-08-29T04:03:04Z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0x010100FE654B54281D4D45A92BF29E797C1EC3</vt:lpwstr>
  </property>
</Properties>
</file>