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slides/slide1.xml" ContentType="application/vnd.openxmlformats-officedocument.presentationml.slide+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Layouts/slideLayout11.xml" ContentType="application/vnd.openxmlformats-officedocument.presentationml.slideLayout+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authors.xml" ContentType="application/vnd.ms-powerpoint.authors+xml"/>
  <Override PartName="/ppt/theme/theme1.xml" ContentType="application/vnd.openxmlformats-officedocument.theme+xml"/>
  <Override PartName="/ppt/viewProps.xml" ContentType="application/vnd.openxmlformats-officedocument.presentationml.viewProps+xml"/>
  <Override PartName="/ppt/presProps.xml" ContentType="application/vnd.openxmlformats-officedocument.presentationml.presProps+xml"/>
  <Override PartName="/ppt/tableStyles.xml" ContentType="application/vnd.openxmlformats-officedocument.presentationml.tableStyles+xml"/>
  <Override PartName="/docProps/core.xml" ContentType="application/vnd.openxmlformats-package.core-propertie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&#65279;<?xml version="1.0" encoding="utf-8" standalone="yes"?>
<Relationships xmlns="http://schemas.openxmlformats.org/package/2006/relationships">
  <Relationship Id="rId2" Type="http://schemas.openxmlformats.org/package/2006/relationships/metadata/thumbnail" Target="docProps/thumbnail.jpeg" />
  <Relationship Id="rId1" Type="http://schemas.openxmlformats.org/officeDocument/2006/relationships/officeDocument" Target="ppt/presentation.xml" />
  <Relationship Id="rId5" Type="http://schemas.openxmlformats.org/officeDocument/2006/relationships/custom-properties" Target="docProps/custom.xml" />
</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72" r:id="rId1"/>
  </p:sldMasterIdLst>
  <p:sldIdLst>
    <p:sldId id="256" r:id="rId2"/>
  </p:sldIdLst>
  <p:sldSz cx="6858000" cy="9906000" type="A4"/>
  <p:notesSz cx="10234613" cy="70993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pos="2160" userDrawn="1">
          <p15:clr>
            <a:srgbClr val="A4A3A4"/>
          </p15:clr>
        </p15:guide>
        <p15:guide id="2" orient="horz" pos="3120">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作成者" initials="A" userId="Author"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6" autoAdjust="0"/>
    <p:restoredTop sz="94660"/>
  </p:normalViewPr>
  <p:slideViewPr>
    <p:cSldViewPr snapToGrid="0">
      <p:cViewPr varScale="1">
        <p:scale>
          <a:sx n="84" d="100"/>
          <a:sy n="84" d="100"/>
        </p:scale>
        <p:origin x="3288" y="53"/>
      </p:cViewPr>
      <p:guideLst>
        <p:guide pos="2160"/>
        <p:guide orient="horz" pos="3120"/>
      </p:guideLst>
    </p:cSldViewPr>
  </p:slideViewPr>
  <p:notesTextViewPr>
    <p:cViewPr>
      <p:scale>
        <a:sx n="1" d="1"/>
        <a:sy n="1" d="1"/>
      </p:scale>
      <p:origin x="0" y="0"/>
    </p:cViewPr>
  </p:notesTextViewPr>
  <p:gridSpacing cx="72008" cy="72008"/>
</p:viewPr>
</file>

<file path=ppt/_rels/presentation.xml.rels>&#65279;<?xml version="1.0" encoding="utf-8" standalone="yes"?>
<Relationships xmlns="http://schemas.openxmlformats.org/package/2006/relationships">
  <Relationship Id="rId8" Type="http://schemas.openxmlformats.org/officeDocument/2006/relationships/customXml" Target="../customXml/item1.xml" />
  <Relationship Id="rId3" Type="http://schemas.openxmlformats.org/officeDocument/2006/relationships/presProps" Target="presProps.xml" />
  <Relationship Id="rId7" Type="http://schemas.microsoft.com/office/2018/10/relationships/authors" Target="authors.xml" />
  <Relationship Id="rId2" Type="http://schemas.openxmlformats.org/officeDocument/2006/relationships/slide" Target="slides/slide1.xml" />
  <Relationship Id="rId1" Type="http://schemas.openxmlformats.org/officeDocument/2006/relationships/slideMaster" Target="slideMasters/slideMaster1.xml" />
  <Relationship Id="rId6" Type="http://schemas.openxmlformats.org/officeDocument/2006/relationships/tableStyles" Target="tableStyles.xml" />
  <Relationship Id="rId5" Type="http://schemas.openxmlformats.org/officeDocument/2006/relationships/theme" Target="theme/theme1.xml" />
  <Relationship Id="rId10" Type="http://schemas.openxmlformats.org/officeDocument/2006/relationships/customXml" Target="../customXml/item3.xml" />
  <Relationship Id="rId4" Type="http://schemas.openxmlformats.org/officeDocument/2006/relationships/viewProps" Target="viewProps.xml" />
  <Relationship Id="rId9" Type="http://schemas.openxmlformats.org/officeDocument/2006/relationships/customXml" Target="../customXml/item2.xml" />
</Relationships>
</file>

<file path=ppt/slideLayouts/_rels/slideLayout1.xml.rels>&#65279;<?xml version="1.0" encoding="utf-8" standalone="yes"?>
<Relationships xmlns="http://schemas.openxmlformats.org/package/2006/relationships">
  <Relationship Id="rId1" Type="http://schemas.openxmlformats.org/officeDocument/2006/relationships/slideMaster" Target="../slideMasters/slideMaster1.xml" />
</Relationships>
</file>

<file path=ppt/slideLayouts/_rels/slideLayout10.xml.rels>&#65279;<?xml version="1.0" encoding="utf-8" standalone="yes"?>
<Relationships xmlns="http://schemas.openxmlformats.org/package/2006/relationships">
  <Relationship Id="rId1" Type="http://schemas.openxmlformats.org/officeDocument/2006/relationships/slideMaster" Target="../slideMasters/slideMaster1.xml" />
</Relationships>
</file>

<file path=ppt/slideLayouts/_rels/slideLayout11.xml.rels>&#65279;<?xml version="1.0" encoding="utf-8" standalone="yes"?>
<Relationships xmlns="http://schemas.openxmlformats.org/package/2006/relationships">
  <Relationship Id="rId1" Type="http://schemas.openxmlformats.org/officeDocument/2006/relationships/slideMaster" Target="../slideMasters/slideMaster1.xml" />
</Relationships>
</file>

<file path=ppt/slideLayouts/_rels/slideLayout2.xml.rels>&#65279;<?xml version="1.0" encoding="utf-8" standalone="yes"?>
<Relationships xmlns="http://schemas.openxmlformats.org/package/2006/relationships">
  <Relationship Id="rId1" Type="http://schemas.openxmlformats.org/officeDocument/2006/relationships/slideMaster" Target="../slideMasters/slideMaster1.xml" />
</Relationships>
</file>

<file path=ppt/slideLayouts/_rels/slideLayout3.xml.rels>&#65279;<?xml version="1.0" encoding="utf-8" standalone="yes"?>
<Relationships xmlns="http://schemas.openxmlformats.org/package/2006/relationships">
  <Relationship Id="rId1" Type="http://schemas.openxmlformats.org/officeDocument/2006/relationships/slideMaster" Target="../slideMasters/slideMaster1.xml" />
</Relationships>
</file>

<file path=ppt/slideLayouts/_rels/slideLayout4.xml.rels>&#65279;<?xml version="1.0" encoding="utf-8" standalone="yes"?>
<Relationships xmlns="http://schemas.openxmlformats.org/package/2006/relationships">
  <Relationship Id="rId1" Type="http://schemas.openxmlformats.org/officeDocument/2006/relationships/slideMaster" Target="../slideMasters/slideMaster1.xml" />
</Relationships>
</file>

<file path=ppt/slideLayouts/_rels/slideLayout5.xml.rels>&#65279;<?xml version="1.0" encoding="utf-8" standalone="yes"?>
<Relationships xmlns="http://schemas.openxmlformats.org/package/2006/relationships">
  <Relationship Id="rId1" Type="http://schemas.openxmlformats.org/officeDocument/2006/relationships/slideMaster" Target="../slideMasters/slideMaster1.xml" />
</Relationships>
</file>

<file path=ppt/slideLayouts/_rels/slideLayout6.xml.rels>&#65279;<?xml version="1.0" encoding="utf-8" standalone="yes"?>
<Relationships xmlns="http://schemas.openxmlformats.org/package/2006/relationships">
  <Relationship Id="rId1" Type="http://schemas.openxmlformats.org/officeDocument/2006/relationships/slideMaster" Target="../slideMasters/slideMaster1.xml" />
</Relationships>
</file>

<file path=ppt/slideLayouts/_rels/slideLayout7.xml.rels>&#65279;<?xml version="1.0" encoding="utf-8" standalone="yes"?>
<Relationships xmlns="http://schemas.openxmlformats.org/package/2006/relationships">
  <Relationship Id="rId1" Type="http://schemas.openxmlformats.org/officeDocument/2006/relationships/slideMaster" Target="../slideMasters/slideMaster1.xml" />
</Relationships>
</file>

<file path=ppt/slideLayouts/_rels/slideLayout8.xml.rels>&#65279;<?xml version="1.0" encoding="utf-8" standalone="yes"?>
<Relationships xmlns="http://schemas.openxmlformats.org/package/2006/relationships">
  <Relationship Id="rId1" Type="http://schemas.openxmlformats.org/officeDocument/2006/relationships/slideMaster" Target="../slideMasters/slideMaster1.xml" />
</Relationships>
</file>

<file path=ppt/slideLayouts/_rels/slideLayout9.xml.rels>&#65279;<?xml version="1.0" encoding="utf-8" standalone="yes"?>
<Relationships xmlns="http://schemas.openxmlformats.org/package/2006/relationships">
  <Relationship Id="rId1" Type="http://schemas.openxmlformats.org/officeDocument/2006/relationships/slideMaster" Target="../slideMasters/slideMaster1.xml" />
</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500"/>
            </a:lvl1pPr>
          </a:lstStyle>
          <a:p>
            <a:r>
              <a:rPr lang="ja-JP" altLang="en-US"/>
              <a:t>マスター タイトルの書式設定</a:t>
            </a:r>
            <a:endParaRPr lang="en-US" dirty="0"/>
          </a:p>
        </p:txBody>
      </p:sp>
      <p:sp>
        <p:nvSpPr>
          <p:cNvPr id="3" name="Subtitle 2"/>
          <p:cNvSpPr>
            <a:spLocks noGrp="1"/>
          </p:cNvSpPr>
          <p:nvPr>
            <p:ph type="subTitle" idx="1"/>
          </p:nvPr>
        </p:nvSpPr>
        <p:spPr>
          <a:xfrm>
            <a:off x="857250" y="5202944"/>
            <a:ext cx="5143500" cy="2391656"/>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2880DA95-D10A-4463-BDD2-ABF1B2108757}" type="datetimeFigureOut">
              <a:rPr kumimoji="1" lang="ja-JP" altLang="en-US" smtClean="0"/>
              <a:t>2024/10/9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81D4BF68-1CD8-4C05-BA68-CB3E2CC41367}" type="slidenum">
              <a:rPr kumimoji="1" lang="ja-JP" altLang="en-US" smtClean="0"/>
              <a:t>‹#›</a:t>
            </a:fld>
            <a:endParaRPr kumimoji="1" lang="ja-JP" altLang="en-US"/>
          </a:p>
        </p:txBody>
      </p:sp>
    </p:spTree>
    <p:extLst>
      <p:ext uri="{BB962C8B-B14F-4D97-AF65-F5344CB8AC3E}">
        <p14:creationId xmlns:p14="http://schemas.microsoft.com/office/powerpoint/2010/main" val="17370893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2880DA95-D10A-4463-BDD2-ABF1B2108757}" type="datetimeFigureOut">
              <a:rPr kumimoji="1" lang="ja-JP" altLang="en-US" smtClean="0"/>
              <a:t>2024/10/9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81D4BF68-1CD8-4C05-BA68-CB3E2CC41367}" type="slidenum">
              <a:rPr kumimoji="1" lang="ja-JP" altLang="en-US" smtClean="0"/>
              <a:t>‹#›</a:t>
            </a:fld>
            <a:endParaRPr kumimoji="1" lang="ja-JP" altLang="en-US"/>
          </a:p>
        </p:txBody>
      </p:sp>
    </p:spTree>
    <p:extLst>
      <p:ext uri="{BB962C8B-B14F-4D97-AF65-F5344CB8AC3E}">
        <p14:creationId xmlns:p14="http://schemas.microsoft.com/office/powerpoint/2010/main" val="353685535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2880DA95-D10A-4463-BDD2-ABF1B2108757}" type="datetimeFigureOut">
              <a:rPr kumimoji="1" lang="ja-JP" altLang="en-US" smtClean="0"/>
              <a:t>2024/10/9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81D4BF68-1CD8-4C05-BA68-CB3E2CC41367}" type="slidenum">
              <a:rPr kumimoji="1" lang="ja-JP" altLang="en-US" smtClean="0"/>
              <a:t>‹#›</a:t>
            </a:fld>
            <a:endParaRPr kumimoji="1" lang="ja-JP" altLang="en-US"/>
          </a:p>
        </p:txBody>
      </p:sp>
    </p:spTree>
    <p:extLst>
      <p:ext uri="{BB962C8B-B14F-4D97-AF65-F5344CB8AC3E}">
        <p14:creationId xmlns:p14="http://schemas.microsoft.com/office/powerpoint/2010/main" val="34476883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2880DA95-D10A-4463-BDD2-ABF1B2108757}" type="datetimeFigureOut">
              <a:rPr kumimoji="1" lang="ja-JP" altLang="en-US" smtClean="0"/>
              <a:t>2024/10/9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81D4BF68-1CD8-4C05-BA68-CB3E2CC41367}" type="slidenum">
              <a:rPr kumimoji="1" lang="ja-JP" altLang="en-US" smtClean="0"/>
              <a:t>‹#›</a:t>
            </a:fld>
            <a:endParaRPr kumimoji="1" lang="ja-JP" altLang="en-US"/>
          </a:p>
        </p:txBody>
      </p:sp>
    </p:spTree>
    <p:extLst>
      <p:ext uri="{BB962C8B-B14F-4D97-AF65-F5344CB8AC3E}">
        <p14:creationId xmlns:p14="http://schemas.microsoft.com/office/powerpoint/2010/main" val="16409948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2880DA95-D10A-4463-BDD2-ABF1B2108757}" type="datetimeFigureOut">
              <a:rPr kumimoji="1" lang="ja-JP" altLang="en-US" smtClean="0"/>
              <a:t>2024/10/9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81D4BF68-1CD8-4C05-BA68-CB3E2CC41367}" type="slidenum">
              <a:rPr kumimoji="1" lang="ja-JP" altLang="en-US" smtClean="0"/>
              <a:t>‹#›</a:t>
            </a:fld>
            <a:endParaRPr kumimoji="1" lang="ja-JP" altLang="en-US"/>
          </a:p>
        </p:txBody>
      </p:sp>
    </p:spTree>
    <p:extLst>
      <p:ext uri="{BB962C8B-B14F-4D97-AF65-F5344CB8AC3E}">
        <p14:creationId xmlns:p14="http://schemas.microsoft.com/office/powerpoint/2010/main" val="187327310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471488" y="2637014"/>
            <a:ext cx="2914650" cy="628526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3471863" y="2637014"/>
            <a:ext cx="2914650" cy="628526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2880DA95-D10A-4463-BDD2-ABF1B2108757}" type="datetimeFigureOut">
              <a:rPr kumimoji="1" lang="ja-JP" altLang="en-US" smtClean="0"/>
              <a:t>2024/10/9</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81D4BF68-1CD8-4C05-BA68-CB3E2CC41367}" type="slidenum">
              <a:rPr kumimoji="1" lang="ja-JP" altLang="en-US" smtClean="0"/>
              <a:t>‹#›</a:t>
            </a:fld>
            <a:endParaRPr kumimoji="1" lang="ja-JP" altLang="en-US"/>
          </a:p>
        </p:txBody>
      </p:sp>
    </p:spTree>
    <p:extLst>
      <p:ext uri="{BB962C8B-B14F-4D97-AF65-F5344CB8AC3E}">
        <p14:creationId xmlns:p14="http://schemas.microsoft.com/office/powerpoint/2010/main" val="100445769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4" name="Content Placeholder 3"/>
          <p:cNvSpPr>
            <a:spLocks noGrp="1"/>
          </p:cNvSpPr>
          <p:nvPr>
            <p:ph sz="half" idx="2"/>
          </p:nvPr>
        </p:nvSpPr>
        <p:spPr>
          <a:xfrm>
            <a:off x="472381" y="3618442"/>
            <a:ext cx="2901255" cy="532218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6" name="Content Placeholder 5"/>
          <p:cNvSpPr>
            <a:spLocks noGrp="1"/>
          </p:cNvSpPr>
          <p:nvPr>
            <p:ph sz="quarter" idx="4"/>
          </p:nvPr>
        </p:nvSpPr>
        <p:spPr>
          <a:xfrm>
            <a:off x="3471863" y="3618442"/>
            <a:ext cx="2915543" cy="532218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2880DA95-D10A-4463-BDD2-ABF1B2108757}" type="datetimeFigureOut">
              <a:rPr kumimoji="1" lang="ja-JP" altLang="en-US" smtClean="0"/>
              <a:t>2024/10/9</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81D4BF68-1CD8-4C05-BA68-CB3E2CC41367}" type="slidenum">
              <a:rPr kumimoji="1" lang="ja-JP" altLang="en-US" smtClean="0"/>
              <a:t>‹#›</a:t>
            </a:fld>
            <a:endParaRPr kumimoji="1" lang="ja-JP" altLang="en-US"/>
          </a:p>
        </p:txBody>
      </p:sp>
    </p:spTree>
    <p:extLst>
      <p:ext uri="{BB962C8B-B14F-4D97-AF65-F5344CB8AC3E}">
        <p14:creationId xmlns:p14="http://schemas.microsoft.com/office/powerpoint/2010/main" val="220310943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2880DA95-D10A-4463-BDD2-ABF1B2108757}" type="datetimeFigureOut">
              <a:rPr kumimoji="1" lang="ja-JP" altLang="en-US" smtClean="0"/>
              <a:t>2024/10/9</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81D4BF68-1CD8-4C05-BA68-CB3E2CC41367}" type="slidenum">
              <a:rPr kumimoji="1" lang="ja-JP" altLang="en-US" smtClean="0"/>
              <a:t>‹#›</a:t>
            </a:fld>
            <a:endParaRPr kumimoji="1" lang="ja-JP" altLang="en-US"/>
          </a:p>
        </p:txBody>
      </p:sp>
    </p:spTree>
    <p:extLst>
      <p:ext uri="{BB962C8B-B14F-4D97-AF65-F5344CB8AC3E}">
        <p14:creationId xmlns:p14="http://schemas.microsoft.com/office/powerpoint/2010/main" val="34284430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880DA95-D10A-4463-BDD2-ABF1B2108757}" type="datetimeFigureOut">
              <a:rPr kumimoji="1" lang="ja-JP" altLang="en-US" smtClean="0"/>
              <a:t>2024/10/9</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81D4BF68-1CD8-4C05-BA68-CB3E2CC41367}" type="slidenum">
              <a:rPr kumimoji="1" lang="ja-JP" altLang="en-US" smtClean="0"/>
              <a:t>‹#›</a:t>
            </a:fld>
            <a:endParaRPr kumimoji="1" lang="ja-JP" altLang="en-US"/>
          </a:p>
        </p:txBody>
      </p:sp>
    </p:spTree>
    <p:extLst>
      <p:ext uri="{BB962C8B-B14F-4D97-AF65-F5344CB8AC3E}">
        <p14:creationId xmlns:p14="http://schemas.microsoft.com/office/powerpoint/2010/main" val="11161949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a:t>マスター タイトルの書式設定</a:t>
            </a:r>
            <a:endParaRPr lang="en-US" dirty="0"/>
          </a:p>
        </p:txBody>
      </p:sp>
      <p:sp>
        <p:nvSpPr>
          <p:cNvPr id="3"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2880DA95-D10A-4463-BDD2-ABF1B2108757}" type="datetimeFigureOut">
              <a:rPr kumimoji="1" lang="ja-JP" altLang="en-US" smtClean="0"/>
              <a:t>2024/10/9</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81D4BF68-1CD8-4C05-BA68-CB3E2CC41367}" type="slidenum">
              <a:rPr kumimoji="1" lang="ja-JP" altLang="en-US" smtClean="0"/>
              <a:t>‹#›</a:t>
            </a:fld>
            <a:endParaRPr kumimoji="1" lang="ja-JP" altLang="en-US"/>
          </a:p>
        </p:txBody>
      </p:sp>
    </p:spTree>
    <p:extLst>
      <p:ext uri="{BB962C8B-B14F-4D97-AF65-F5344CB8AC3E}">
        <p14:creationId xmlns:p14="http://schemas.microsoft.com/office/powerpoint/2010/main" val="63536179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2880DA95-D10A-4463-BDD2-ABF1B2108757}" type="datetimeFigureOut">
              <a:rPr kumimoji="1" lang="ja-JP" altLang="en-US" smtClean="0"/>
              <a:t>2024/10/9</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81D4BF68-1CD8-4C05-BA68-CB3E2CC41367}" type="slidenum">
              <a:rPr kumimoji="1" lang="ja-JP" altLang="en-US" smtClean="0"/>
              <a:t>‹#›</a:t>
            </a:fld>
            <a:endParaRPr kumimoji="1" lang="ja-JP" altLang="en-US"/>
          </a:p>
        </p:txBody>
      </p:sp>
    </p:spTree>
    <p:extLst>
      <p:ext uri="{BB962C8B-B14F-4D97-AF65-F5344CB8AC3E}">
        <p14:creationId xmlns:p14="http://schemas.microsoft.com/office/powerpoint/2010/main" val="3148695481"/>
      </p:ext>
    </p:extLst>
  </p:cSld>
  <p:clrMapOvr>
    <a:masterClrMapping/>
  </p:clrMapOvr>
</p:sldLayout>
</file>

<file path=ppt/slideMasters/_rels/slideMaster1.xml.rels>&#65279;<?xml version="1.0" encoding="utf-8" standalone="yes"?>
<Relationships xmlns="http://schemas.openxmlformats.org/package/2006/relationships">
  <Relationship Id="rId8" Type="http://schemas.openxmlformats.org/officeDocument/2006/relationships/slideLayout" Target="../slideLayouts/slideLayout8.xml" />
  <Relationship Id="rId3" Type="http://schemas.openxmlformats.org/officeDocument/2006/relationships/slideLayout" Target="../slideLayouts/slideLayout3.xml" />
  <Relationship Id="rId7" Type="http://schemas.openxmlformats.org/officeDocument/2006/relationships/slideLayout" Target="../slideLayouts/slideLayout7.xml" />
  <Relationship Id="rId12" Type="http://schemas.openxmlformats.org/officeDocument/2006/relationships/theme" Target="../theme/theme1.xml" />
  <Relationship Id="rId2" Type="http://schemas.openxmlformats.org/officeDocument/2006/relationships/slideLayout" Target="../slideLayouts/slideLayout2.xml" />
  <Relationship Id="rId1" Type="http://schemas.openxmlformats.org/officeDocument/2006/relationships/slideLayout" Target="../slideLayouts/slideLayout1.xml" />
  <Relationship Id="rId6" Type="http://schemas.openxmlformats.org/officeDocument/2006/relationships/slideLayout" Target="../slideLayouts/slideLayout6.xml" />
  <Relationship Id="rId11" Type="http://schemas.openxmlformats.org/officeDocument/2006/relationships/slideLayout" Target="../slideLayouts/slideLayout11.xml" />
  <Relationship Id="rId5" Type="http://schemas.openxmlformats.org/officeDocument/2006/relationships/slideLayout" Target="../slideLayouts/slideLayout5.xml" />
  <Relationship Id="rId10" Type="http://schemas.openxmlformats.org/officeDocument/2006/relationships/slideLayout" Target="../slideLayouts/slideLayout10.xml" />
  <Relationship Id="rId4" Type="http://schemas.openxmlformats.org/officeDocument/2006/relationships/slideLayout" Target="../slideLayouts/slideLayout4.xml" />
  <Relationship Id="rId9" Type="http://schemas.openxmlformats.org/officeDocument/2006/relationships/slideLayout" Target="../slideLayouts/slideLayout9.xml" />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75000"/>
                  </a:schemeClr>
                </a:solidFill>
              </a:defRPr>
            </a:lvl1pPr>
          </a:lstStyle>
          <a:p>
            <a:fld id="{2880DA95-D10A-4463-BDD2-ABF1B2108757}" type="datetimeFigureOut">
              <a:rPr kumimoji="1" lang="ja-JP" altLang="en-US" smtClean="0"/>
              <a:t>2024/10/9</a:t>
            </a:fld>
            <a:endParaRPr kumimoji="1" lang="ja-JP" altLang="en-US"/>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75000"/>
                  </a:schemeClr>
                </a:solidFill>
              </a:defRPr>
            </a:lvl1pPr>
          </a:lstStyle>
          <a:p>
            <a:fld id="{81D4BF68-1CD8-4C05-BA68-CB3E2CC41367}" type="slidenum">
              <a:rPr kumimoji="1" lang="ja-JP" altLang="en-US" smtClean="0"/>
              <a:t>‹#›</a:t>
            </a:fld>
            <a:endParaRPr kumimoji="1" lang="ja-JP" altLang="en-US"/>
          </a:p>
        </p:txBody>
      </p:sp>
    </p:spTree>
    <p:extLst>
      <p:ext uri="{BB962C8B-B14F-4D97-AF65-F5344CB8AC3E}">
        <p14:creationId xmlns:p14="http://schemas.microsoft.com/office/powerpoint/2010/main" val="316760048"/>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kumimoji="1"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kumimoji="1"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kumimoji="1"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p:bodyStyle>
    <p:otherStyle>
      <a:defPPr>
        <a:defRPr lang="en-US"/>
      </a:defPPr>
      <a:lvl1pPr marL="0" algn="l" defTabSz="685800" rtl="0" eaLnBrk="1" latinLnBrk="0" hangingPunct="1">
        <a:defRPr kumimoji="1" sz="1350" kern="1200">
          <a:solidFill>
            <a:schemeClr val="tx1"/>
          </a:solidFill>
          <a:latin typeface="+mn-lt"/>
          <a:ea typeface="+mn-ea"/>
          <a:cs typeface="+mn-cs"/>
        </a:defRPr>
      </a:lvl1pPr>
      <a:lvl2pPr marL="342900" algn="l" defTabSz="685800" rtl="0" eaLnBrk="1" latinLnBrk="0" hangingPunct="1">
        <a:defRPr kumimoji="1" sz="1350" kern="1200">
          <a:solidFill>
            <a:schemeClr val="tx1"/>
          </a:solidFill>
          <a:latin typeface="+mn-lt"/>
          <a:ea typeface="+mn-ea"/>
          <a:cs typeface="+mn-cs"/>
        </a:defRPr>
      </a:lvl2pPr>
      <a:lvl3pPr marL="685800" algn="l" defTabSz="685800" rtl="0" eaLnBrk="1" latinLnBrk="0" hangingPunct="1">
        <a:defRPr kumimoji="1" sz="1350" kern="1200">
          <a:solidFill>
            <a:schemeClr val="tx1"/>
          </a:solidFill>
          <a:latin typeface="+mn-lt"/>
          <a:ea typeface="+mn-ea"/>
          <a:cs typeface="+mn-cs"/>
        </a:defRPr>
      </a:lvl3pPr>
      <a:lvl4pPr marL="1028700" algn="l" defTabSz="685800" rtl="0" eaLnBrk="1" latinLnBrk="0" hangingPunct="1">
        <a:defRPr kumimoji="1" sz="1350" kern="1200">
          <a:solidFill>
            <a:schemeClr val="tx1"/>
          </a:solidFill>
          <a:latin typeface="+mn-lt"/>
          <a:ea typeface="+mn-ea"/>
          <a:cs typeface="+mn-cs"/>
        </a:defRPr>
      </a:lvl4pPr>
      <a:lvl5pPr marL="1371600" algn="l" defTabSz="685800" rtl="0" eaLnBrk="1" latinLnBrk="0" hangingPunct="1">
        <a:defRPr kumimoji="1" sz="1350" kern="1200">
          <a:solidFill>
            <a:schemeClr val="tx1"/>
          </a:solidFill>
          <a:latin typeface="+mn-lt"/>
          <a:ea typeface="+mn-ea"/>
          <a:cs typeface="+mn-cs"/>
        </a:defRPr>
      </a:lvl5pPr>
      <a:lvl6pPr marL="1714500" algn="l" defTabSz="685800" rtl="0" eaLnBrk="1" latinLnBrk="0" hangingPunct="1">
        <a:defRPr kumimoji="1" sz="1350" kern="1200">
          <a:solidFill>
            <a:schemeClr val="tx1"/>
          </a:solidFill>
          <a:latin typeface="+mn-lt"/>
          <a:ea typeface="+mn-ea"/>
          <a:cs typeface="+mn-cs"/>
        </a:defRPr>
      </a:lvl6pPr>
      <a:lvl7pPr marL="2057400" algn="l" defTabSz="685800" rtl="0" eaLnBrk="1" latinLnBrk="0" hangingPunct="1">
        <a:defRPr kumimoji="1" sz="1350" kern="1200">
          <a:solidFill>
            <a:schemeClr val="tx1"/>
          </a:solidFill>
          <a:latin typeface="+mn-lt"/>
          <a:ea typeface="+mn-ea"/>
          <a:cs typeface="+mn-cs"/>
        </a:defRPr>
      </a:lvl7pPr>
      <a:lvl8pPr marL="2400300" algn="l" defTabSz="685800" rtl="0" eaLnBrk="1" latinLnBrk="0" hangingPunct="1">
        <a:defRPr kumimoji="1" sz="1350" kern="1200">
          <a:solidFill>
            <a:schemeClr val="tx1"/>
          </a:solidFill>
          <a:latin typeface="+mn-lt"/>
          <a:ea typeface="+mn-ea"/>
          <a:cs typeface="+mn-cs"/>
        </a:defRPr>
      </a:lvl8pPr>
      <a:lvl9pPr marL="2743200" algn="l" defTabSz="685800" rtl="0" eaLnBrk="1" latinLnBrk="0" hangingPunct="1">
        <a:defRPr kumimoji="1" sz="1350" kern="1200">
          <a:solidFill>
            <a:schemeClr val="tx1"/>
          </a:solidFill>
          <a:latin typeface="+mn-lt"/>
          <a:ea typeface="+mn-ea"/>
          <a:cs typeface="+mn-cs"/>
        </a:defRPr>
      </a:lvl9pPr>
    </p:otherStyle>
  </p:txStyles>
</p:sldMaster>
</file>

<file path=ppt/slides/_rels/slide1.xml.rels>&#65279;<?xml version="1.0" encoding="utf-8" standalone="yes"?>
<Relationships xmlns="http://schemas.openxmlformats.org/package/2006/relationships">
  <Relationship Id="rId2" Type="http://schemas.openxmlformats.org/officeDocument/2006/relationships/image" Target="../media/image1.png" />
  <Relationship Id="rId1" Type="http://schemas.openxmlformats.org/officeDocument/2006/relationships/slideLayout" Target="../slideLayouts/slideLayout1.xml" />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2">
            <a:lumMod val="20000"/>
            <a:lumOff val="80000"/>
          </a:schemeClr>
        </a:solidFill>
        <a:effectLst/>
      </p:bgPr>
    </p:bg>
    <p:spTree>
      <p:nvGrpSpPr>
        <p:cNvPr id="1" name=""/>
        <p:cNvGrpSpPr/>
        <p:nvPr/>
      </p:nvGrpSpPr>
      <p:grpSpPr>
        <a:xfrm>
          <a:off x="0" y="0"/>
          <a:ext cx="0" cy="0"/>
          <a:chOff x="0" y="0"/>
          <a:chExt cx="0" cy="0"/>
        </a:xfrm>
      </p:grpSpPr>
      <p:sp>
        <p:nvSpPr>
          <p:cNvPr id="6" name="字幕 2">
            <a:extLst>
              <a:ext uri="{FF2B5EF4-FFF2-40B4-BE49-F238E27FC236}">
                <a16:creationId xmlns:a16="http://schemas.microsoft.com/office/drawing/2014/main" id="{F21C04F6-74AE-4A0C-0516-D30C749628B3}"/>
              </a:ext>
            </a:extLst>
          </p:cNvPr>
          <p:cNvSpPr txBox="1">
            <a:spLocks/>
          </p:cNvSpPr>
          <p:nvPr/>
        </p:nvSpPr>
        <p:spPr>
          <a:xfrm>
            <a:off x="2786983" y="4123217"/>
            <a:ext cx="4071017" cy="208690"/>
          </a:xfrm>
          <a:prstGeom prst="rect">
            <a:avLst/>
          </a:prstGeom>
        </p:spPr>
        <p:txBody>
          <a:bodyPr vert="horz" lIns="91440" tIns="45720" rIns="91440" bIns="45720" rtlCol="0" anchor="ctr">
            <a:normAutofit fontScale="92500"/>
          </a:bodyPr>
          <a:lstStyle>
            <a:lvl1pPr marL="0" indent="0" algn="ctr" defTabSz="685800" rtl="0" eaLnBrk="1" latinLnBrk="0" hangingPunct="1">
              <a:lnSpc>
                <a:spcPct val="90000"/>
              </a:lnSpc>
              <a:spcBef>
                <a:spcPts val="750"/>
              </a:spcBef>
              <a:buFont typeface="Arial" panose="020B0604020202020204" pitchFamily="34" charset="0"/>
              <a:buNone/>
              <a:defRPr kumimoji="1" sz="1800" kern="1200">
                <a:solidFill>
                  <a:schemeClr val="tx1"/>
                </a:solidFill>
                <a:latin typeface="+mn-lt"/>
                <a:ea typeface="+mn-ea"/>
                <a:cs typeface="+mn-cs"/>
              </a:defRPr>
            </a:lvl1pPr>
            <a:lvl2pPr marL="342900" indent="0" algn="ctr" defTabSz="685800" rtl="0" eaLnBrk="1" latinLnBrk="0" hangingPunct="1">
              <a:lnSpc>
                <a:spcPct val="90000"/>
              </a:lnSpc>
              <a:spcBef>
                <a:spcPts val="375"/>
              </a:spcBef>
              <a:buFont typeface="Arial" panose="020B0604020202020204" pitchFamily="34" charset="0"/>
              <a:buNone/>
              <a:defRPr kumimoji="1" sz="1500" kern="1200">
                <a:solidFill>
                  <a:schemeClr val="tx1"/>
                </a:solidFill>
                <a:latin typeface="+mn-lt"/>
                <a:ea typeface="+mn-ea"/>
                <a:cs typeface="+mn-cs"/>
              </a:defRPr>
            </a:lvl2pPr>
            <a:lvl3pPr marL="685800" indent="0" algn="ctr" defTabSz="685800" rtl="0" eaLnBrk="1" latinLnBrk="0" hangingPunct="1">
              <a:lnSpc>
                <a:spcPct val="90000"/>
              </a:lnSpc>
              <a:spcBef>
                <a:spcPts val="375"/>
              </a:spcBef>
              <a:buFont typeface="Arial" panose="020B0604020202020204" pitchFamily="34" charset="0"/>
              <a:buNone/>
              <a:defRPr kumimoji="1" sz="1350" kern="1200">
                <a:solidFill>
                  <a:schemeClr val="tx1"/>
                </a:solidFill>
                <a:latin typeface="+mn-lt"/>
                <a:ea typeface="+mn-ea"/>
                <a:cs typeface="+mn-cs"/>
              </a:defRPr>
            </a:lvl3pPr>
            <a:lvl4pPr marL="1028700" indent="0" algn="ctr" defTabSz="685800" rtl="0" eaLnBrk="1" latinLnBrk="0" hangingPunct="1">
              <a:lnSpc>
                <a:spcPct val="90000"/>
              </a:lnSpc>
              <a:spcBef>
                <a:spcPts val="375"/>
              </a:spcBef>
              <a:buFont typeface="Arial" panose="020B0604020202020204" pitchFamily="34" charset="0"/>
              <a:buNone/>
              <a:defRPr kumimoji="1" sz="1200" kern="1200">
                <a:solidFill>
                  <a:schemeClr val="tx1"/>
                </a:solidFill>
                <a:latin typeface="+mn-lt"/>
                <a:ea typeface="+mn-ea"/>
                <a:cs typeface="+mn-cs"/>
              </a:defRPr>
            </a:lvl4pPr>
            <a:lvl5pPr marL="1371600" indent="0" algn="ctr" defTabSz="685800" rtl="0" eaLnBrk="1" latinLnBrk="0" hangingPunct="1">
              <a:lnSpc>
                <a:spcPct val="90000"/>
              </a:lnSpc>
              <a:spcBef>
                <a:spcPts val="375"/>
              </a:spcBef>
              <a:buFont typeface="Arial" panose="020B0604020202020204" pitchFamily="34" charset="0"/>
              <a:buNone/>
              <a:defRPr kumimoji="1" sz="1200" kern="1200">
                <a:solidFill>
                  <a:schemeClr val="tx1"/>
                </a:solidFill>
                <a:latin typeface="+mn-lt"/>
                <a:ea typeface="+mn-ea"/>
                <a:cs typeface="+mn-cs"/>
              </a:defRPr>
            </a:lvl5pPr>
            <a:lvl6pPr marL="1714500" indent="0" algn="ctr" defTabSz="685800" rtl="0" eaLnBrk="1" latinLnBrk="0" hangingPunct="1">
              <a:lnSpc>
                <a:spcPct val="90000"/>
              </a:lnSpc>
              <a:spcBef>
                <a:spcPts val="375"/>
              </a:spcBef>
              <a:buFont typeface="Arial" panose="020B0604020202020204" pitchFamily="34" charset="0"/>
              <a:buNone/>
              <a:defRPr kumimoji="1" sz="1200" kern="1200">
                <a:solidFill>
                  <a:schemeClr val="tx1"/>
                </a:solidFill>
                <a:latin typeface="+mn-lt"/>
                <a:ea typeface="+mn-ea"/>
                <a:cs typeface="+mn-cs"/>
              </a:defRPr>
            </a:lvl6pPr>
            <a:lvl7pPr marL="2057400" indent="0" algn="ctr" defTabSz="685800" rtl="0" eaLnBrk="1" latinLnBrk="0" hangingPunct="1">
              <a:lnSpc>
                <a:spcPct val="90000"/>
              </a:lnSpc>
              <a:spcBef>
                <a:spcPts val="375"/>
              </a:spcBef>
              <a:buFont typeface="Arial" panose="020B0604020202020204" pitchFamily="34" charset="0"/>
              <a:buNone/>
              <a:defRPr kumimoji="1" sz="1200" kern="1200">
                <a:solidFill>
                  <a:schemeClr val="tx1"/>
                </a:solidFill>
                <a:latin typeface="+mn-lt"/>
                <a:ea typeface="+mn-ea"/>
                <a:cs typeface="+mn-cs"/>
              </a:defRPr>
            </a:lvl7pPr>
            <a:lvl8pPr marL="2400300" indent="0" algn="ctr" defTabSz="685800" rtl="0" eaLnBrk="1" latinLnBrk="0" hangingPunct="1">
              <a:lnSpc>
                <a:spcPct val="90000"/>
              </a:lnSpc>
              <a:spcBef>
                <a:spcPts val="375"/>
              </a:spcBef>
              <a:buFont typeface="Arial" panose="020B0604020202020204" pitchFamily="34" charset="0"/>
              <a:buNone/>
              <a:defRPr kumimoji="1" sz="1200" kern="1200">
                <a:solidFill>
                  <a:schemeClr val="tx1"/>
                </a:solidFill>
                <a:latin typeface="+mn-lt"/>
                <a:ea typeface="+mn-ea"/>
                <a:cs typeface="+mn-cs"/>
              </a:defRPr>
            </a:lvl8pPr>
            <a:lvl9pPr marL="2743200" indent="0" algn="ctr" defTabSz="685800" rtl="0" eaLnBrk="1" latinLnBrk="0" hangingPunct="1">
              <a:lnSpc>
                <a:spcPct val="90000"/>
              </a:lnSpc>
              <a:spcBef>
                <a:spcPts val="375"/>
              </a:spcBef>
              <a:buFont typeface="Arial" panose="020B0604020202020204" pitchFamily="34" charset="0"/>
              <a:buNone/>
              <a:defRPr kumimoji="1" sz="1200" kern="1200">
                <a:solidFill>
                  <a:schemeClr val="tx1"/>
                </a:solidFill>
                <a:latin typeface="+mn-lt"/>
                <a:ea typeface="+mn-ea"/>
                <a:cs typeface="+mn-cs"/>
              </a:defRPr>
            </a:lvl9pPr>
          </a:lstStyle>
          <a:p>
            <a:pPr algn="l">
              <a:lnSpc>
                <a:spcPct val="120000"/>
              </a:lnSpc>
              <a:spcBef>
                <a:spcPts val="0"/>
              </a:spcBef>
            </a:pPr>
            <a:r>
              <a:rPr lang="ja-JP" altLang="en-US" sz="700" b="0" i="0" u="none" strike="noStrike" baseline="0" dirty="0">
                <a:latin typeface="メイリオ" panose="020B0604030504040204" pitchFamily="50" charset="-128"/>
                <a:ea typeface="メイリオ" panose="020B0604030504040204" pitchFamily="50" charset="-128"/>
              </a:rPr>
              <a:t>有限責任監査法人トーマツ「</a:t>
            </a:r>
            <a:r>
              <a:rPr lang="ja-JP" altLang="en-US" sz="700" i="0" u="none" strike="noStrike" baseline="0" dirty="0">
                <a:solidFill>
                  <a:srgbClr val="000000"/>
                </a:solidFill>
                <a:latin typeface="メイリオ" panose="020B0604030504040204" pitchFamily="50" charset="-128"/>
                <a:ea typeface="メイリオ" panose="020B0604030504040204" pitchFamily="50" charset="-128"/>
              </a:rPr>
              <a:t>多機関・多職種連携によるヤングケアラー支援マニュアル」（令和４年</a:t>
            </a:r>
            <a:r>
              <a:rPr lang="en-US" altLang="ja-JP" sz="700" i="0" u="none" strike="noStrike" baseline="0" dirty="0">
                <a:solidFill>
                  <a:srgbClr val="000000"/>
                </a:solidFill>
                <a:latin typeface="メイリオ" panose="020B0604030504040204" pitchFamily="50" charset="-128"/>
                <a:ea typeface="メイリオ" panose="020B0604030504040204" pitchFamily="50" charset="-128"/>
              </a:rPr>
              <a:t>3</a:t>
            </a:r>
            <a:r>
              <a:rPr lang="ja-JP" altLang="en-US" sz="700" i="0" u="none" strike="noStrike" baseline="0" dirty="0">
                <a:solidFill>
                  <a:srgbClr val="000000"/>
                </a:solidFill>
                <a:latin typeface="メイリオ" panose="020B0604030504040204" pitchFamily="50" charset="-128"/>
                <a:ea typeface="メイリオ" panose="020B0604030504040204" pitchFamily="50" charset="-128"/>
              </a:rPr>
              <a:t>月）より</a:t>
            </a:r>
            <a:endParaRPr lang="ja-JP" altLang="en-US" sz="600" dirty="0">
              <a:latin typeface="メイリオ" panose="020B0604030504040204" pitchFamily="50" charset="-128"/>
              <a:ea typeface="メイリオ" panose="020B0604030504040204" pitchFamily="50" charset="-128"/>
            </a:endParaRPr>
          </a:p>
        </p:txBody>
      </p:sp>
      <p:sp>
        <p:nvSpPr>
          <p:cNvPr id="18" name="テキスト ボックス 17">
            <a:extLst>
              <a:ext uri="{FF2B5EF4-FFF2-40B4-BE49-F238E27FC236}">
                <a16:creationId xmlns:a16="http://schemas.microsoft.com/office/drawing/2014/main" id="{B4523ED0-EC64-D26F-EA85-FBB71724DDAB}"/>
              </a:ext>
            </a:extLst>
          </p:cNvPr>
          <p:cNvSpPr txBox="1"/>
          <p:nvPr/>
        </p:nvSpPr>
        <p:spPr>
          <a:xfrm>
            <a:off x="283393" y="768434"/>
            <a:ext cx="6291214" cy="1046440"/>
          </a:xfrm>
          <a:prstGeom prst="rect">
            <a:avLst/>
          </a:prstGeom>
          <a:noFill/>
        </p:spPr>
        <p:txBody>
          <a:bodyPr wrap="square">
            <a:spAutoFit/>
          </a:bodyPr>
          <a:lstStyle/>
          <a:p>
            <a:r>
              <a:rPr lang="ja-JP" altLang="en-US" sz="1200" dirty="0">
                <a:latin typeface="メイリオ" panose="020B0604030504040204" pitchFamily="50" charset="-128"/>
                <a:ea typeface="メイリオ" panose="020B0604030504040204" pitchFamily="50" charset="-128"/>
              </a:rPr>
              <a:t>ヤングケアラーは家庭内の問題であり、表に出にくいものです。</a:t>
            </a:r>
            <a:endParaRPr lang="en-US" altLang="ja-JP" sz="1200" dirty="0">
              <a:latin typeface="メイリオ" panose="020B0604030504040204" pitchFamily="50" charset="-128"/>
              <a:ea typeface="メイリオ" panose="020B0604030504040204" pitchFamily="50" charset="-128"/>
            </a:endParaRPr>
          </a:p>
          <a:p>
            <a:r>
              <a:rPr lang="ja-JP" altLang="en-US" sz="1200" dirty="0">
                <a:latin typeface="メイリオ" panose="020B0604030504040204" pitchFamily="50" charset="-128"/>
                <a:ea typeface="メイリオ" panose="020B0604030504040204" pitchFamily="50" charset="-128"/>
              </a:rPr>
              <a:t>また、 こども自身やその家族が「ヤングケアラー」であるということを認識していない、</a:t>
            </a:r>
            <a:endParaRPr lang="en-US" altLang="ja-JP" sz="1200" dirty="0">
              <a:latin typeface="メイリオ" panose="020B0604030504040204" pitchFamily="50" charset="-128"/>
              <a:ea typeface="メイリオ" panose="020B0604030504040204" pitchFamily="50" charset="-128"/>
            </a:endParaRPr>
          </a:p>
          <a:p>
            <a:r>
              <a:rPr lang="ja-JP" altLang="en-US" sz="1200" dirty="0">
                <a:latin typeface="メイリオ" panose="020B0604030504040204" pitchFamily="50" charset="-128"/>
                <a:ea typeface="メイリオ" panose="020B0604030504040204" pitchFamily="50" charset="-128"/>
              </a:rPr>
              <a:t>周囲が異変に気づいていても家族の問題に対してどこまで介入すべきかが分からない</a:t>
            </a:r>
            <a:endParaRPr lang="en-US" altLang="ja-JP" sz="1200" dirty="0">
              <a:latin typeface="メイリオ" panose="020B0604030504040204" pitchFamily="50" charset="-128"/>
              <a:ea typeface="メイリオ" panose="020B0604030504040204" pitchFamily="50" charset="-128"/>
            </a:endParaRPr>
          </a:p>
          <a:p>
            <a:r>
              <a:rPr lang="ja-JP" altLang="en-US" sz="1200" dirty="0">
                <a:latin typeface="メイリオ" panose="020B0604030504040204" pitchFamily="50" charset="-128"/>
                <a:ea typeface="メイリオ" panose="020B0604030504040204" pitchFamily="50" charset="-128"/>
              </a:rPr>
              <a:t>などの理由から、必要な支援につながっていないケースもあります。</a:t>
            </a:r>
            <a:endParaRPr lang="en-US" altLang="ja-JP" sz="1200" dirty="0">
              <a:latin typeface="メイリオ" panose="020B0604030504040204" pitchFamily="50" charset="-128"/>
              <a:ea typeface="メイリオ" panose="020B0604030504040204" pitchFamily="50" charset="-128"/>
            </a:endParaRPr>
          </a:p>
          <a:p>
            <a:r>
              <a:rPr lang="ja-JP" altLang="en-US" sz="1200" dirty="0">
                <a:latin typeface="メイリオ" panose="020B0604030504040204" pitchFamily="50" charset="-128"/>
                <a:ea typeface="メイリオ" panose="020B0604030504040204" pitchFamily="50" charset="-128"/>
              </a:rPr>
              <a:t>ヤングケアラーを把握し必要な対応を行うには、学校の先生の“</a:t>
            </a:r>
            <a:r>
              <a:rPr lang="ja-JP" altLang="en-US" sz="1400" b="1" dirty="0">
                <a:latin typeface="メイリオ" panose="020B0604030504040204" pitchFamily="50" charset="-128"/>
                <a:ea typeface="メイリオ" panose="020B0604030504040204" pitchFamily="50" charset="-128"/>
              </a:rPr>
              <a:t>気づき</a:t>
            </a:r>
            <a:r>
              <a:rPr lang="ja-JP" altLang="en-US" sz="1200" dirty="0">
                <a:latin typeface="メイリオ" panose="020B0604030504040204" pitchFamily="50" charset="-128"/>
                <a:ea typeface="メイリオ" panose="020B0604030504040204" pitchFamily="50" charset="-128"/>
              </a:rPr>
              <a:t>”が大切です。</a:t>
            </a:r>
          </a:p>
        </p:txBody>
      </p:sp>
      <p:sp>
        <p:nvSpPr>
          <p:cNvPr id="20" name="テキスト ボックス 19">
            <a:extLst>
              <a:ext uri="{FF2B5EF4-FFF2-40B4-BE49-F238E27FC236}">
                <a16:creationId xmlns:a16="http://schemas.microsoft.com/office/drawing/2014/main" id="{60B49E86-6401-DA59-F1AF-70D79EB5FAAB}"/>
              </a:ext>
            </a:extLst>
          </p:cNvPr>
          <p:cNvSpPr txBox="1"/>
          <p:nvPr/>
        </p:nvSpPr>
        <p:spPr>
          <a:xfrm>
            <a:off x="330826" y="1889645"/>
            <a:ext cx="6000457" cy="307777"/>
          </a:xfrm>
          <a:prstGeom prst="rect">
            <a:avLst/>
          </a:prstGeom>
          <a:noFill/>
        </p:spPr>
        <p:txBody>
          <a:bodyPr wrap="square" rtlCol="0">
            <a:spAutoFit/>
          </a:bodyPr>
          <a:lstStyle/>
          <a:p>
            <a:r>
              <a:rPr kumimoji="1" lang="ja-JP" altLang="en-US" sz="1400" b="1" dirty="0">
                <a:solidFill>
                  <a:schemeClr val="accent2"/>
                </a:solidFill>
                <a:latin typeface="メイリオ" panose="020B0604030504040204" pitchFamily="50" charset="-128"/>
                <a:ea typeface="メイリオ" panose="020B0604030504040204" pitchFamily="50" charset="-128"/>
              </a:rPr>
              <a:t>気づきのヒント</a:t>
            </a:r>
          </a:p>
        </p:txBody>
      </p:sp>
      <p:graphicFrame>
        <p:nvGraphicFramePr>
          <p:cNvPr id="21" name="表 21">
            <a:extLst>
              <a:ext uri="{FF2B5EF4-FFF2-40B4-BE49-F238E27FC236}">
                <a16:creationId xmlns:a16="http://schemas.microsoft.com/office/drawing/2014/main" id="{1B91E085-691A-93A0-3DF7-31BFF2837591}"/>
              </a:ext>
            </a:extLst>
          </p:cNvPr>
          <p:cNvGraphicFramePr>
            <a:graphicFrameLocks noGrp="1"/>
          </p:cNvGraphicFramePr>
          <p:nvPr>
            <p:extLst>
              <p:ext uri="{D42A27DB-BD31-4B8C-83A1-F6EECF244321}">
                <p14:modId xmlns:p14="http://schemas.microsoft.com/office/powerpoint/2010/main" val="548449810"/>
              </p:ext>
            </p:extLst>
          </p:nvPr>
        </p:nvGraphicFramePr>
        <p:xfrm>
          <a:off x="134013" y="2144154"/>
          <a:ext cx="6593100" cy="1948180"/>
        </p:xfrm>
        <a:graphic>
          <a:graphicData uri="http://schemas.openxmlformats.org/drawingml/2006/table">
            <a:tbl>
              <a:tblPr firstRow="1" bandRow="1">
                <a:tableStyleId>{5C22544A-7EE6-4342-B048-85BDC9FD1C3A}</a:tableStyleId>
              </a:tblPr>
              <a:tblGrid>
                <a:gridCol w="2442074">
                  <a:extLst>
                    <a:ext uri="{9D8B030D-6E8A-4147-A177-3AD203B41FA5}">
                      <a16:colId xmlns:a16="http://schemas.microsoft.com/office/drawing/2014/main" val="115632591"/>
                    </a:ext>
                  </a:extLst>
                </a:gridCol>
                <a:gridCol w="1793290">
                  <a:extLst>
                    <a:ext uri="{9D8B030D-6E8A-4147-A177-3AD203B41FA5}">
                      <a16:colId xmlns:a16="http://schemas.microsoft.com/office/drawing/2014/main" val="488669144"/>
                    </a:ext>
                  </a:extLst>
                </a:gridCol>
                <a:gridCol w="2357736">
                  <a:extLst>
                    <a:ext uri="{9D8B030D-6E8A-4147-A177-3AD203B41FA5}">
                      <a16:colId xmlns:a16="http://schemas.microsoft.com/office/drawing/2014/main" val="1402554975"/>
                    </a:ext>
                  </a:extLst>
                </a:gridCol>
              </a:tblGrid>
              <a:tr h="370840">
                <a:tc>
                  <a:txBody>
                    <a:bodyPr/>
                    <a:lstStyle/>
                    <a:p>
                      <a:pPr algn="ctr"/>
                      <a:r>
                        <a:rPr kumimoji="1" lang="ja-JP" altLang="en-US" b="0" dirty="0">
                          <a:solidFill>
                            <a:schemeClr val="tx1"/>
                          </a:solidFill>
                          <a:latin typeface="メイリオ" panose="020B0604030504040204" pitchFamily="50" charset="-128"/>
                          <a:ea typeface="メイリオ" panose="020B0604030504040204" pitchFamily="50" charset="-128"/>
                        </a:rPr>
                        <a:t>学校生活の様子</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1" lang="ja-JP" altLang="en-US" b="0" dirty="0">
                          <a:solidFill>
                            <a:schemeClr val="tx1"/>
                          </a:solidFill>
                          <a:latin typeface="メイリオ" panose="020B0604030504040204" pitchFamily="50" charset="-128"/>
                          <a:ea typeface="メイリオ" panose="020B0604030504040204" pitchFamily="50" charset="-128"/>
                        </a:rPr>
                        <a:t>他者とのかかわり</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kumimoji="1" lang="ja-JP" altLang="en-US" b="0" dirty="0">
                          <a:solidFill>
                            <a:schemeClr val="tx1"/>
                          </a:solidFill>
                          <a:latin typeface="メイリオ" panose="020B0604030504040204" pitchFamily="50" charset="-128"/>
                          <a:ea typeface="メイリオ" panose="020B0604030504040204" pitchFamily="50" charset="-128"/>
                        </a:rPr>
                        <a:t>家庭に関する情報</a:t>
                      </a:r>
                      <a:endParaRPr kumimoji="1" lang="ja-JP" altLang="en-US" b="0" dirty="0">
                        <a:latin typeface="メイリオ" panose="020B0604030504040204" pitchFamily="50" charset="-128"/>
                        <a:ea typeface="メイリオ"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090918363"/>
                  </a:ext>
                </a:extLst>
              </a:tr>
              <a:tr h="370840">
                <a:tc>
                  <a:txBody>
                    <a:bodyPr/>
                    <a:lstStyle/>
                    <a:p>
                      <a:pPr algn="l"/>
                      <a:r>
                        <a:rPr lang="ja-JP" altLang="en-US" sz="1200" dirty="0">
                          <a:solidFill>
                            <a:schemeClr val="accent2"/>
                          </a:solidFill>
                          <a:latin typeface="メイリオ" panose="020B0604030504040204" pitchFamily="50" charset="-128"/>
                          <a:ea typeface="メイリオ" panose="020B0604030504040204" pitchFamily="50" charset="-128"/>
                        </a:rPr>
                        <a:t>●</a:t>
                      </a:r>
                      <a:r>
                        <a:rPr lang="ja-JP" altLang="en-US" sz="1200" dirty="0">
                          <a:latin typeface="メイリオ" panose="020B0604030504040204" pitchFamily="50" charset="-128"/>
                          <a:ea typeface="メイリオ" panose="020B0604030504040204" pitchFamily="50" charset="-128"/>
                        </a:rPr>
                        <a:t>欠席、遅刻、早退が多い</a:t>
                      </a:r>
                      <a:endParaRPr lang="en-US" altLang="ja-JP" sz="1200" dirty="0">
                        <a:latin typeface="メイリオ" panose="020B0604030504040204" pitchFamily="50" charset="-128"/>
                        <a:ea typeface="メイリオ" panose="020B0604030504040204" pitchFamily="50" charset="-128"/>
                      </a:endParaRPr>
                    </a:p>
                    <a:p>
                      <a:pPr algn="l"/>
                      <a:r>
                        <a:rPr lang="ja-JP" altLang="en-US" sz="1200" dirty="0">
                          <a:solidFill>
                            <a:schemeClr val="accent2"/>
                          </a:solidFill>
                          <a:latin typeface="メイリオ" panose="020B0604030504040204" pitchFamily="50" charset="-128"/>
                          <a:ea typeface="メイリオ" panose="020B0604030504040204" pitchFamily="50" charset="-128"/>
                        </a:rPr>
                        <a:t>●</a:t>
                      </a:r>
                      <a:r>
                        <a:rPr lang="ja-JP" altLang="en-US" sz="1200" dirty="0">
                          <a:latin typeface="メイリオ" panose="020B0604030504040204" pitchFamily="50" charset="-128"/>
                          <a:ea typeface="メイリオ" panose="020B0604030504040204" pitchFamily="50" charset="-128"/>
                        </a:rPr>
                        <a:t>不登校である</a:t>
                      </a:r>
                      <a:endParaRPr lang="en-US" altLang="ja-JP" sz="1200" dirty="0">
                        <a:latin typeface="メイリオ" panose="020B0604030504040204" pitchFamily="50" charset="-128"/>
                        <a:ea typeface="メイリオ" panose="020B0604030504040204" pitchFamily="50" charset="-128"/>
                      </a:endParaRPr>
                    </a:p>
                    <a:p>
                      <a:pPr algn="l">
                        <a:lnSpc>
                          <a:spcPct val="100000"/>
                        </a:lnSpc>
                        <a:spcBef>
                          <a:spcPts val="0"/>
                        </a:spcBef>
                      </a:pPr>
                      <a:r>
                        <a:rPr lang="ja-JP" altLang="en-US" sz="1200" dirty="0">
                          <a:solidFill>
                            <a:schemeClr val="accent2"/>
                          </a:solidFill>
                          <a:latin typeface="メイリオ" panose="020B0604030504040204" pitchFamily="50" charset="-128"/>
                          <a:ea typeface="メイリオ" panose="020B0604030504040204" pitchFamily="50" charset="-128"/>
                        </a:rPr>
                        <a:t>●</a:t>
                      </a:r>
                      <a:r>
                        <a:rPr lang="ja-JP" altLang="en-US" sz="1200" dirty="0">
                          <a:latin typeface="メイリオ" panose="020B0604030504040204" pitchFamily="50" charset="-128"/>
                          <a:ea typeface="メイリオ" panose="020B0604030504040204" pitchFamily="50" charset="-128"/>
                        </a:rPr>
                        <a:t>保健室で過ごしている</a:t>
                      </a:r>
                    </a:p>
                    <a:p>
                      <a:pPr algn="l">
                        <a:lnSpc>
                          <a:spcPct val="100000"/>
                        </a:lnSpc>
                        <a:spcBef>
                          <a:spcPts val="0"/>
                        </a:spcBef>
                      </a:pPr>
                      <a:r>
                        <a:rPr lang="ja-JP" altLang="en-US" sz="1200" dirty="0">
                          <a:solidFill>
                            <a:schemeClr val="accent2"/>
                          </a:solidFill>
                          <a:latin typeface="メイリオ" panose="020B0604030504040204" pitchFamily="50" charset="-128"/>
                          <a:ea typeface="メイリオ" panose="020B0604030504040204" pitchFamily="50" charset="-128"/>
                        </a:rPr>
                        <a:t>●</a:t>
                      </a:r>
                      <a:r>
                        <a:rPr lang="ja-JP" altLang="en-US" sz="1200" dirty="0">
                          <a:latin typeface="メイリオ" panose="020B0604030504040204" pitchFamily="50" charset="-128"/>
                          <a:ea typeface="メイリオ" panose="020B0604030504040204" pitchFamily="50" charset="-128"/>
                        </a:rPr>
                        <a:t>提出物が遅れがち</a:t>
                      </a:r>
                      <a:endParaRPr lang="en-US" altLang="ja-JP" sz="1200" dirty="0">
                        <a:latin typeface="メイリオ" panose="020B0604030504040204" pitchFamily="50" charset="-128"/>
                        <a:ea typeface="メイリオ" panose="020B0604030504040204" pitchFamily="50" charset="-128"/>
                      </a:endParaRPr>
                    </a:p>
                    <a:p>
                      <a:pPr algn="l">
                        <a:lnSpc>
                          <a:spcPct val="100000"/>
                        </a:lnSpc>
                        <a:spcBef>
                          <a:spcPts val="0"/>
                        </a:spcBef>
                      </a:pPr>
                      <a:r>
                        <a:rPr lang="ja-JP" altLang="en-US" sz="1200" dirty="0">
                          <a:solidFill>
                            <a:schemeClr val="accent2"/>
                          </a:solidFill>
                          <a:latin typeface="メイリオ" panose="020B0604030504040204" pitchFamily="50" charset="-128"/>
                          <a:ea typeface="メイリオ" panose="020B0604030504040204" pitchFamily="50" charset="-128"/>
                        </a:rPr>
                        <a:t>●</a:t>
                      </a:r>
                      <a:r>
                        <a:rPr lang="ja-JP" altLang="en-US" sz="1200" dirty="0">
                          <a:latin typeface="メイリオ" panose="020B0604030504040204" pitchFamily="50" charset="-128"/>
                          <a:ea typeface="メイリオ" panose="020B0604030504040204" pitchFamily="50" charset="-128"/>
                        </a:rPr>
                        <a:t>持ち物がそろわない</a:t>
                      </a:r>
                      <a:endParaRPr lang="en-US" altLang="ja-JP" sz="1200" dirty="0">
                        <a:latin typeface="メイリオ" panose="020B0604030504040204" pitchFamily="50" charset="-128"/>
                        <a:ea typeface="メイリオ" panose="020B0604030504040204" pitchFamily="50" charset="-128"/>
                      </a:endParaRPr>
                    </a:p>
                    <a:p>
                      <a:pPr algn="l">
                        <a:lnSpc>
                          <a:spcPct val="100000"/>
                        </a:lnSpc>
                        <a:spcBef>
                          <a:spcPts val="0"/>
                        </a:spcBef>
                      </a:pPr>
                      <a:r>
                        <a:rPr lang="ja-JP" altLang="en-US" sz="1200" dirty="0">
                          <a:solidFill>
                            <a:schemeClr val="accent2"/>
                          </a:solidFill>
                          <a:latin typeface="メイリオ" panose="020B0604030504040204" pitchFamily="50" charset="-128"/>
                          <a:ea typeface="メイリオ" panose="020B0604030504040204" pitchFamily="50" charset="-128"/>
                        </a:rPr>
                        <a:t>●</a:t>
                      </a:r>
                      <a:r>
                        <a:rPr lang="ja-JP" altLang="en-US" sz="1200" dirty="0">
                          <a:latin typeface="メイリオ" panose="020B0604030504040204" pitchFamily="50" charset="-128"/>
                          <a:ea typeface="メイリオ" panose="020B0604030504040204" pitchFamily="50" charset="-128"/>
                        </a:rPr>
                        <a:t>優等生でいつも頑張っている</a:t>
                      </a:r>
                    </a:p>
                    <a:p>
                      <a:pPr algn="l">
                        <a:lnSpc>
                          <a:spcPct val="100000"/>
                        </a:lnSpc>
                        <a:spcBef>
                          <a:spcPts val="0"/>
                        </a:spcBef>
                      </a:pPr>
                      <a:r>
                        <a:rPr lang="ja-JP" altLang="en-US" sz="1200" dirty="0">
                          <a:solidFill>
                            <a:schemeClr val="accent2"/>
                          </a:solidFill>
                          <a:latin typeface="メイリオ" panose="020B0604030504040204" pitchFamily="50" charset="-128"/>
                          <a:ea typeface="メイリオ" panose="020B0604030504040204" pitchFamily="50" charset="-128"/>
                        </a:rPr>
                        <a:t>●</a:t>
                      </a:r>
                      <a:r>
                        <a:rPr lang="ja-JP" altLang="en-US" sz="1200" dirty="0">
                          <a:latin typeface="メイリオ" panose="020B0604030504040204" pitchFamily="50" charset="-128"/>
                          <a:ea typeface="メイリオ" panose="020B0604030504040204" pitchFamily="50" charset="-128"/>
                        </a:rPr>
                        <a:t>しっかりしすぎている</a:t>
                      </a:r>
                      <a:endParaRPr lang="en-US" altLang="ja-JP" sz="1200" dirty="0">
                        <a:latin typeface="メイリオ" panose="020B0604030504040204" pitchFamily="50" charset="-128"/>
                        <a:ea typeface="メイリオ" panose="020B0604030504040204" pitchFamily="50" charset="-128"/>
                      </a:endParaRPr>
                    </a:p>
                    <a:p>
                      <a:pPr algn="l">
                        <a:lnSpc>
                          <a:spcPct val="100000"/>
                        </a:lnSpc>
                        <a:spcBef>
                          <a:spcPts val="0"/>
                        </a:spcBef>
                      </a:pPr>
                      <a:r>
                        <a:rPr lang="ja-JP" altLang="en-US" sz="1200" dirty="0">
                          <a:solidFill>
                            <a:schemeClr val="accent2"/>
                          </a:solidFill>
                          <a:latin typeface="メイリオ" panose="020B0604030504040204" pitchFamily="50" charset="-128"/>
                          <a:ea typeface="メイリオ" panose="020B0604030504040204" pitchFamily="50" charset="-128"/>
                        </a:rPr>
                        <a:t>●</a:t>
                      </a:r>
                      <a:r>
                        <a:rPr lang="ja-JP" altLang="en-US" sz="1200" dirty="0">
                          <a:latin typeface="メイリオ" panose="020B0604030504040204" pitchFamily="50" charset="-128"/>
                          <a:ea typeface="メイリオ" panose="020B0604030504040204" pitchFamily="50" charset="-128"/>
                        </a:rPr>
                        <a:t>服装が乱れている</a:t>
                      </a:r>
                      <a:endParaRPr lang="en-US" altLang="ja-JP" sz="1200" dirty="0">
                        <a:latin typeface="メイリオ" panose="020B0604030504040204" pitchFamily="50" charset="-128"/>
                        <a:ea typeface="メイリオ"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l">
                        <a:lnSpc>
                          <a:spcPct val="100000"/>
                        </a:lnSpc>
                        <a:spcBef>
                          <a:spcPts val="0"/>
                        </a:spcBef>
                      </a:pPr>
                      <a:r>
                        <a:rPr lang="ja-JP" altLang="en-US" sz="1200" dirty="0">
                          <a:solidFill>
                            <a:schemeClr val="accent2"/>
                          </a:solidFill>
                          <a:latin typeface="メイリオ" panose="020B0604030504040204" pitchFamily="50" charset="-128"/>
                          <a:ea typeface="メイリオ" panose="020B0604030504040204" pitchFamily="50" charset="-128"/>
                        </a:rPr>
                        <a:t>●</a:t>
                      </a:r>
                      <a:r>
                        <a:rPr lang="ja-JP" altLang="en-US" sz="1200" dirty="0">
                          <a:latin typeface="メイリオ" panose="020B0604030504040204" pitchFamily="50" charset="-128"/>
                          <a:ea typeface="メイリオ" panose="020B0604030504040204" pitchFamily="50" charset="-128"/>
                        </a:rPr>
                        <a:t>こども同士より</a:t>
                      </a:r>
                      <a:endParaRPr lang="en-US" altLang="ja-JP" sz="1200" dirty="0">
                        <a:latin typeface="メイリオ" panose="020B0604030504040204" pitchFamily="50" charset="-128"/>
                        <a:ea typeface="メイリオ" panose="020B0604030504040204" pitchFamily="50" charset="-128"/>
                      </a:endParaRPr>
                    </a:p>
                    <a:p>
                      <a:pPr algn="l">
                        <a:lnSpc>
                          <a:spcPct val="100000"/>
                        </a:lnSpc>
                        <a:spcBef>
                          <a:spcPts val="0"/>
                        </a:spcBef>
                      </a:pPr>
                      <a:r>
                        <a:rPr lang="ja-JP" altLang="en-US" sz="1200" dirty="0">
                          <a:latin typeface="メイリオ" panose="020B0604030504040204" pitchFamily="50" charset="-128"/>
                          <a:ea typeface="メイリオ" panose="020B0604030504040204" pitchFamily="50" charset="-128"/>
                        </a:rPr>
                        <a:t>　大人と話が合う</a:t>
                      </a:r>
                    </a:p>
                    <a:p>
                      <a:pPr algn="l">
                        <a:lnSpc>
                          <a:spcPct val="100000"/>
                        </a:lnSpc>
                        <a:spcBef>
                          <a:spcPts val="0"/>
                        </a:spcBef>
                      </a:pPr>
                      <a:r>
                        <a:rPr lang="ja-JP" altLang="en-US" sz="1200" dirty="0">
                          <a:solidFill>
                            <a:schemeClr val="accent2"/>
                          </a:solidFill>
                          <a:latin typeface="メイリオ" panose="020B0604030504040204" pitchFamily="50" charset="-128"/>
                          <a:ea typeface="メイリオ" panose="020B0604030504040204" pitchFamily="50" charset="-128"/>
                        </a:rPr>
                        <a:t>●</a:t>
                      </a:r>
                      <a:r>
                        <a:rPr lang="ja-JP" altLang="en-US" sz="1200" dirty="0">
                          <a:latin typeface="メイリオ" panose="020B0604030504040204" pitchFamily="50" charset="-128"/>
                          <a:ea typeface="メイリオ" panose="020B0604030504040204" pitchFamily="50" charset="-128"/>
                        </a:rPr>
                        <a:t>周囲の人に</a:t>
                      </a:r>
                      <a:endParaRPr lang="en-US" altLang="ja-JP" sz="1200" dirty="0">
                        <a:latin typeface="メイリオ" panose="020B0604030504040204" pitchFamily="50" charset="-128"/>
                        <a:ea typeface="メイリオ" panose="020B0604030504040204" pitchFamily="50" charset="-128"/>
                      </a:endParaRPr>
                    </a:p>
                    <a:p>
                      <a:pPr algn="l">
                        <a:lnSpc>
                          <a:spcPct val="100000"/>
                        </a:lnSpc>
                        <a:spcBef>
                          <a:spcPts val="0"/>
                        </a:spcBef>
                      </a:pPr>
                      <a:r>
                        <a:rPr lang="ja-JP" altLang="en-US" sz="1200" dirty="0">
                          <a:latin typeface="メイリオ" panose="020B0604030504040204" pitchFamily="50" charset="-128"/>
                          <a:ea typeface="メイリオ" panose="020B0604030504040204" pitchFamily="50" charset="-128"/>
                        </a:rPr>
                        <a:t>　気を遣いすぎる</a:t>
                      </a:r>
                      <a:endParaRPr lang="en-US" altLang="ja-JP" sz="1200" dirty="0">
                        <a:latin typeface="メイリオ" panose="020B0604030504040204" pitchFamily="50" charset="-128"/>
                        <a:ea typeface="メイリオ" panose="020B0604030504040204" pitchFamily="50" charset="-128"/>
                      </a:endParaRPr>
                    </a:p>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l">
                        <a:lnSpc>
                          <a:spcPct val="100000"/>
                        </a:lnSpc>
                        <a:spcBef>
                          <a:spcPts val="0"/>
                        </a:spcBef>
                      </a:pPr>
                      <a:r>
                        <a:rPr lang="ja-JP" altLang="en-US" sz="1200" dirty="0">
                          <a:solidFill>
                            <a:schemeClr val="accent2"/>
                          </a:solidFill>
                          <a:latin typeface="メイリオ" panose="020B0604030504040204" pitchFamily="50" charset="-128"/>
                          <a:ea typeface="メイリオ" panose="020B0604030504040204" pitchFamily="50" charset="-128"/>
                        </a:rPr>
                        <a:t>●</a:t>
                      </a:r>
                      <a:r>
                        <a:rPr lang="ja-JP" altLang="en-US" sz="1200" dirty="0">
                          <a:latin typeface="メイリオ" panose="020B0604030504040204" pitchFamily="50" charset="-128"/>
                          <a:ea typeface="メイリオ" panose="020B0604030504040204" pitchFamily="50" charset="-128"/>
                        </a:rPr>
                        <a:t>児童・生徒からの相談</a:t>
                      </a:r>
                    </a:p>
                    <a:p>
                      <a:pPr algn="l">
                        <a:lnSpc>
                          <a:spcPct val="100000"/>
                        </a:lnSpc>
                        <a:spcBef>
                          <a:spcPts val="0"/>
                        </a:spcBef>
                      </a:pPr>
                      <a:r>
                        <a:rPr lang="ja-JP" altLang="en-US" sz="1200" dirty="0">
                          <a:solidFill>
                            <a:schemeClr val="accent2"/>
                          </a:solidFill>
                          <a:latin typeface="メイリオ" panose="020B0604030504040204" pitchFamily="50" charset="-128"/>
                          <a:ea typeface="メイリオ" panose="020B0604030504040204" pitchFamily="50" charset="-128"/>
                        </a:rPr>
                        <a:t>●</a:t>
                      </a:r>
                      <a:r>
                        <a:rPr lang="ja-JP" altLang="en-US" sz="1200" dirty="0">
                          <a:latin typeface="メイリオ" panose="020B0604030504040204" pitchFamily="50" charset="-128"/>
                          <a:ea typeface="メイリオ" panose="020B0604030504040204" pitchFamily="50" charset="-128"/>
                        </a:rPr>
                        <a:t>家庭訪問や生活ノート等に</a:t>
                      </a:r>
                      <a:endParaRPr lang="en-US" altLang="ja-JP" sz="1200" dirty="0">
                        <a:latin typeface="メイリオ" panose="020B0604030504040204" pitchFamily="50" charset="-128"/>
                        <a:ea typeface="メイリオ" panose="020B0604030504040204" pitchFamily="50" charset="-128"/>
                      </a:endParaRPr>
                    </a:p>
                    <a:p>
                      <a:pPr algn="l">
                        <a:lnSpc>
                          <a:spcPct val="100000"/>
                        </a:lnSpc>
                        <a:spcBef>
                          <a:spcPts val="0"/>
                        </a:spcBef>
                      </a:pPr>
                      <a:r>
                        <a:rPr lang="ja-JP" altLang="en-US" sz="1200" dirty="0">
                          <a:latin typeface="メイリオ" panose="020B0604030504040204" pitchFamily="50" charset="-128"/>
                          <a:ea typeface="メイリオ" panose="020B0604030504040204" pitchFamily="50" charset="-128"/>
                        </a:rPr>
                        <a:t>　ケアをしていると記載がある</a:t>
                      </a:r>
                    </a:p>
                    <a:p>
                      <a:pPr algn="l">
                        <a:lnSpc>
                          <a:spcPct val="100000"/>
                        </a:lnSpc>
                        <a:spcBef>
                          <a:spcPts val="0"/>
                        </a:spcBef>
                      </a:pPr>
                      <a:r>
                        <a:rPr lang="ja-JP" altLang="en-US" sz="1200" dirty="0">
                          <a:solidFill>
                            <a:schemeClr val="accent2"/>
                          </a:solidFill>
                          <a:latin typeface="メイリオ" panose="020B0604030504040204" pitchFamily="50" charset="-128"/>
                          <a:ea typeface="メイリオ" panose="020B0604030504040204" pitchFamily="50" charset="-128"/>
                        </a:rPr>
                        <a:t>●</a:t>
                      </a:r>
                      <a:r>
                        <a:rPr lang="ja-JP" altLang="en-US" sz="1200" dirty="0">
                          <a:latin typeface="メイリオ" panose="020B0604030504040204" pitchFamily="50" charset="-128"/>
                          <a:ea typeface="メイリオ" panose="020B0604030504040204" pitchFamily="50" charset="-128"/>
                        </a:rPr>
                        <a:t>保護者が授業参観や面談に</a:t>
                      </a:r>
                      <a:endParaRPr lang="en-US" altLang="ja-JP" sz="1200" dirty="0">
                        <a:latin typeface="メイリオ" panose="020B0604030504040204" pitchFamily="50" charset="-128"/>
                        <a:ea typeface="メイリオ" panose="020B0604030504040204" pitchFamily="50" charset="-128"/>
                      </a:endParaRPr>
                    </a:p>
                    <a:p>
                      <a:pPr algn="l">
                        <a:lnSpc>
                          <a:spcPct val="100000"/>
                        </a:lnSpc>
                        <a:spcBef>
                          <a:spcPts val="0"/>
                        </a:spcBef>
                      </a:pPr>
                      <a:r>
                        <a:rPr lang="ja-JP" altLang="en-US" sz="1200" dirty="0">
                          <a:latin typeface="メイリオ" panose="020B0604030504040204" pitchFamily="50" charset="-128"/>
                          <a:ea typeface="メイリオ" panose="020B0604030504040204" pitchFamily="50" charset="-128"/>
                        </a:rPr>
                        <a:t>　来ない</a:t>
                      </a:r>
                      <a:endParaRPr lang="en-US" altLang="ja-JP" sz="1200" dirty="0">
                        <a:latin typeface="メイリオ" panose="020B0604030504040204" pitchFamily="50" charset="-128"/>
                        <a:ea typeface="メイリオ" panose="020B0604030504040204" pitchFamily="50" charset="-128"/>
                      </a:endParaRPr>
                    </a:p>
                    <a:p>
                      <a:pPr algn="l">
                        <a:lnSpc>
                          <a:spcPct val="100000"/>
                        </a:lnSpc>
                        <a:spcBef>
                          <a:spcPts val="0"/>
                        </a:spcBef>
                      </a:pPr>
                      <a:r>
                        <a:rPr lang="ja-JP" altLang="en-US" sz="1200" dirty="0">
                          <a:solidFill>
                            <a:schemeClr val="accent2"/>
                          </a:solidFill>
                          <a:latin typeface="メイリオ" panose="020B0604030504040204" pitchFamily="50" charset="-128"/>
                          <a:ea typeface="メイリオ" panose="020B0604030504040204" pitchFamily="50" charset="-128"/>
                        </a:rPr>
                        <a:t>●</a:t>
                      </a:r>
                      <a:r>
                        <a:rPr lang="ja-JP" altLang="en-US" sz="1200" dirty="0">
                          <a:latin typeface="メイリオ" panose="020B0604030504040204" pitchFamily="50" charset="-128"/>
                          <a:ea typeface="メイリオ" panose="020B0604030504040204" pitchFamily="50" charset="-128"/>
                        </a:rPr>
                        <a:t>幼いきょうだいの送迎を</a:t>
                      </a:r>
                      <a:endParaRPr lang="en-US" altLang="ja-JP" sz="1200" dirty="0">
                        <a:latin typeface="メイリオ" panose="020B0604030504040204" pitchFamily="50" charset="-128"/>
                        <a:ea typeface="メイリオ" panose="020B0604030504040204" pitchFamily="50" charset="-128"/>
                      </a:endParaRPr>
                    </a:p>
                    <a:p>
                      <a:pPr algn="l">
                        <a:lnSpc>
                          <a:spcPct val="100000"/>
                        </a:lnSpc>
                        <a:spcBef>
                          <a:spcPts val="0"/>
                        </a:spcBef>
                      </a:pPr>
                      <a:r>
                        <a:rPr lang="ja-JP" altLang="en-US" sz="1200" dirty="0">
                          <a:latin typeface="メイリオ" panose="020B0604030504040204" pitchFamily="50" charset="-128"/>
                          <a:ea typeface="メイリオ" panose="020B0604030504040204" pitchFamily="50" charset="-128"/>
                        </a:rPr>
                        <a:t>　している</a:t>
                      </a:r>
                    </a:p>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520104345"/>
                  </a:ext>
                </a:extLst>
              </a:tr>
            </a:tbl>
          </a:graphicData>
        </a:graphic>
      </p:graphicFrame>
      <p:sp>
        <p:nvSpPr>
          <p:cNvPr id="22" name="矢印: 下 21">
            <a:extLst>
              <a:ext uri="{FF2B5EF4-FFF2-40B4-BE49-F238E27FC236}">
                <a16:creationId xmlns:a16="http://schemas.microsoft.com/office/drawing/2014/main" id="{988C689B-65BF-033D-C3C1-500FC3F862B2}"/>
              </a:ext>
            </a:extLst>
          </p:cNvPr>
          <p:cNvSpPr/>
          <p:nvPr/>
        </p:nvSpPr>
        <p:spPr>
          <a:xfrm>
            <a:off x="2842770" y="4348687"/>
            <a:ext cx="1172458" cy="297467"/>
          </a:xfrm>
          <a:prstGeom prst="downArrow">
            <a:avLst>
              <a:gd name="adj1" fmla="val 50000"/>
              <a:gd name="adj2" fmla="val 64922"/>
            </a:avLst>
          </a:prstGeom>
          <a:solidFill>
            <a:schemeClr val="accent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5" name="テキスト ボックス 24">
            <a:extLst>
              <a:ext uri="{FF2B5EF4-FFF2-40B4-BE49-F238E27FC236}">
                <a16:creationId xmlns:a16="http://schemas.microsoft.com/office/drawing/2014/main" id="{4E881A6E-D7B7-2E2D-6A03-4A319707DAE3}"/>
              </a:ext>
            </a:extLst>
          </p:cNvPr>
          <p:cNvSpPr txBox="1"/>
          <p:nvPr/>
        </p:nvSpPr>
        <p:spPr>
          <a:xfrm>
            <a:off x="524967" y="229539"/>
            <a:ext cx="5850384" cy="461665"/>
          </a:xfrm>
          <a:prstGeom prst="rect">
            <a:avLst/>
          </a:prstGeom>
          <a:noFill/>
        </p:spPr>
        <p:txBody>
          <a:bodyPr wrap="square" rtlCol="0">
            <a:spAutoFit/>
          </a:bodyPr>
          <a:lstStyle/>
          <a:p>
            <a:pPr algn="ctr"/>
            <a:r>
              <a:rPr kumimoji="1" lang="ja-JP" altLang="en-US" sz="2400" b="1" dirty="0">
                <a:ln w="0"/>
                <a:solidFill>
                  <a:schemeClr val="accent2"/>
                </a:solidFill>
                <a:effectLst>
                  <a:outerShdw blurRad="38100" dist="19050" dir="2700000" algn="tl" rotWithShape="0">
                    <a:schemeClr val="dk1">
                      <a:alpha val="40000"/>
                    </a:schemeClr>
                  </a:outerShdw>
                </a:effectLst>
                <a:latin typeface="メイリオ" panose="020B0604030504040204" pitchFamily="50" charset="-128"/>
                <a:ea typeface="メイリオ" panose="020B0604030504040204" pitchFamily="50" charset="-128"/>
              </a:rPr>
              <a:t>学校でヤングケアラーに気づくために</a:t>
            </a:r>
          </a:p>
        </p:txBody>
      </p:sp>
      <p:sp>
        <p:nvSpPr>
          <p:cNvPr id="28" name="テキスト ボックス 27">
            <a:extLst>
              <a:ext uri="{FF2B5EF4-FFF2-40B4-BE49-F238E27FC236}">
                <a16:creationId xmlns:a16="http://schemas.microsoft.com/office/drawing/2014/main" id="{55B468C7-4393-0BFB-A6DC-37480C85B980}"/>
              </a:ext>
            </a:extLst>
          </p:cNvPr>
          <p:cNvSpPr txBox="1"/>
          <p:nvPr/>
        </p:nvSpPr>
        <p:spPr>
          <a:xfrm>
            <a:off x="332358" y="8830964"/>
            <a:ext cx="6193281" cy="1077218"/>
          </a:xfrm>
          <a:prstGeom prst="rect">
            <a:avLst/>
          </a:prstGeom>
          <a:noFill/>
        </p:spPr>
        <p:txBody>
          <a:bodyPr wrap="square" rtlCol="0">
            <a:spAutoFit/>
          </a:bodyPr>
          <a:lstStyle/>
          <a:p>
            <a:pPr algn="ctr"/>
            <a:r>
              <a:rPr kumimoji="1" lang="ja-JP" altLang="en-US" sz="1600" b="1" dirty="0">
                <a:solidFill>
                  <a:schemeClr val="accent2"/>
                </a:solidFill>
              </a:rPr>
              <a:t>ヤングケアラーの支援については</a:t>
            </a:r>
            <a:endParaRPr kumimoji="1" lang="en-US" altLang="ja-JP" sz="1600" b="1" dirty="0">
              <a:solidFill>
                <a:schemeClr val="accent2"/>
              </a:solidFill>
            </a:endParaRPr>
          </a:p>
          <a:p>
            <a:pPr algn="ctr"/>
            <a:r>
              <a:rPr kumimoji="1" lang="ja-JP" altLang="en-US" sz="1600" b="1" dirty="0">
                <a:solidFill>
                  <a:schemeClr val="accent2"/>
                </a:solidFill>
              </a:rPr>
              <a:t>市区町村の「こども家庭センター」</a:t>
            </a:r>
            <a:endParaRPr kumimoji="1" lang="en-US" altLang="ja-JP" sz="1600" b="1" dirty="0">
              <a:solidFill>
                <a:schemeClr val="accent2"/>
              </a:solidFill>
            </a:endParaRPr>
          </a:p>
          <a:p>
            <a:pPr algn="ctr"/>
            <a:r>
              <a:rPr kumimoji="1" lang="ja-JP" altLang="en-US" sz="1600" b="1" dirty="0">
                <a:solidFill>
                  <a:schemeClr val="accent2"/>
                </a:solidFill>
              </a:rPr>
              <a:t>又は児童福祉担当部署までご連絡ください</a:t>
            </a:r>
            <a:endParaRPr kumimoji="1" lang="en-US" altLang="ja-JP" sz="1600" b="1" dirty="0">
              <a:solidFill>
                <a:schemeClr val="accent2"/>
              </a:solidFill>
            </a:endParaRPr>
          </a:p>
          <a:p>
            <a:pPr algn="ctr"/>
            <a:r>
              <a:rPr kumimoji="1" lang="ja-JP" altLang="en-US" sz="1600" b="1" dirty="0">
                <a:solidFill>
                  <a:schemeClr val="accent2"/>
                </a:solidFill>
              </a:rPr>
              <a:t>（●●●ー●●●ー●●●●）</a:t>
            </a:r>
          </a:p>
        </p:txBody>
      </p:sp>
      <p:sp>
        <p:nvSpPr>
          <p:cNvPr id="29" name="テキスト ボックス 28">
            <a:extLst>
              <a:ext uri="{FF2B5EF4-FFF2-40B4-BE49-F238E27FC236}">
                <a16:creationId xmlns:a16="http://schemas.microsoft.com/office/drawing/2014/main" id="{80EF3233-C085-E191-D9C6-EEB6F4EE988F}"/>
              </a:ext>
            </a:extLst>
          </p:cNvPr>
          <p:cNvSpPr txBox="1"/>
          <p:nvPr/>
        </p:nvSpPr>
        <p:spPr>
          <a:xfrm>
            <a:off x="328337" y="4579774"/>
            <a:ext cx="6081919" cy="307777"/>
          </a:xfrm>
          <a:prstGeom prst="rect">
            <a:avLst/>
          </a:prstGeom>
          <a:noFill/>
        </p:spPr>
        <p:txBody>
          <a:bodyPr wrap="square" rtlCol="0">
            <a:spAutoFit/>
          </a:bodyPr>
          <a:lstStyle/>
          <a:p>
            <a:r>
              <a:rPr kumimoji="1" lang="ja-JP" altLang="en-US" sz="1400" b="1" dirty="0">
                <a:solidFill>
                  <a:schemeClr val="accent2"/>
                </a:solidFill>
                <a:latin typeface="メイリオ" panose="020B0604030504040204" pitchFamily="50" charset="-128"/>
                <a:ea typeface="メイリオ" panose="020B0604030504040204" pitchFamily="50" charset="-128"/>
              </a:rPr>
              <a:t>ヤングケアラーの状態を知る</a:t>
            </a:r>
          </a:p>
        </p:txBody>
      </p:sp>
      <p:sp>
        <p:nvSpPr>
          <p:cNvPr id="31" name="正方形/長方形 30">
            <a:extLst>
              <a:ext uri="{FF2B5EF4-FFF2-40B4-BE49-F238E27FC236}">
                <a16:creationId xmlns:a16="http://schemas.microsoft.com/office/drawing/2014/main" id="{B7CEBB8A-C42A-F923-5D3D-2D05B6EBE43A}"/>
              </a:ext>
            </a:extLst>
          </p:cNvPr>
          <p:cNvSpPr/>
          <p:nvPr/>
        </p:nvSpPr>
        <p:spPr>
          <a:xfrm>
            <a:off x="62144" y="71021"/>
            <a:ext cx="6742707" cy="9765437"/>
          </a:xfrm>
          <a:prstGeom prst="rect">
            <a:avLst/>
          </a:prstGeom>
          <a:noFill/>
          <a:ln>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2" name="テキスト ボックス 31">
            <a:extLst>
              <a:ext uri="{FF2B5EF4-FFF2-40B4-BE49-F238E27FC236}">
                <a16:creationId xmlns:a16="http://schemas.microsoft.com/office/drawing/2014/main" id="{B417AA0F-131F-96F0-2F1B-FF77908F24EF}"/>
              </a:ext>
            </a:extLst>
          </p:cNvPr>
          <p:cNvSpPr txBox="1"/>
          <p:nvPr/>
        </p:nvSpPr>
        <p:spPr>
          <a:xfrm>
            <a:off x="155358" y="4793765"/>
            <a:ext cx="6547282" cy="646331"/>
          </a:xfrm>
          <a:prstGeom prst="rect">
            <a:avLst/>
          </a:prstGeom>
          <a:noFill/>
        </p:spPr>
        <p:txBody>
          <a:bodyPr wrap="square" rtlCol="0">
            <a:spAutoFit/>
          </a:bodyPr>
          <a:lstStyle/>
          <a:p>
            <a:r>
              <a:rPr kumimoji="1" lang="ja-JP" altLang="en-US" sz="1200" dirty="0">
                <a:latin typeface="メイリオ" panose="020B0604030504040204" pitchFamily="50" charset="-128"/>
                <a:ea typeface="メイリオ" panose="020B0604030504040204" pitchFamily="50" charset="-128"/>
              </a:rPr>
              <a:t>ヤングケアラーを支援につなぐにあたっては、本人の意思を尊重すること、本人や家族の想いを第一に考えることが重要です。本人との対話の中で緊急性を確認した上で、こどもが素直な気持ちを表せる信頼関係を大事にしながら、状況の把握をお願いします。</a:t>
            </a:r>
          </a:p>
        </p:txBody>
      </p:sp>
      <p:pic>
        <p:nvPicPr>
          <p:cNvPr id="2" name="図 1">
            <a:extLst>
              <a:ext uri="{FF2B5EF4-FFF2-40B4-BE49-F238E27FC236}">
                <a16:creationId xmlns:a16="http://schemas.microsoft.com/office/drawing/2014/main" id="{7FFAC4BB-A3D9-C56E-93AB-9B45FA6B1153}"/>
              </a:ext>
            </a:extLst>
          </p:cNvPr>
          <p:cNvPicPr>
            <a:picLocks noChangeAspect="1"/>
          </p:cNvPicPr>
          <p:nvPr/>
        </p:nvPicPr>
        <p:blipFill rotWithShape="1">
          <a:blip r:embed="rId2"/>
          <a:srcRect t="11200"/>
          <a:stretch/>
        </p:blipFill>
        <p:spPr>
          <a:xfrm>
            <a:off x="409583" y="5445244"/>
            <a:ext cx="6000673" cy="3382497"/>
          </a:xfrm>
          <a:prstGeom prst="rect">
            <a:avLst/>
          </a:prstGeom>
        </p:spPr>
      </p:pic>
      <p:grpSp>
        <p:nvGrpSpPr>
          <p:cNvPr id="3" name="グループ化 2">
            <a:extLst>
              <a:ext uri="{FF2B5EF4-FFF2-40B4-BE49-F238E27FC236}">
                <a16:creationId xmlns:a16="http://schemas.microsoft.com/office/drawing/2014/main" id="{43A64841-B418-1AB9-0561-FE751FFF2CF7}"/>
              </a:ext>
            </a:extLst>
          </p:cNvPr>
          <p:cNvGrpSpPr/>
          <p:nvPr/>
        </p:nvGrpSpPr>
        <p:grpSpPr>
          <a:xfrm>
            <a:off x="361315" y="113425"/>
            <a:ext cx="352837" cy="554456"/>
            <a:chOff x="5541963" y="2690813"/>
            <a:chExt cx="388938" cy="611188"/>
          </a:xfrm>
        </p:grpSpPr>
        <p:sp>
          <p:nvSpPr>
            <p:cNvPr id="4" name="Freeform 213">
              <a:extLst>
                <a:ext uri="{FF2B5EF4-FFF2-40B4-BE49-F238E27FC236}">
                  <a16:creationId xmlns:a16="http://schemas.microsoft.com/office/drawing/2014/main" id="{71D168D1-8C11-AD6B-AC3A-6C8C036E9E2B}"/>
                </a:ext>
              </a:extLst>
            </p:cNvPr>
            <p:cNvSpPr>
              <a:spLocks/>
            </p:cNvSpPr>
            <p:nvPr/>
          </p:nvSpPr>
          <p:spPr bwMode="auto">
            <a:xfrm>
              <a:off x="5654676" y="3203576"/>
              <a:ext cx="163513" cy="98425"/>
            </a:xfrm>
            <a:custGeom>
              <a:avLst/>
              <a:gdLst>
                <a:gd name="T0" fmla="*/ 0 w 410"/>
                <a:gd name="T1" fmla="*/ 0 h 248"/>
                <a:gd name="T2" fmla="*/ 0 w 410"/>
                <a:gd name="T3" fmla="*/ 0 h 248"/>
                <a:gd name="T4" fmla="*/ 0 w 410"/>
                <a:gd name="T5" fmla="*/ 27 h 248"/>
                <a:gd name="T6" fmla="*/ 4 w 410"/>
                <a:gd name="T7" fmla="*/ 51 h 248"/>
                <a:gd name="T8" fmla="*/ 7 w 410"/>
                <a:gd name="T9" fmla="*/ 75 h 248"/>
                <a:gd name="T10" fmla="*/ 14 w 410"/>
                <a:gd name="T11" fmla="*/ 98 h 248"/>
                <a:gd name="T12" fmla="*/ 20 w 410"/>
                <a:gd name="T13" fmla="*/ 119 h 248"/>
                <a:gd name="T14" fmla="*/ 29 w 410"/>
                <a:gd name="T15" fmla="*/ 139 h 248"/>
                <a:gd name="T16" fmla="*/ 40 w 410"/>
                <a:gd name="T17" fmla="*/ 158 h 248"/>
                <a:gd name="T18" fmla="*/ 52 w 410"/>
                <a:gd name="T19" fmla="*/ 176 h 248"/>
                <a:gd name="T20" fmla="*/ 66 w 410"/>
                <a:gd name="T21" fmla="*/ 192 h 248"/>
                <a:gd name="T22" fmla="*/ 81 w 410"/>
                <a:gd name="T23" fmla="*/ 206 h 248"/>
                <a:gd name="T24" fmla="*/ 98 w 410"/>
                <a:gd name="T25" fmla="*/ 218 h 248"/>
                <a:gd name="T26" fmla="*/ 117 w 410"/>
                <a:gd name="T27" fmla="*/ 228 h 248"/>
                <a:gd name="T28" fmla="*/ 136 w 410"/>
                <a:gd name="T29" fmla="*/ 237 h 248"/>
                <a:gd name="T30" fmla="*/ 158 w 410"/>
                <a:gd name="T31" fmla="*/ 242 h 248"/>
                <a:gd name="T32" fmla="*/ 180 w 410"/>
                <a:gd name="T33" fmla="*/ 247 h 248"/>
                <a:gd name="T34" fmla="*/ 205 w 410"/>
                <a:gd name="T35" fmla="*/ 248 h 248"/>
                <a:gd name="T36" fmla="*/ 205 w 410"/>
                <a:gd name="T37" fmla="*/ 248 h 248"/>
                <a:gd name="T38" fmla="*/ 229 w 410"/>
                <a:gd name="T39" fmla="*/ 247 h 248"/>
                <a:gd name="T40" fmla="*/ 254 w 410"/>
                <a:gd name="T41" fmla="*/ 242 h 248"/>
                <a:gd name="T42" fmla="*/ 264 w 410"/>
                <a:gd name="T43" fmla="*/ 240 h 248"/>
                <a:gd name="T44" fmla="*/ 274 w 410"/>
                <a:gd name="T45" fmla="*/ 237 h 248"/>
                <a:gd name="T46" fmla="*/ 295 w 410"/>
                <a:gd name="T47" fmla="*/ 228 h 248"/>
                <a:gd name="T48" fmla="*/ 313 w 410"/>
                <a:gd name="T49" fmla="*/ 218 h 248"/>
                <a:gd name="T50" fmla="*/ 330 w 410"/>
                <a:gd name="T51" fmla="*/ 206 h 248"/>
                <a:gd name="T52" fmla="*/ 346 w 410"/>
                <a:gd name="T53" fmla="*/ 192 h 248"/>
                <a:gd name="T54" fmla="*/ 359 w 410"/>
                <a:gd name="T55" fmla="*/ 176 h 248"/>
                <a:gd name="T56" fmla="*/ 371 w 410"/>
                <a:gd name="T57" fmla="*/ 158 h 248"/>
                <a:gd name="T58" fmla="*/ 382 w 410"/>
                <a:gd name="T59" fmla="*/ 139 h 248"/>
                <a:gd name="T60" fmla="*/ 390 w 410"/>
                <a:gd name="T61" fmla="*/ 119 h 248"/>
                <a:gd name="T62" fmla="*/ 397 w 410"/>
                <a:gd name="T63" fmla="*/ 98 h 248"/>
                <a:gd name="T64" fmla="*/ 403 w 410"/>
                <a:gd name="T65" fmla="*/ 75 h 248"/>
                <a:gd name="T66" fmla="*/ 407 w 410"/>
                <a:gd name="T67" fmla="*/ 51 h 248"/>
                <a:gd name="T68" fmla="*/ 409 w 410"/>
                <a:gd name="T69" fmla="*/ 27 h 248"/>
                <a:gd name="T70" fmla="*/ 410 w 410"/>
                <a:gd name="T71" fmla="*/ 0 h 248"/>
                <a:gd name="T72" fmla="*/ 410 w 410"/>
                <a:gd name="T73" fmla="*/ 0 h 248"/>
                <a:gd name="T74" fmla="*/ 405 w 410"/>
                <a:gd name="T75" fmla="*/ 1 h 248"/>
                <a:gd name="T76" fmla="*/ 390 w 410"/>
                <a:gd name="T77" fmla="*/ 6 h 248"/>
                <a:gd name="T78" fmla="*/ 369 w 410"/>
                <a:gd name="T79" fmla="*/ 12 h 248"/>
                <a:gd name="T80" fmla="*/ 341 w 410"/>
                <a:gd name="T81" fmla="*/ 20 h 248"/>
                <a:gd name="T82" fmla="*/ 309 w 410"/>
                <a:gd name="T83" fmla="*/ 28 h 248"/>
                <a:gd name="T84" fmla="*/ 275 w 410"/>
                <a:gd name="T85" fmla="*/ 34 h 248"/>
                <a:gd name="T86" fmla="*/ 239 w 410"/>
                <a:gd name="T87" fmla="*/ 40 h 248"/>
                <a:gd name="T88" fmla="*/ 222 w 410"/>
                <a:gd name="T89" fmla="*/ 41 h 248"/>
                <a:gd name="T90" fmla="*/ 205 w 410"/>
                <a:gd name="T91" fmla="*/ 41 h 248"/>
                <a:gd name="T92" fmla="*/ 205 w 410"/>
                <a:gd name="T93" fmla="*/ 41 h 248"/>
                <a:gd name="T94" fmla="*/ 188 w 410"/>
                <a:gd name="T95" fmla="*/ 41 h 248"/>
                <a:gd name="T96" fmla="*/ 170 w 410"/>
                <a:gd name="T97" fmla="*/ 40 h 248"/>
                <a:gd name="T98" fmla="*/ 135 w 410"/>
                <a:gd name="T99" fmla="*/ 34 h 248"/>
                <a:gd name="T100" fmla="*/ 101 w 410"/>
                <a:gd name="T101" fmla="*/ 28 h 248"/>
                <a:gd name="T102" fmla="*/ 69 w 410"/>
                <a:gd name="T103" fmla="*/ 20 h 248"/>
                <a:gd name="T104" fmla="*/ 41 w 410"/>
                <a:gd name="T105" fmla="*/ 12 h 248"/>
                <a:gd name="T106" fmla="*/ 19 w 410"/>
                <a:gd name="T107" fmla="*/ 6 h 248"/>
                <a:gd name="T108" fmla="*/ 5 w 410"/>
                <a:gd name="T109" fmla="*/ 1 h 248"/>
                <a:gd name="T110" fmla="*/ 0 w 410"/>
                <a:gd name="T111" fmla="*/ 0 h 248"/>
                <a:gd name="T112" fmla="*/ 0 w 410"/>
                <a:gd name="T113" fmla="*/ 0 h 2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410" h="248">
                  <a:moveTo>
                    <a:pt x="0" y="0"/>
                  </a:moveTo>
                  <a:lnTo>
                    <a:pt x="0" y="0"/>
                  </a:lnTo>
                  <a:lnTo>
                    <a:pt x="0" y="27"/>
                  </a:lnTo>
                  <a:lnTo>
                    <a:pt x="4" y="51"/>
                  </a:lnTo>
                  <a:lnTo>
                    <a:pt x="7" y="75"/>
                  </a:lnTo>
                  <a:lnTo>
                    <a:pt x="14" y="98"/>
                  </a:lnTo>
                  <a:lnTo>
                    <a:pt x="20" y="119"/>
                  </a:lnTo>
                  <a:lnTo>
                    <a:pt x="29" y="139"/>
                  </a:lnTo>
                  <a:lnTo>
                    <a:pt x="40" y="158"/>
                  </a:lnTo>
                  <a:lnTo>
                    <a:pt x="52" y="176"/>
                  </a:lnTo>
                  <a:lnTo>
                    <a:pt x="66" y="192"/>
                  </a:lnTo>
                  <a:lnTo>
                    <a:pt x="81" y="206"/>
                  </a:lnTo>
                  <a:lnTo>
                    <a:pt x="98" y="218"/>
                  </a:lnTo>
                  <a:lnTo>
                    <a:pt x="117" y="228"/>
                  </a:lnTo>
                  <a:lnTo>
                    <a:pt x="136" y="237"/>
                  </a:lnTo>
                  <a:lnTo>
                    <a:pt x="158" y="242"/>
                  </a:lnTo>
                  <a:lnTo>
                    <a:pt x="180" y="247"/>
                  </a:lnTo>
                  <a:lnTo>
                    <a:pt x="205" y="248"/>
                  </a:lnTo>
                  <a:lnTo>
                    <a:pt x="205" y="248"/>
                  </a:lnTo>
                  <a:lnTo>
                    <a:pt x="229" y="247"/>
                  </a:lnTo>
                  <a:lnTo>
                    <a:pt x="254" y="242"/>
                  </a:lnTo>
                  <a:lnTo>
                    <a:pt x="264" y="240"/>
                  </a:lnTo>
                  <a:lnTo>
                    <a:pt x="274" y="237"/>
                  </a:lnTo>
                  <a:lnTo>
                    <a:pt x="295" y="228"/>
                  </a:lnTo>
                  <a:lnTo>
                    <a:pt x="313" y="218"/>
                  </a:lnTo>
                  <a:lnTo>
                    <a:pt x="330" y="206"/>
                  </a:lnTo>
                  <a:lnTo>
                    <a:pt x="346" y="192"/>
                  </a:lnTo>
                  <a:lnTo>
                    <a:pt x="359" y="176"/>
                  </a:lnTo>
                  <a:lnTo>
                    <a:pt x="371" y="158"/>
                  </a:lnTo>
                  <a:lnTo>
                    <a:pt x="382" y="139"/>
                  </a:lnTo>
                  <a:lnTo>
                    <a:pt x="390" y="119"/>
                  </a:lnTo>
                  <a:lnTo>
                    <a:pt x="397" y="98"/>
                  </a:lnTo>
                  <a:lnTo>
                    <a:pt x="403" y="75"/>
                  </a:lnTo>
                  <a:lnTo>
                    <a:pt x="407" y="51"/>
                  </a:lnTo>
                  <a:lnTo>
                    <a:pt x="409" y="27"/>
                  </a:lnTo>
                  <a:lnTo>
                    <a:pt x="410" y="0"/>
                  </a:lnTo>
                  <a:lnTo>
                    <a:pt x="410" y="0"/>
                  </a:lnTo>
                  <a:lnTo>
                    <a:pt x="405" y="1"/>
                  </a:lnTo>
                  <a:lnTo>
                    <a:pt x="390" y="6"/>
                  </a:lnTo>
                  <a:lnTo>
                    <a:pt x="369" y="12"/>
                  </a:lnTo>
                  <a:lnTo>
                    <a:pt x="341" y="20"/>
                  </a:lnTo>
                  <a:lnTo>
                    <a:pt x="309" y="28"/>
                  </a:lnTo>
                  <a:lnTo>
                    <a:pt x="275" y="34"/>
                  </a:lnTo>
                  <a:lnTo>
                    <a:pt x="239" y="40"/>
                  </a:lnTo>
                  <a:lnTo>
                    <a:pt x="222" y="41"/>
                  </a:lnTo>
                  <a:lnTo>
                    <a:pt x="205" y="41"/>
                  </a:lnTo>
                  <a:lnTo>
                    <a:pt x="205" y="41"/>
                  </a:lnTo>
                  <a:lnTo>
                    <a:pt x="188" y="41"/>
                  </a:lnTo>
                  <a:lnTo>
                    <a:pt x="170" y="40"/>
                  </a:lnTo>
                  <a:lnTo>
                    <a:pt x="135" y="34"/>
                  </a:lnTo>
                  <a:lnTo>
                    <a:pt x="101" y="28"/>
                  </a:lnTo>
                  <a:lnTo>
                    <a:pt x="69" y="20"/>
                  </a:lnTo>
                  <a:lnTo>
                    <a:pt x="41" y="12"/>
                  </a:lnTo>
                  <a:lnTo>
                    <a:pt x="19" y="6"/>
                  </a:lnTo>
                  <a:lnTo>
                    <a:pt x="5" y="1"/>
                  </a:lnTo>
                  <a:lnTo>
                    <a:pt x="0" y="0"/>
                  </a:lnTo>
                  <a:lnTo>
                    <a:pt x="0" y="0"/>
                  </a:lnTo>
                  <a:close/>
                </a:path>
              </a:pathLst>
            </a:custGeom>
            <a:solidFill>
              <a:srgbClr val="F296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82953" tIns="41476" rIns="82953" bIns="41476"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endParaRPr lang="ja-JP" altLang="en-US" sz="1633"/>
            </a:p>
          </p:txBody>
        </p:sp>
        <p:sp>
          <p:nvSpPr>
            <p:cNvPr id="5" name="Freeform 214">
              <a:extLst>
                <a:ext uri="{FF2B5EF4-FFF2-40B4-BE49-F238E27FC236}">
                  <a16:creationId xmlns:a16="http://schemas.microsoft.com/office/drawing/2014/main" id="{F9769EFE-FE11-E897-E281-A6A20957B59E}"/>
                </a:ext>
              </a:extLst>
            </p:cNvPr>
            <p:cNvSpPr>
              <a:spLocks/>
            </p:cNvSpPr>
            <p:nvPr/>
          </p:nvSpPr>
          <p:spPr bwMode="auto">
            <a:xfrm>
              <a:off x="5541963" y="2690813"/>
              <a:ext cx="388938" cy="455613"/>
            </a:xfrm>
            <a:custGeom>
              <a:avLst/>
              <a:gdLst>
                <a:gd name="T0" fmla="*/ 464 w 981"/>
                <a:gd name="T1" fmla="*/ 1 h 1150"/>
                <a:gd name="T2" fmla="*/ 391 w 981"/>
                <a:gd name="T3" fmla="*/ 10 h 1150"/>
                <a:gd name="T4" fmla="*/ 321 w 981"/>
                <a:gd name="T5" fmla="*/ 31 h 1150"/>
                <a:gd name="T6" fmla="*/ 256 w 981"/>
                <a:gd name="T7" fmla="*/ 60 h 1150"/>
                <a:gd name="T8" fmla="*/ 197 w 981"/>
                <a:gd name="T9" fmla="*/ 99 h 1150"/>
                <a:gd name="T10" fmla="*/ 143 w 981"/>
                <a:gd name="T11" fmla="*/ 145 h 1150"/>
                <a:gd name="T12" fmla="*/ 97 w 981"/>
                <a:gd name="T13" fmla="*/ 198 h 1150"/>
                <a:gd name="T14" fmla="*/ 59 w 981"/>
                <a:gd name="T15" fmla="*/ 259 h 1150"/>
                <a:gd name="T16" fmla="*/ 29 w 981"/>
                <a:gd name="T17" fmla="*/ 324 h 1150"/>
                <a:gd name="T18" fmla="*/ 9 w 981"/>
                <a:gd name="T19" fmla="*/ 395 h 1150"/>
                <a:gd name="T20" fmla="*/ 1 w 981"/>
                <a:gd name="T21" fmla="*/ 468 h 1150"/>
                <a:gd name="T22" fmla="*/ 1 w 981"/>
                <a:gd name="T23" fmla="*/ 516 h 1150"/>
                <a:gd name="T24" fmla="*/ 11 w 981"/>
                <a:gd name="T25" fmla="*/ 583 h 1150"/>
                <a:gd name="T26" fmla="*/ 30 w 981"/>
                <a:gd name="T27" fmla="*/ 648 h 1150"/>
                <a:gd name="T28" fmla="*/ 57 w 981"/>
                <a:gd name="T29" fmla="*/ 709 h 1150"/>
                <a:gd name="T30" fmla="*/ 122 w 981"/>
                <a:gd name="T31" fmla="*/ 821 h 1150"/>
                <a:gd name="T32" fmla="*/ 207 w 981"/>
                <a:gd name="T33" fmla="*/ 941 h 1150"/>
                <a:gd name="T34" fmla="*/ 238 w 981"/>
                <a:gd name="T35" fmla="*/ 998 h 1150"/>
                <a:gd name="T36" fmla="*/ 245 w 981"/>
                <a:gd name="T37" fmla="*/ 1025 h 1150"/>
                <a:gd name="T38" fmla="*/ 248 w 981"/>
                <a:gd name="T39" fmla="*/ 1042 h 1150"/>
                <a:gd name="T40" fmla="*/ 269 w 981"/>
                <a:gd name="T41" fmla="*/ 1072 h 1150"/>
                <a:gd name="T42" fmla="*/ 306 w 981"/>
                <a:gd name="T43" fmla="*/ 1103 h 1150"/>
                <a:gd name="T44" fmla="*/ 361 w 981"/>
                <a:gd name="T45" fmla="*/ 1129 h 1150"/>
                <a:gd name="T46" fmla="*/ 432 w 981"/>
                <a:gd name="T47" fmla="*/ 1145 h 1150"/>
                <a:gd name="T48" fmla="*/ 489 w 981"/>
                <a:gd name="T49" fmla="*/ 1150 h 1150"/>
                <a:gd name="T50" fmla="*/ 574 w 981"/>
                <a:gd name="T51" fmla="*/ 1141 h 1150"/>
                <a:gd name="T52" fmla="*/ 639 w 981"/>
                <a:gd name="T53" fmla="*/ 1121 h 1150"/>
                <a:gd name="T54" fmla="*/ 688 w 981"/>
                <a:gd name="T55" fmla="*/ 1093 h 1150"/>
                <a:gd name="T56" fmla="*/ 719 w 981"/>
                <a:gd name="T57" fmla="*/ 1062 h 1150"/>
                <a:gd name="T58" fmla="*/ 734 w 981"/>
                <a:gd name="T59" fmla="*/ 1032 h 1150"/>
                <a:gd name="T60" fmla="*/ 735 w 981"/>
                <a:gd name="T61" fmla="*/ 1016 h 1150"/>
                <a:gd name="T62" fmla="*/ 745 w 981"/>
                <a:gd name="T63" fmla="*/ 989 h 1150"/>
                <a:gd name="T64" fmla="*/ 813 w 981"/>
                <a:gd name="T65" fmla="*/ 886 h 1150"/>
                <a:gd name="T66" fmla="*/ 880 w 981"/>
                <a:gd name="T67" fmla="*/ 786 h 1150"/>
                <a:gd name="T68" fmla="*/ 934 w 981"/>
                <a:gd name="T69" fmla="*/ 689 h 1150"/>
                <a:gd name="T70" fmla="*/ 958 w 981"/>
                <a:gd name="T71" fmla="*/ 627 h 1150"/>
                <a:gd name="T72" fmla="*/ 975 w 981"/>
                <a:gd name="T73" fmla="*/ 561 h 1150"/>
                <a:gd name="T74" fmla="*/ 981 w 981"/>
                <a:gd name="T75" fmla="*/ 493 h 1150"/>
                <a:gd name="T76" fmla="*/ 979 w 981"/>
                <a:gd name="T77" fmla="*/ 443 h 1150"/>
                <a:gd name="T78" fmla="*/ 966 w 981"/>
                <a:gd name="T79" fmla="*/ 371 h 1150"/>
                <a:gd name="T80" fmla="*/ 943 w 981"/>
                <a:gd name="T81" fmla="*/ 301 h 1150"/>
                <a:gd name="T82" fmla="*/ 910 w 981"/>
                <a:gd name="T83" fmla="*/ 238 h 1150"/>
                <a:gd name="T84" fmla="*/ 868 w 981"/>
                <a:gd name="T85" fmla="*/ 180 h 1150"/>
                <a:gd name="T86" fmla="*/ 820 w 981"/>
                <a:gd name="T87" fmla="*/ 129 h 1150"/>
                <a:gd name="T88" fmla="*/ 764 w 981"/>
                <a:gd name="T89" fmla="*/ 84 h 1150"/>
                <a:gd name="T90" fmla="*/ 702 w 981"/>
                <a:gd name="T91" fmla="*/ 49 h 1150"/>
                <a:gd name="T92" fmla="*/ 635 w 981"/>
                <a:gd name="T93" fmla="*/ 23 h 1150"/>
                <a:gd name="T94" fmla="*/ 564 w 981"/>
                <a:gd name="T95" fmla="*/ 7 h 1150"/>
                <a:gd name="T96" fmla="*/ 489 w 981"/>
                <a:gd name="T97" fmla="*/ 0 h 11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981" h="1150">
                  <a:moveTo>
                    <a:pt x="489" y="0"/>
                  </a:moveTo>
                  <a:lnTo>
                    <a:pt x="489" y="0"/>
                  </a:lnTo>
                  <a:lnTo>
                    <a:pt x="464" y="1"/>
                  </a:lnTo>
                  <a:lnTo>
                    <a:pt x="439" y="3"/>
                  </a:lnTo>
                  <a:lnTo>
                    <a:pt x="415" y="7"/>
                  </a:lnTo>
                  <a:lnTo>
                    <a:pt x="391" y="10"/>
                  </a:lnTo>
                  <a:lnTo>
                    <a:pt x="367" y="17"/>
                  </a:lnTo>
                  <a:lnTo>
                    <a:pt x="344" y="23"/>
                  </a:lnTo>
                  <a:lnTo>
                    <a:pt x="321" y="31"/>
                  </a:lnTo>
                  <a:lnTo>
                    <a:pt x="299" y="40"/>
                  </a:lnTo>
                  <a:lnTo>
                    <a:pt x="277" y="49"/>
                  </a:lnTo>
                  <a:lnTo>
                    <a:pt x="256" y="60"/>
                  </a:lnTo>
                  <a:lnTo>
                    <a:pt x="235" y="72"/>
                  </a:lnTo>
                  <a:lnTo>
                    <a:pt x="215" y="84"/>
                  </a:lnTo>
                  <a:lnTo>
                    <a:pt x="197" y="99"/>
                  </a:lnTo>
                  <a:lnTo>
                    <a:pt x="178" y="113"/>
                  </a:lnTo>
                  <a:lnTo>
                    <a:pt x="161" y="129"/>
                  </a:lnTo>
                  <a:lnTo>
                    <a:pt x="143" y="145"/>
                  </a:lnTo>
                  <a:lnTo>
                    <a:pt x="127" y="162"/>
                  </a:lnTo>
                  <a:lnTo>
                    <a:pt x="111" y="180"/>
                  </a:lnTo>
                  <a:lnTo>
                    <a:pt x="97" y="198"/>
                  </a:lnTo>
                  <a:lnTo>
                    <a:pt x="84" y="218"/>
                  </a:lnTo>
                  <a:lnTo>
                    <a:pt x="71" y="238"/>
                  </a:lnTo>
                  <a:lnTo>
                    <a:pt x="59" y="259"/>
                  </a:lnTo>
                  <a:lnTo>
                    <a:pt x="48" y="281"/>
                  </a:lnTo>
                  <a:lnTo>
                    <a:pt x="38" y="301"/>
                  </a:lnTo>
                  <a:lnTo>
                    <a:pt x="29" y="324"/>
                  </a:lnTo>
                  <a:lnTo>
                    <a:pt x="21" y="347"/>
                  </a:lnTo>
                  <a:lnTo>
                    <a:pt x="15" y="371"/>
                  </a:lnTo>
                  <a:lnTo>
                    <a:pt x="9" y="395"/>
                  </a:lnTo>
                  <a:lnTo>
                    <a:pt x="5" y="419"/>
                  </a:lnTo>
                  <a:lnTo>
                    <a:pt x="3" y="443"/>
                  </a:lnTo>
                  <a:lnTo>
                    <a:pt x="1" y="468"/>
                  </a:lnTo>
                  <a:lnTo>
                    <a:pt x="0" y="493"/>
                  </a:lnTo>
                  <a:lnTo>
                    <a:pt x="0" y="493"/>
                  </a:lnTo>
                  <a:lnTo>
                    <a:pt x="1" y="516"/>
                  </a:lnTo>
                  <a:lnTo>
                    <a:pt x="3" y="539"/>
                  </a:lnTo>
                  <a:lnTo>
                    <a:pt x="6" y="561"/>
                  </a:lnTo>
                  <a:lnTo>
                    <a:pt x="11" y="583"/>
                  </a:lnTo>
                  <a:lnTo>
                    <a:pt x="16" y="605"/>
                  </a:lnTo>
                  <a:lnTo>
                    <a:pt x="23" y="627"/>
                  </a:lnTo>
                  <a:lnTo>
                    <a:pt x="30" y="648"/>
                  </a:lnTo>
                  <a:lnTo>
                    <a:pt x="38" y="669"/>
                  </a:lnTo>
                  <a:lnTo>
                    <a:pt x="47" y="689"/>
                  </a:lnTo>
                  <a:lnTo>
                    <a:pt x="57" y="709"/>
                  </a:lnTo>
                  <a:lnTo>
                    <a:pt x="77" y="749"/>
                  </a:lnTo>
                  <a:lnTo>
                    <a:pt x="99" y="786"/>
                  </a:lnTo>
                  <a:lnTo>
                    <a:pt x="122" y="821"/>
                  </a:lnTo>
                  <a:lnTo>
                    <a:pt x="145" y="854"/>
                  </a:lnTo>
                  <a:lnTo>
                    <a:pt x="167" y="886"/>
                  </a:lnTo>
                  <a:lnTo>
                    <a:pt x="207" y="941"/>
                  </a:lnTo>
                  <a:lnTo>
                    <a:pt x="222" y="967"/>
                  </a:lnTo>
                  <a:lnTo>
                    <a:pt x="234" y="989"/>
                  </a:lnTo>
                  <a:lnTo>
                    <a:pt x="238" y="998"/>
                  </a:lnTo>
                  <a:lnTo>
                    <a:pt x="242" y="1007"/>
                  </a:lnTo>
                  <a:lnTo>
                    <a:pt x="244" y="1016"/>
                  </a:lnTo>
                  <a:lnTo>
                    <a:pt x="245" y="1025"/>
                  </a:lnTo>
                  <a:lnTo>
                    <a:pt x="245" y="1025"/>
                  </a:lnTo>
                  <a:lnTo>
                    <a:pt x="246" y="1032"/>
                  </a:lnTo>
                  <a:lnTo>
                    <a:pt x="248" y="1042"/>
                  </a:lnTo>
                  <a:lnTo>
                    <a:pt x="254" y="1051"/>
                  </a:lnTo>
                  <a:lnTo>
                    <a:pt x="260" y="1062"/>
                  </a:lnTo>
                  <a:lnTo>
                    <a:pt x="269" y="1072"/>
                  </a:lnTo>
                  <a:lnTo>
                    <a:pt x="279" y="1083"/>
                  </a:lnTo>
                  <a:lnTo>
                    <a:pt x="292" y="1093"/>
                  </a:lnTo>
                  <a:lnTo>
                    <a:pt x="306" y="1103"/>
                  </a:lnTo>
                  <a:lnTo>
                    <a:pt x="323" y="1112"/>
                  </a:lnTo>
                  <a:lnTo>
                    <a:pt x="340" y="1121"/>
                  </a:lnTo>
                  <a:lnTo>
                    <a:pt x="361" y="1129"/>
                  </a:lnTo>
                  <a:lnTo>
                    <a:pt x="383" y="1135"/>
                  </a:lnTo>
                  <a:lnTo>
                    <a:pt x="406" y="1141"/>
                  </a:lnTo>
                  <a:lnTo>
                    <a:pt x="432" y="1145"/>
                  </a:lnTo>
                  <a:lnTo>
                    <a:pt x="460" y="1149"/>
                  </a:lnTo>
                  <a:lnTo>
                    <a:pt x="489" y="1150"/>
                  </a:lnTo>
                  <a:lnTo>
                    <a:pt x="489" y="1150"/>
                  </a:lnTo>
                  <a:lnTo>
                    <a:pt x="519" y="1149"/>
                  </a:lnTo>
                  <a:lnTo>
                    <a:pt x="547" y="1145"/>
                  </a:lnTo>
                  <a:lnTo>
                    <a:pt x="574" y="1141"/>
                  </a:lnTo>
                  <a:lnTo>
                    <a:pt x="597" y="1135"/>
                  </a:lnTo>
                  <a:lnTo>
                    <a:pt x="620" y="1129"/>
                  </a:lnTo>
                  <a:lnTo>
                    <a:pt x="639" y="1121"/>
                  </a:lnTo>
                  <a:lnTo>
                    <a:pt x="657" y="1112"/>
                  </a:lnTo>
                  <a:lnTo>
                    <a:pt x="673" y="1103"/>
                  </a:lnTo>
                  <a:lnTo>
                    <a:pt x="688" y="1093"/>
                  </a:lnTo>
                  <a:lnTo>
                    <a:pt x="700" y="1083"/>
                  </a:lnTo>
                  <a:lnTo>
                    <a:pt x="711" y="1072"/>
                  </a:lnTo>
                  <a:lnTo>
                    <a:pt x="719" y="1062"/>
                  </a:lnTo>
                  <a:lnTo>
                    <a:pt x="726" y="1051"/>
                  </a:lnTo>
                  <a:lnTo>
                    <a:pt x="730" y="1042"/>
                  </a:lnTo>
                  <a:lnTo>
                    <a:pt x="734" y="1032"/>
                  </a:lnTo>
                  <a:lnTo>
                    <a:pt x="735" y="1025"/>
                  </a:lnTo>
                  <a:lnTo>
                    <a:pt x="735" y="1025"/>
                  </a:lnTo>
                  <a:lnTo>
                    <a:pt x="735" y="1016"/>
                  </a:lnTo>
                  <a:lnTo>
                    <a:pt x="737" y="1007"/>
                  </a:lnTo>
                  <a:lnTo>
                    <a:pt x="740" y="998"/>
                  </a:lnTo>
                  <a:lnTo>
                    <a:pt x="745" y="989"/>
                  </a:lnTo>
                  <a:lnTo>
                    <a:pt x="757" y="967"/>
                  </a:lnTo>
                  <a:lnTo>
                    <a:pt x="773" y="941"/>
                  </a:lnTo>
                  <a:lnTo>
                    <a:pt x="813" y="886"/>
                  </a:lnTo>
                  <a:lnTo>
                    <a:pt x="834" y="854"/>
                  </a:lnTo>
                  <a:lnTo>
                    <a:pt x="857" y="821"/>
                  </a:lnTo>
                  <a:lnTo>
                    <a:pt x="880" y="786"/>
                  </a:lnTo>
                  <a:lnTo>
                    <a:pt x="903" y="749"/>
                  </a:lnTo>
                  <a:lnTo>
                    <a:pt x="924" y="709"/>
                  </a:lnTo>
                  <a:lnTo>
                    <a:pt x="934" y="689"/>
                  </a:lnTo>
                  <a:lnTo>
                    <a:pt x="943" y="669"/>
                  </a:lnTo>
                  <a:lnTo>
                    <a:pt x="951" y="648"/>
                  </a:lnTo>
                  <a:lnTo>
                    <a:pt x="958" y="627"/>
                  </a:lnTo>
                  <a:lnTo>
                    <a:pt x="965" y="605"/>
                  </a:lnTo>
                  <a:lnTo>
                    <a:pt x="970" y="583"/>
                  </a:lnTo>
                  <a:lnTo>
                    <a:pt x="975" y="561"/>
                  </a:lnTo>
                  <a:lnTo>
                    <a:pt x="979" y="539"/>
                  </a:lnTo>
                  <a:lnTo>
                    <a:pt x="980" y="516"/>
                  </a:lnTo>
                  <a:lnTo>
                    <a:pt x="981" y="493"/>
                  </a:lnTo>
                  <a:lnTo>
                    <a:pt x="981" y="493"/>
                  </a:lnTo>
                  <a:lnTo>
                    <a:pt x="980" y="468"/>
                  </a:lnTo>
                  <a:lnTo>
                    <a:pt x="979" y="443"/>
                  </a:lnTo>
                  <a:lnTo>
                    <a:pt x="976" y="419"/>
                  </a:lnTo>
                  <a:lnTo>
                    <a:pt x="971" y="395"/>
                  </a:lnTo>
                  <a:lnTo>
                    <a:pt x="966" y="371"/>
                  </a:lnTo>
                  <a:lnTo>
                    <a:pt x="959" y="347"/>
                  </a:lnTo>
                  <a:lnTo>
                    <a:pt x="952" y="324"/>
                  </a:lnTo>
                  <a:lnTo>
                    <a:pt x="943" y="301"/>
                  </a:lnTo>
                  <a:lnTo>
                    <a:pt x="933" y="281"/>
                  </a:lnTo>
                  <a:lnTo>
                    <a:pt x="922" y="259"/>
                  </a:lnTo>
                  <a:lnTo>
                    <a:pt x="910" y="238"/>
                  </a:lnTo>
                  <a:lnTo>
                    <a:pt x="897" y="218"/>
                  </a:lnTo>
                  <a:lnTo>
                    <a:pt x="884" y="198"/>
                  </a:lnTo>
                  <a:lnTo>
                    <a:pt x="868" y="180"/>
                  </a:lnTo>
                  <a:lnTo>
                    <a:pt x="853" y="162"/>
                  </a:lnTo>
                  <a:lnTo>
                    <a:pt x="837" y="145"/>
                  </a:lnTo>
                  <a:lnTo>
                    <a:pt x="820" y="129"/>
                  </a:lnTo>
                  <a:lnTo>
                    <a:pt x="802" y="113"/>
                  </a:lnTo>
                  <a:lnTo>
                    <a:pt x="783" y="99"/>
                  </a:lnTo>
                  <a:lnTo>
                    <a:pt x="764" y="84"/>
                  </a:lnTo>
                  <a:lnTo>
                    <a:pt x="745" y="72"/>
                  </a:lnTo>
                  <a:lnTo>
                    <a:pt x="724" y="60"/>
                  </a:lnTo>
                  <a:lnTo>
                    <a:pt x="702" y="49"/>
                  </a:lnTo>
                  <a:lnTo>
                    <a:pt x="680" y="40"/>
                  </a:lnTo>
                  <a:lnTo>
                    <a:pt x="658" y="31"/>
                  </a:lnTo>
                  <a:lnTo>
                    <a:pt x="635" y="23"/>
                  </a:lnTo>
                  <a:lnTo>
                    <a:pt x="612" y="17"/>
                  </a:lnTo>
                  <a:lnTo>
                    <a:pt x="588" y="10"/>
                  </a:lnTo>
                  <a:lnTo>
                    <a:pt x="564" y="7"/>
                  </a:lnTo>
                  <a:lnTo>
                    <a:pt x="540" y="3"/>
                  </a:lnTo>
                  <a:lnTo>
                    <a:pt x="514" y="1"/>
                  </a:lnTo>
                  <a:lnTo>
                    <a:pt x="489" y="0"/>
                  </a:lnTo>
                  <a:lnTo>
                    <a:pt x="489" y="0"/>
                  </a:lnTo>
                  <a:close/>
                </a:path>
              </a:pathLst>
            </a:custGeom>
            <a:solidFill>
              <a:srgbClr val="F296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82953" tIns="41476" rIns="82953" bIns="41476"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endParaRPr lang="ja-JP" altLang="en-US" sz="1633"/>
            </a:p>
          </p:txBody>
        </p:sp>
        <p:sp>
          <p:nvSpPr>
            <p:cNvPr id="7" name="Freeform 215">
              <a:extLst>
                <a:ext uri="{FF2B5EF4-FFF2-40B4-BE49-F238E27FC236}">
                  <a16:creationId xmlns:a16="http://schemas.microsoft.com/office/drawing/2014/main" id="{55614B44-CCE4-7819-7383-533EBD9CE3B3}"/>
                </a:ext>
              </a:extLst>
            </p:cNvPr>
            <p:cNvSpPr>
              <a:spLocks/>
            </p:cNvSpPr>
            <p:nvPr/>
          </p:nvSpPr>
          <p:spPr bwMode="auto">
            <a:xfrm>
              <a:off x="5646738" y="3149601"/>
              <a:ext cx="174625" cy="50800"/>
            </a:xfrm>
            <a:custGeom>
              <a:avLst/>
              <a:gdLst>
                <a:gd name="T0" fmla="*/ 376 w 439"/>
                <a:gd name="T1" fmla="*/ 8 h 127"/>
                <a:gd name="T2" fmla="*/ 353 w 439"/>
                <a:gd name="T3" fmla="*/ 20 h 127"/>
                <a:gd name="T4" fmla="*/ 314 w 439"/>
                <a:gd name="T5" fmla="*/ 36 h 127"/>
                <a:gd name="T6" fmla="*/ 272 w 439"/>
                <a:gd name="T7" fmla="*/ 44 h 127"/>
                <a:gd name="T8" fmla="*/ 238 w 439"/>
                <a:gd name="T9" fmla="*/ 48 h 127"/>
                <a:gd name="T10" fmla="*/ 220 w 439"/>
                <a:gd name="T11" fmla="*/ 48 h 127"/>
                <a:gd name="T12" fmla="*/ 184 w 439"/>
                <a:gd name="T13" fmla="*/ 46 h 127"/>
                <a:gd name="T14" fmla="*/ 153 w 439"/>
                <a:gd name="T15" fmla="*/ 41 h 127"/>
                <a:gd name="T16" fmla="*/ 104 w 439"/>
                <a:gd name="T17" fmla="*/ 28 h 127"/>
                <a:gd name="T18" fmla="*/ 74 w 439"/>
                <a:gd name="T19" fmla="*/ 15 h 127"/>
                <a:gd name="T20" fmla="*/ 63 w 439"/>
                <a:gd name="T21" fmla="*/ 8 h 127"/>
                <a:gd name="T22" fmla="*/ 50 w 439"/>
                <a:gd name="T23" fmla="*/ 2 h 127"/>
                <a:gd name="T24" fmla="*/ 35 w 439"/>
                <a:gd name="T25" fmla="*/ 0 h 127"/>
                <a:gd name="T26" fmla="*/ 20 w 439"/>
                <a:gd name="T27" fmla="*/ 5 h 127"/>
                <a:gd name="T28" fmla="*/ 8 w 439"/>
                <a:gd name="T29" fmla="*/ 15 h 127"/>
                <a:gd name="T30" fmla="*/ 4 w 439"/>
                <a:gd name="T31" fmla="*/ 22 h 127"/>
                <a:gd name="T32" fmla="*/ 0 w 439"/>
                <a:gd name="T33" fmla="*/ 37 h 127"/>
                <a:gd name="T34" fmla="*/ 2 w 439"/>
                <a:gd name="T35" fmla="*/ 52 h 127"/>
                <a:gd name="T36" fmla="*/ 9 w 439"/>
                <a:gd name="T37" fmla="*/ 65 h 127"/>
                <a:gd name="T38" fmla="*/ 15 w 439"/>
                <a:gd name="T39" fmla="*/ 71 h 127"/>
                <a:gd name="T40" fmla="*/ 30 w 439"/>
                <a:gd name="T41" fmla="*/ 80 h 127"/>
                <a:gd name="T42" fmla="*/ 70 w 439"/>
                <a:gd name="T43" fmla="*/ 99 h 127"/>
                <a:gd name="T44" fmla="*/ 98 w 439"/>
                <a:gd name="T45" fmla="*/ 109 h 127"/>
                <a:gd name="T46" fmla="*/ 133 w 439"/>
                <a:gd name="T47" fmla="*/ 118 h 127"/>
                <a:gd name="T48" fmla="*/ 174 w 439"/>
                <a:gd name="T49" fmla="*/ 124 h 127"/>
                <a:gd name="T50" fmla="*/ 220 w 439"/>
                <a:gd name="T51" fmla="*/ 127 h 127"/>
                <a:gd name="T52" fmla="*/ 244 w 439"/>
                <a:gd name="T53" fmla="*/ 127 h 127"/>
                <a:gd name="T54" fmla="*/ 287 w 439"/>
                <a:gd name="T55" fmla="*/ 122 h 127"/>
                <a:gd name="T56" fmla="*/ 324 w 439"/>
                <a:gd name="T57" fmla="*/ 114 h 127"/>
                <a:gd name="T58" fmla="*/ 356 w 439"/>
                <a:gd name="T59" fmla="*/ 105 h 127"/>
                <a:gd name="T60" fmla="*/ 393 w 439"/>
                <a:gd name="T61" fmla="*/ 89 h 127"/>
                <a:gd name="T62" fmla="*/ 420 w 439"/>
                <a:gd name="T63" fmla="*/ 74 h 127"/>
                <a:gd name="T64" fmla="*/ 425 w 439"/>
                <a:gd name="T65" fmla="*/ 71 h 127"/>
                <a:gd name="T66" fmla="*/ 435 w 439"/>
                <a:gd name="T67" fmla="*/ 59 h 127"/>
                <a:gd name="T68" fmla="*/ 439 w 439"/>
                <a:gd name="T69" fmla="*/ 44 h 127"/>
                <a:gd name="T70" fmla="*/ 438 w 439"/>
                <a:gd name="T71" fmla="*/ 30 h 127"/>
                <a:gd name="T72" fmla="*/ 431 w 439"/>
                <a:gd name="T73" fmla="*/ 16 h 127"/>
                <a:gd name="T74" fmla="*/ 426 w 439"/>
                <a:gd name="T75" fmla="*/ 10 h 127"/>
                <a:gd name="T76" fmla="*/ 413 w 439"/>
                <a:gd name="T77" fmla="*/ 3 h 127"/>
                <a:gd name="T78" fmla="*/ 398 w 439"/>
                <a:gd name="T79" fmla="*/ 0 h 127"/>
                <a:gd name="T80" fmla="*/ 383 w 439"/>
                <a:gd name="T81" fmla="*/ 4 h 127"/>
                <a:gd name="T82" fmla="*/ 376 w 439"/>
                <a:gd name="T83" fmla="*/ 8 h 1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Lst>
              <a:rect l="0" t="0" r="r" b="b"/>
              <a:pathLst>
                <a:path w="439" h="127">
                  <a:moveTo>
                    <a:pt x="376" y="8"/>
                  </a:moveTo>
                  <a:lnTo>
                    <a:pt x="376" y="8"/>
                  </a:lnTo>
                  <a:lnTo>
                    <a:pt x="366" y="15"/>
                  </a:lnTo>
                  <a:lnTo>
                    <a:pt x="353" y="20"/>
                  </a:lnTo>
                  <a:lnTo>
                    <a:pt x="336" y="28"/>
                  </a:lnTo>
                  <a:lnTo>
                    <a:pt x="314" y="36"/>
                  </a:lnTo>
                  <a:lnTo>
                    <a:pt x="287" y="41"/>
                  </a:lnTo>
                  <a:lnTo>
                    <a:pt x="272" y="44"/>
                  </a:lnTo>
                  <a:lnTo>
                    <a:pt x="256" y="46"/>
                  </a:lnTo>
                  <a:lnTo>
                    <a:pt x="238" y="48"/>
                  </a:lnTo>
                  <a:lnTo>
                    <a:pt x="220" y="48"/>
                  </a:lnTo>
                  <a:lnTo>
                    <a:pt x="220" y="48"/>
                  </a:lnTo>
                  <a:lnTo>
                    <a:pt x="201" y="48"/>
                  </a:lnTo>
                  <a:lnTo>
                    <a:pt x="184" y="46"/>
                  </a:lnTo>
                  <a:lnTo>
                    <a:pt x="167" y="44"/>
                  </a:lnTo>
                  <a:lnTo>
                    <a:pt x="153" y="41"/>
                  </a:lnTo>
                  <a:lnTo>
                    <a:pt x="126" y="36"/>
                  </a:lnTo>
                  <a:lnTo>
                    <a:pt x="104" y="28"/>
                  </a:lnTo>
                  <a:lnTo>
                    <a:pt x="86" y="20"/>
                  </a:lnTo>
                  <a:lnTo>
                    <a:pt x="74" y="15"/>
                  </a:lnTo>
                  <a:lnTo>
                    <a:pt x="63" y="8"/>
                  </a:lnTo>
                  <a:lnTo>
                    <a:pt x="63" y="8"/>
                  </a:lnTo>
                  <a:lnTo>
                    <a:pt x="57" y="4"/>
                  </a:lnTo>
                  <a:lnTo>
                    <a:pt x="50" y="2"/>
                  </a:lnTo>
                  <a:lnTo>
                    <a:pt x="42" y="0"/>
                  </a:lnTo>
                  <a:lnTo>
                    <a:pt x="35" y="0"/>
                  </a:lnTo>
                  <a:lnTo>
                    <a:pt x="27" y="2"/>
                  </a:lnTo>
                  <a:lnTo>
                    <a:pt x="20" y="5"/>
                  </a:lnTo>
                  <a:lnTo>
                    <a:pt x="14" y="9"/>
                  </a:lnTo>
                  <a:lnTo>
                    <a:pt x="8" y="15"/>
                  </a:lnTo>
                  <a:lnTo>
                    <a:pt x="8" y="15"/>
                  </a:lnTo>
                  <a:lnTo>
                    <a:pt x="4" y="22"/>
                  </a:lnTo>
                  <a:lnTo>
                    <a:pt x="2" y="29"/>
                  </a:lnTo>
                  <a:lnTo>
                    <a:pt x="0" y="37"/>
                  </a:lnTo>
                  <a:lnTo>
                    <a:pt x="1" y="44"/>
                  </a:lnTo>
                  <a:lnTo>
                    <a:pt x="2" y="52"/>
                  </a:lnTo>
                  <a:lnTo>
                    <a:pt x="5" y="59"/>
                  </a:lnTo>
                  <a:lnTo>
                    <a:pt x="9" y="65"/>
                  </a:lnTo>
                  <a:lnTo>
                    <a:pt x="15" y="71"/>
                  </a:lnTo>
                  <a:lnTo>
                    <a:pt x="15" y="71"/>
                  </a:lnTo>
                  <a:lnTo>
                    <a:pt x="19" y="74"/>
                  </a:lnTo>
                  <a:lnTo>
                    <a:pt x="30" y="80"/>
                  </a:lnTo>
                  <a:lnTo>
                    <a:pt x="47" y="89"/>
                  </a:lnTo>
                  <a:lnTo>
                    <a:pt x="70" y="99"/>
                  </a:lnTo>
                  <a:lnTo>
                    <a:pt x="84" y="105"/>
                  </a:lnTo>
                  <a:lnTo>
                    <a:pt x="98" y="109"/>
                  </a:lnTo>
                  <a:lnTo>
                    <a:pt x="116" y="114"/>
                  </a:lnTo>
                  <a:lnTo>
                    <a:pt x="133" y="118"/>
                  </a:lnTo>
                  <a:lnTo>
                    <a:pt x="153" y="122"/>
                  </a:lnTo>
                  <a:lnTo>
                    <a:pt x="174" y="124"/>
                  </a:lnTo>
                  <a:lnTo>
                    <a:pt x="196" y="127"/>
                  </a:lnTo>
                  <a:lnTo>
                    <a:pt x="220" y="127"/>
                  </a:lnTo>
                  <a:lnTo>
                    <a:pt x="220" y="127"/>
                  </a:lnTo>
                  <a:lnTo>
                    <a:pt x="244" y="127"/>
                  </a:lnTo>
                  <a:lnTo>
                    <a:pt x="266" y="124"/>
                  </a:lnTo>
                  <a:lnTo>
                    <a:pt x="287" y="122"/>
                  </a:lnTo>
                  <a:lnTo>
                    <a:pt x="306" y="118"/>
                  </a:lnTo>
                  <a:lnTo>
                    <a:pt x="324" y="114"/>
                  </a:lnTo>
                  <a:lnTo>
                    <a:pt x="341" y="109"/>
                  </a:lnTo>
                  <a:lnTo>
                    <a:pt x="356" y="105"/>
                  </a:lnTo>
                  <a:lnTo>
                    <a:pt x="370" y="99"/>
                  </a:lnTo>
                  <a:lnTo>
                    <a:pt x="393" y="89"/>
                  </a:lnTo>
                  <a:lnTo>
                    <a:pt x="409" y="80"/>
                  </a:lnTo>
                  <a:lnTo>
                    <a:pt x="420" y="74"/>
                  </a:lnTo>
                  <a:lnTo>
                    <a:pt x="425" y="71"/>
                  </a:lnTo>
                  <a:lnTo>
                    <a:pt x="425" y="71"/>
                  </a:lnTo>
                  <a:lnTo>
                    <a:pt x="430" y="65"/>
                  </a:lnTo>
                  <a:lnTo>
                    <a:pt x="435" y="59"/>
                  </a:lnTo>
                  <a:lnTo>
                    <a:pt x="438" y="52"/>
                  </a:lnTo>
                  <a:lnTo>
                    <a:pt x="439" y="44"/>
                  </a:lnTo>
                  <a:lnTo>
                    <a:pt x="439" y="37"/>
                  </a:lnTo>
                  <a:lnTo>
                    <a:pt x="438" y="30"/>
                  </a:lnTo>
                  <a:lnTo>
                    <a:pt x="436" y="22"/>
                  </a:lnTo>
                  <a:lnTo>
                    <a:pt x="431" y="16"/>
                  </a:lnTo>
                  <a:lnTo>
                    <a:pt x="431" y="16"/>
                  </a:lnTo>
                  <a:lnTo>
                    <a:pt x="426" y="10"/>
                  </a:lnTo>
                  <a:lnTo>
                    <a:pt x="420" y="5"/>
                  </a:lnTo>
                  <a:lnTo>
                    <a:pt x="413" y="3"/>
                  </a:lnTo>
                  <a:lnTo>
                    <a:pt x="406" y="0"/>
                  </a:lnTo>
                  <a:lnTo>
                    <a:pt x="398" y="0"/>
                  </a:lnTo>
                  <a:lnTo>
                    <a:pt x="391" y="2"/>
                  </a:lnTo>
                  <a:lnTo>
                    <a:pt x="383" y="4"/>
                  </a:lnTo>
                  <a:lnTo>
                    <a:pt x="376" y="8"/>
                  </a:lnTo>
                  <a:lnTo>
                    <a:pt x="376" y="8"/>
                  </a:lnTo>
                  <a:close/>
                </a:path>
              </a:pathLst>
            </a:custGeom>
            <a:solidFill>
              <a:srgbClr val="F296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82953" tIns="41476" rIns="82953" bIns="41476"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endParaRPr lang="ja-JP" altLang="en-US" sz="1633"/>
            </a:p>
          </p:txBody>
        </p:sp>
      </p:grpSp>
    </p:spTree>
    <p:extLst>
      <p:ext uri="{BB962C8B-B14F-4D97-AF65-F5344CB8AC3E}">
        <p14:creationId xmlns:p14="http://schemas.microsoft.com/office/powerpoint/2010/main" val="957290186"/>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customXml/_rels/item1.xml.rels>&#65279;<?xml version="1.0" encoding="utf-8" standalone="yes"?>
<Relationships xmlns="http://schemas.openxmlformats.org/package/2006/relationships">
  <Relationship Id="rId1" Type="http://schemas.openxmlformats.org/officeDocument/2006/relationships/customXmlProps" Target="itemProps1.xml" />
</Relationships>
</file>

<file path=customXml/_rels/item2.xml.rels>&#65279;<?xml version="1.0" encoding="utf-8" standalone="yes"?>
<Relationships xmlns="http://schemas.openxmlformats.org/package/2006/relationships">
  <Relationship Id="rId1" Type="http://schemas.openxmlformats.org/officeDocument/2006/relationships/customXmlProps" Target="itemProps2.xml" />
</Relationships>
</file>

<file path=customXml/_rels/item3.xml.rels>&#65279;<?xml version="1.0" encoding="utf-8" standalone="yes"?>
<Relationships xmlns="http://schemas.openxmlformats.org/package/2006/relationships">
  <Relationship Id="rId1" Type="http://schemas.openxmlformats.org/officeDocument/2006/relationships/customXmlProps" Target="itemProps3.xml" />
</Relationships>
</file>

<file path=customXml/item1.xml><?xml version="1.0" encoding="utf-8"?>
<ct:contentTypeSchema xmlns:ct="http://schemas.microsoft.com/office/2006/metadata/contentType" xmlns:ma="http://schemas.microsoft.com/office/2006/metadata/properties/metaAttributes" ct:_="" ma:_="" ma:contentTypeName="ドキュメント" ma:contentTypeID="0x010100D1A0BA190CE9FB44B09D423F0A0A2F23" ma:contentTypeVersion="14" ma:contentTypeDescription="新しいドキュメントを作成します。" ma:contentTypeScope="" ma:versionID="ed178224a28933aa3af73c58f577114a">
  <xsd:schema xmlns:xsd="http://www.w3.org/2001/XMLSchema" xmlns:xs="http://www.w3.org/2001/XMLSchema" xmlns:p="http://schemas.microsoft.com/office/2006/metadata/properties" xmlns:ns2="f6baa30e-0344-4f1b-bfea-a420d8aa5409" xmlns:ns3="35e81598-809c-4c8a-9099-6c6bbe32dba0" targetNamespace="http://schemas.microsoft.com/office/2006/metadata/properties" ma:root="true" ma:fieldsID="c54acc61b53b59a7d14170fbdcbeb73c" ns2:_="" ns3:_="">
    <xsd:import namespace="f6baa30e-0344-4f1b-bfea-a420d8aa5409"/>
    <xsd:import namespace="35e81598-809c-4c8a-9099-6c6bbe32dba0"/>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LengthInSeconds" minOccurs="0"/>
                <xsd:element ref="ns2:MediaServiceDateTaken" minOccurs="0"/>
                <xsd:element ref="ns2:MediaServiceSearchProperties" minOccurs="0"/>
                <xsd:element ref="ns3:SharedWithUsers" minOccurs="0"/>
                <xsd:element ref="ns3: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6baa30e-0344-4f1b-bfea-a420d8aa5409"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lcf76f155ced4ddcb4097134ff3c332f" ma:index="12" nillable="true" ma:taxonomy="true" ma:internalName="lcf76f155ced4ddcb4097134ff3c332f" ma:taxonomyFieldName="MediaServiceImageTags" ma:displayName="画像タグ" ma:readOnly="false" ma:fieldId="{5cf76f15-5ced-4ddc-b409-7134ff3c332f}" ma:taxonomyMulti="true" ma:sspId="1e1c6816-2a4f-4461-93c7-8dd281d6228d" ma:termSetId="09814cd3-568e-fe90-9814-8d621ff8fb84" ma:anchorId="fba54fb3-c3e1-fe81-a776-ca4b69148c4d" ma:open="true" ma:isKeyword="false">
      <xsd:complexType>
        <xsd:sequence>
          <xsd:element ref="pc:Terms" minOccurs="0" maxOccurs="1"/>
        </xsd:sequence>
      </xsd:complexType>
    </xsd:element>
    <xsd:element name="MediaServiceOCR" ma:index="14" nillable="true" ma:displayName="Extracted Text" ma:internalName="MediaServiceOCR" ma:readOnly="true">
      <xsd:simpleType>
        <xsd:restriction base="dms:Note">
          <xsd:maxLength value="255"/>
        </xsd:restrictio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LengthInSeconds" ma:index="17" nillable="true" ma:displayName="MediaLengthInSeconds" ma:hidden="true" ma:internalName="MediaLengthInSeconds" ma:readOnly="true">
      <xsd:simpleType>
        <xsd:restriction base="dms:Unknown"/>
      </xsd:simpleType>
    </xsd:element>
    <xsd:element name="MediaServiceDateTaken" ma:index="18" nillable="true" ma:displayName="MediaServiceDateTaken" ma:hidden="true" ma:indexed="true" ma:internalName="MediaServiceDateTaken" ma:readOnly="true">
      <xsd:simpleType>
        <xsd:restriction base="dms:Text"/>
      </xsd:simpleType>
    </xsd:element>
    <xsd:element name="MediaServiceSearchProperties" ma:index="19"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35e81598-809c-4c8a-9099-6c6bbe32dba0" elementFormDefault="qualified">
    <xsd:import namespace="http://schemas.microsoft.com/office/2006/documentManagement/types"/>
    <xsd:import namespace="http://schemas.microsoft.com/office/infopath/2007/PartnerControls"/>
    <xsd:element name="TaxCatchAll" ma:index="13" nillable="true" ma:displayName="Taxonomy Catch All Column" ma:hidden="true" ma:list="{b27028c6-488e-406e-8f84-da3f04fe835e}" ma:internalName="TaxCatchAll" ma:showField="CatchAllData" ma:web="35e81598-809c-4c8a-9099-6c6bbe32dba0">
      <xsd:complexType>
        <xsd:complexContent>
          <xsd:extension base="dms:MultiChoiceLookup">
            <xsd:sequence>
              <xsd:element name="Value" type="dms:Lookup" maxOccurs="unbounded" minOccurs="0" nillable="true"/>
            </xsd:sequence>
          </xsd:extension>
        </xsd:complexContent>
      </xsd:complexType>
    </xsd:element>
    <xsd:element name="SharedWithUsers" ma:index="20" nillable="true" ma:displayName="共有相手"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1" nillable="true" ma:displayName="共有相手の詳細情報"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f6baa30e-0344-4f1b-bfea-a420d8aa5409">
      <Terms xmlns="http://schemas.microsoft.com/office/infopath/2007/PartnerControls"/>
    </lcf76f155ced4ddcb4097134ff3c332f>
    <TaxCatchAll xmlns="35e81598-809c-4c8a-9099-6c6bbe32dba0" xsi:nil="true"/>
  </documentManagement>
</p:properties>
</file>

<file path=customXml/itemProps1.xml><?xml version="1.0" encoding="utf-8"?>
<ds:datastoreItem xmlns:ds="http://schemas.openxmlformats.org/officeDocument/2006/customXml" ds:itemID="{59B6EBAA-91FA-4D54-B7B3-252F78061FF4}"/>
</file>

<file path=customXml/itemProps2.xml><?xml version="1.0" encoding="utf-8"?>
<ds:datastoreItem xmlns:ds="http://schemas.openxmlformats.org/officeDocument/2006/customXml" ds:itemID="{701466AB-7555-4033-BD0D-1C0CF32A30FE}"/>
</file>

<file path=customXml/itemProps3.xml><?xml version="1.0" encoding="utf-8"?>
<ds:datastoreItem xmlns:ds="http://schemas.openxmlformats.org/officeDocument/2006/customXml" ds:itemID="{B453ED7F-504D-41F6-AF7C-7E6BB579211C}"/>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0x010100D1A0BA190CE9FB44B09D423F0A0A2F23</vt:lpwstr>
  </property>
</Properties>
</file>