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theme" Target="theme/theme1.xml" />
  <Relationship Id="rId3" Type="http://schemas.openxmlformats.org/officeDocument/2006/relationships/slideMaster" Target="slideMasters/slideMaster1.xml" />
  <Relationship Id="rId7" Type="http://schemas.openxmlformats.org/officeDocument/2006/relationships/viewProps" Target="viewProps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6" Type="http://schemas.openxmlformats.org/officeDocument/2006/relationships/presProps" Target="presProps.xml" />
  <Relationship Id="rId5" Type="http://schemas.openxmlformats.org/officeDocument/2006/relationships/notesMaster" Target="notesMasters/notesMaster1.xml" />
  <Relationship Id="rId4" Type="http://schemas.openxmlformats.org/officeDocument/2006/relationships/slide" Target="slides/slide1.xml" />
  <Relationship Id="rId9" Type="http://schemas.openxmlformats.org/officeDocument/2006/relationships/tableStyles" Target="tableStyle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6.png" />
  <Relationship Id="rId13" Type="http://schemas.openxmlformats.org/officeDocument/2006/relationships/image" Target="../media/image11.png" />
  <Relationship Id="rId18" Type="http://schemas.openxmlformats.org/officeDocument/2006/relationships/image" Target="../media/image16.png" />
  <Relationship Id="rId3" Type="http://schemas.openxmlformats.org/officeDocument/2006/relationships/image" Target="../media/image1.png" />
  <Relationship Id="rId21" Type="http://schemas.openxmlformats.org/officeDocument/2006/relationships/image" Target="../media/image19.png" />
  <Relationship Id="rId7" Type="http://schemas.openxmlformats.org/officeDocument/2006/relationships/image" Target="../media/image5.png" />
  <Relationship Id="rId12" Type="http://schemas.openxmlformats.org/officeDocument/2006/relationships/image" Target="../media/image10.png" />
  <Relationship Id="rId17" Type="http://schemas.openxmlformats.org/officeDocument/2006/relationships/image" Target="../media/image15.png" />
  <Relationship Id="rId2" Type="http://schemas.openxmlformats.org/officeDocument/2006/relationships/notesSlide" Target="../notesSlides/notesSlide1.xml" />
  <Relationship Id="rId16" Type="http://schemas.openxmlformats.org/officeDocument/2006/relationships/image" Target="../media/image14.png" />
  <Relationship Id="rId20" Type="http://schemas.openxmlformats.org/officeDocument/2006/relationships/image" Target="../media/image18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4.png" />
  <Relationship Id="rId11" Type="http://schemas.openxmlformats.org/officeDocument/2006/relationships/image" Target="../media/image9.png" />
  <Relationship Id="rId5" Type="http://schemas.openxmlformats.org/officeDocument/2006/relationships/image" Target="../media/image3.png" />
  <Relationship Id="rId15" Type="http://schemas.openxmlformats.org/officeDocument/2006/relationships/image" Target="../media/image13.png" />
  <Relationship Id="rId23" Type="http://schemas.openxmlformats.org/officeDocument/2006/relationships/image" Target="../media/image21.png" />
  <Relationship Id="rId10" Type="http://schemas.openxmlformats.org/officeDocument/2006/relationships/image" Target="../media/image8.png" />
  <Relationship Id="rId19" Type="http://schemas.openxmlformats.org/officeDocument/2006/relationships/image" Target="../media/image17.png" />
  <Relationship Id="rId4" Type="http://schemas.openxmlformats.org/officeDocument/2006/relationships/image" Target="../media/image2.png" />
  <Relationship Id="rId9" Type="http://schemas.openxmlformats.org/officeDocument/2006/relationships/image" Target="../media/image7.png" />
  <Relationship Id="rId14" Type="http://schemas.openxmlformats.org/officeDocument/2006/relationships/image" Target="../media/image12.png" />
  <Relationship Id="rId22" Type="http://schemas.openxmlformats.org/officeDocument/2006/relationships/image" Target="../media/image20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gray">
          <a:xfrm>
            <a:off x="8197658" y="15368897"/>
            <a:ext cx="3914274" cy="864000"/>
          </a:xfrm>
          <a:prstGeom prst="roundRect">
            <a:avLst>
              <a:gd name="adj" fmla="val 7472"/>
            </a:avLst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必ず各省庁名を</a:t>
            </a:r>
            <a:endParaRPr kumimoji="1"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挿入してください</a:t>
            </a:r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