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sldIdLst>
    <p:sldId id="290" r:id="rId4"/>
    <p:sldId id="286" r:id="rId5"/>
    <p:sldId id="291" r:id="rId6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46"/>
    <p:restoredTop sz="96548" autoAdjust="0"/>
  </p:normalViewPr>
  <p:slideViewPr>
    <p:cSldViewPr snapToGrid="0">
      <p:cViewPr varScale="1">
        <p:scale>
          <a:sx n="75" d="100"/>
          <a:sy n="75" d="100"/>
        </p:scale>
        <p:origin x="-588" y="-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7" name="グループ化 5"/>
          <p:cNvGrpSpPr/>
          <p:nvPr/>
        </p:nvGrpSpPr>
        <p:grpSpPr>
          <a:xfrm>
            <a:off x="-110532" y="51078"/>
            <a:ext cx="6963426" cy="522327"/>
            <a:chOff x="-110532" y="51078"/>
            <a:chExt cx="6963426" cy="522327"/>
          </a:xfrm>
        </p:grpSpPr>
        <p:sp>
          <p:nvSpPr>
            <p:cNvPr id="1108" name="テキスト ボックス 103"/>
            <p:cNvSpPr txBox="1"/>
            <p:nvPr/>
          </p:nvSpPr>
          <p:spPr>
            <a:xfrm>
              <a:off x="-110532" y="51078"/>
              <a:ext cx="6963426" cy="52232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09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0" name="テキスト ボックス 1"/>
          <p:cNvSpPr txBox="1"/>
          <p:nvPr/>
        </p:nvSpPr>
        <p:spPr>
          <a:xfrm>
            <a:off x="3723825" y="494158"/>
            <a:ext cx="3248475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版（令和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1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112" name="正方形/長方形 142"/>
          <p:cNvSpPr/>
          <p:nvPr/>
        </p:nvSpPr>
        <p:spPr>
          <a:xfrm>
            <a:off x="6036691" y="40316"/>
            <a:ext cx="754399" cy="3733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別紙１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13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85787"/>
              </p:ext>
            </p:extLst>
          </p:nvPr>
        </p:nvGraphicFramePr>
        <p:xfrm>
          <a:off x="151072" y="799780"/>
          <a:ext cx="6589011" cy="868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/>
                <a:gridCol w="2724951"/>
                <a:gridCol w="2724951"/>
              </a:tblGrid>
              <a:tr h="455135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26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（多数のため収まらない場合 → 別途一覧を添付）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76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別途一覧を添付）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633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826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064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64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641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</a:t>
                      </a:r>
                      <a:r>
                        <a:rPr kumimoji="1" lang="ja-JP" altLang="en-US" sz="1400" b="1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strike="noStrik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収容定員ありの場合記載）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468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803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strike="sngStrike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4" name="正方形/長方形 92"/>
          <p:cNvSpPr/>
          <p:nvPr/>
        </p:nvSpPr>
        <p:spPr>
          <a:xfrm>
            <a:off x="1372080" y="594329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5" name="正方形/長方形 14"/>
          <p:cNvSpPr/>
          <p:nvPr/>
        </p:nvSpPr>
        <p:spPr>
          <a:xfrm>
            <a:off x="4093659" y="594329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6" name="正方形/長方形 48"/>
          <p:cNvSpPr/>
          <p:nvPr/>
        </p:nvSpPr>
        <p:spPr>
          <a:xfrm>
            <a:off x="6972301" y="5036269"/>
            <a:ext cx="532916" cy="47225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chemeClr val="tx1"/>
                </a:solidFill>
              </a:rPr>
              <a:t>✔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8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937103"/>
              </p:ext>
            </p:extLst>
          </p:nvPr>
        </p:nvGraphicFramePr>
        <p:xfrm>
          <a:off x="128570" y="2330734"/>
          <a:ext cx="6545535" cy="54609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/>
                <a:gridCol w="4859095"/>
              </a:tblGrid>
              <a:tr h="56564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游ゴシック"/>
                          <a:ea typeface="游ゴシック"/>
                          <a:cs typeface="Arial Unicode M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游ゴシック"/>
                        <a:ea typeface="游ゴシック"/>
                        <a:cs typeface="Arial Unicode M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游ゴシック"/>
                          <a:ea typeface="游ゴシック"/>
                          <a:cs typeface="Arial Unicode MS"/>
                        </a:rPr>
                        <a:t>　（１）感染経路に応じた感染対策</a:t>
                      </a:r>
                      <a:endParaRPr>
                        <a:solidFill>
                          <a:schemeClr val="bg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16293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lvl="0" indent="-2880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ja-JP" altLang="en-US" strike="sngStrike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5689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8000" marR="0" lvl="0" indent="-28800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5941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marR="0" lvl="0" indent="-28800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8000" marR="0" lvl="0" indent="-28800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19" name="グループ化 35"/>
          <p:cNvGrpSpPr/>
          <p:nvPr/>
        </p:nvGrpSpPr>
        <p:grpSpPr>
          <a:xfrm>
            <a:off x="127039" y="809094"/>
            <a:ext cx="6655527" cy="1425503"/>
            <a:chOff x="124955" y="1254625"/>
            <a:chExt cx="6655527" cy="915366"/>
          </a:xfrm>
        </p:grpSpPr>
        <p:sp>
          <p:nvSpPr>
            <p:cNvPr id="1120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1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22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123" name="テキスト ボックス 20"/>
            <p:cNvSpPr txBox="1"/>
            <p:nvPr/>
          </p:nvSpPr>
          <p:spPr>
            <a:xfrm>
              <a:off x="1439939" y="1409381"/>
              <a:ext cx="5340543" cy="6301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超のイベント開催時には、個別のイベントごとの具体的な対策を記載した「感染防止安全計画書」の提出が必要です。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24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25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26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7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8" name="四角形 50"/>
          <p:cNvSpPr/>
          <p:nvPr/>
        </p:nvSpPr>
        <p:spPr>
          <a:xfrm>
            <a:off x="7224156" y="2981201"/>
            <a:ext cx="1707078" cy="23132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☑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/>
              <a:t>↑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/>
              <a:t>□のところにコピー</a:t>
            </a:r>
            <a:r>
              <a:rPr lang="ja-JP" altLang="en-US"/>
              <a:t>＆</a:t>
            </a:r>
            <a:r>
              <a:rPr lang="ja-JP" altLang="en-US"/>
              <a:t>貼付</a:t>
            </a:r>
            <a:r>
              <a:rPr lang="ja-JP" altLang="en-US"/>
              <a:t>して</a:t>
            </a:r>
            <a:r>
              <a:rPr lang="ja-JP" altLang="en-US"/>
              <a:t>お使いください</a:t>
            </a:r>
            <a:r>
              <a:rPr lang="ja-JP" altLang="en-US"/>
              <a:t>。</a:t>
            </a:r>
            <a:endParaRPr lang="ja-JP" altLang="en-US"/>
          </a:p>
        </p:txBody>
      </p:sp>
      <p:sp>
        <p:nvSpPr>
          <p:cNvPr id="1129" name="テキスト ボックス 49"/>
          <p:cNvSpPr txBox="1"/>
          <p:nvPr/>
        </p:nvSpPr>
        <p:spPr>
          <a:xfrm>
            <a:off x="3723825" y="494158"/>
            <a:ext cx="3248475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版（令和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1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220184"/>
              </p:ext>
            </p:extLst>
          </p:nvPr>
        </p:nvGraphicFramePr>
        <p:xfrm>
          <a:off x="128570" y="2330734"/>
          <a:ext cx="6545535" cy="5568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/>
                <a:gridCol w="4859095"/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cs"/>
                        </a:rPr>
                        <a:t>感染対策</a:t>
                      </a:r>
                      <a:endParaRPr>
                        <a:latin typeface="メイリオ"/>
                        <a:ea typeface="メイリオ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marR="0" lvl="0" indent="-28800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175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/>
                          <a:ea typeface="メイリオ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/>
                        <a:ea typeface="メイリオ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marR="0" lvl="0" indent="-28800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lt"/>
                        </a:rPr>
                        <a:t>⑥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lt"/>
                        </a:rPr>
                        <a:t>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lt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+mn-lt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/>
                          <a:ea typeface="メイリオ"/>
                          <a:cs typeface="+mn-lt"/>
                        </a:rPr>
                        <a:t>感染対策</a:t>
                      </a:r>
                      <a:endParaRPr>
                        <a:latin typeface="メイリオ"/>
                        <a:ea typeface="メイリオ"/>
                        <a:cs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8000" marR="0" lvl="0" indent="-28800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8000" marR="0" lvl="0" indent="-28800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pSp>
        <p:nvGrpSpPr>
          <p:cNvPr id="1132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13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34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35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13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137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138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9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140" name="テキスト ボックス 16"/>
          <p:cNvSpPr txBox="1"/>
          <p:nvPr/>
        </p:nvSpPr>
        <p:spPr>
          <a:xfrm>
            <a:off x="1442023" y="1050096"/>
            <a:ext cx="5340543" cy="9813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超のイベント開催時には、個別のイベントごとの具体的な対策を記載した「感染防止安全計画書」の提出が必要です。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1" name="テキスト ボックス 49"/>
          <p:cNvSpPr txBox="1"/>
          <p:nvPr/>
        </p:nvSpPr>
        <p:spPr>
          <a:xfrm>
            <a:off x="127039" y="9227687"/>
            <a:ext cx="6467366" cy="50180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上記に加え、各業界が定める業種別ガイドライン（該当する業種において策定されている場合）を遵守します。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2" name="テキスト ボックス 50"/>
          <p:cNvSpPr txBox="1"/>
          <p:nvPr/>
        </p:nvSpPr>
        <p:spPr>
          <a:xfrm>
            <a:off x="3723825" y="494158"/>
            <a:ext cx="3248475" cy="33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版（令和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4296</TotalTime>
  <Words>1018</Words>
  <Application>JUST Focus</Application>
  <Paragraphs>105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4.1.7</AppVersion>
  <PresentationFormat>ユーザー設定</PresentationFormat>
  <Slides>3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寺井 大貴（新型インフル・国際感染症室）</dc:creator>
  <cp:lastModifiedBy>佐藤　光成</cp:lastModifiedBy>
  <cp:lastPrinted>2022-07-11T11:10:24Z</cp:lastPrinted>
  <dcterms:created xsi:type="dcterms:W3CDTF">2021-06-21T06:44:25Z</dcterms:created>
  <dcterms:modified xsi:type="dcterms:W3CDTF">2023-02-20T05:05:03Z</dcterms:modified>
  <cp:revision>624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