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2"/>
  </p:sldMasterIdLst>
  <p:notesMasterIdLst>
    <p:notesMasterId r:id="rId3"/>
  </p:notesMasterIdLst>
  <p:sldIdLst>
    <p:sldId id="290" r:id="rId4"/>
    <p:sldId id="286" r:id="rId5"/>
    <p:sldId id="291"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5"/>
    <p:restoredTop sz="96548" autoAdjust="0"/>
  </p:normalViewPr>
  <p:slideViewPr>
    <p:cSldViewPr snapToGrid="0">
      <p:cViewPr varScale="1">
        <p:scale>
          <a:sx n="45" d="100"/>
          <a:sy n="45" d="100"/>
        </p:scale>
        <p:origin x="-148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 Id="rId10" Type="http://schemas.openxmlformats.org/officeDocument/2006/relationships/commentAuthors" Target="commentAuthor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2022/9/8</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2022/9/8</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107" name="グループ化 5"/>
          <p:cNvGrpSpPr/>
          <p:nvPr/>
        </p:nvGrpSpPr>
        <p:grpSpPr>
          <a:xfrm>
            <a:off x="-110532" y="51078"/>
            <a:ext cx="6963426" cy="522327"/>
            <a:chOff x="-110532" y="51078"/>
            <a:chExt cx="6963426" cy="522327"/>
          </a:xfrm>
        </p:grpSpPr>
        <p:sp>
          <p:nvSpPr>
            <p:cNvPr id="1108" name="テキスト ボックス 103"/>
            <p:cNvSpPr txBox="1"/>
            <p:nvPr/>
          </p:nvSpPr>
          <p:spPr>
            <a:xfrm>
              <a:off x="-110532" y="51078"/>
              <a:ext cx="6963426" cy="522327"/>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09"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0"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1"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1112" name="正方形/長方形 3"/>
          <p:cNvSpPr/>
          <p:nvPr/>
        </p:nvSpPr>
        <p:spPr>
          <a:xfrm>
            <a:off x="-114301" y="8995065"/>
            <a:ext cx="6972301" cy="738664"/>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p>
        </p:txBody>
      </p:sp>
      <p:sp>
        <p:nvSpPr>
          <p:cNvPr id="1113" name="正方形/長方形 142"/>
          <p:cNvSpPr/>
          <p:nvPr/>
        </p:nvSpPr>
        <p:spPr>
          <a:xfrm>
            <a:off x="6036691" y="40316"/>
            <a:ext cx="754399" cy="3733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smtClean="0">
                <a:solidFill>
                  <a:schemeClr val="tx1"/>
                </a:solidFill>
                <a:latin typeface="メイリオ" panose="020B0604030504040204" pitchFamily="50" charset="-128"/>
                <a:ea typeface="メイリオ" panose="020B0604030504040204" pitchFamily="50" charset="-128"/>
              </a:rPr>
              <a:t>別紙１</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1114" name="表 6"/>
          <p:cNvGraphicFramePr>
            <a:graphicFrameLocks noGrp="1"/>
          </p:cNvGraphicFramePr>
          <p:nvPr>
            <p:extLst>
              <p:ext uri="{D42A27DB-BD31-4B8C-83A1-F6EECF244321}">
                <p14:modId xmlns:p14="http://schemas.microsoft.com/office/powerpoint/2010/main" val="957785787"/>
              </p:ext>
            </p:extLst>
          </p:nvPr>
        </p:nvGraphicFramePr>
        <p:xfrm>
          <a:off x="151072" y="799780"/>
          <a:ext cx="6589011" cy="8195285"/>
        </p:xfrm>
        <a:graphic>
          <a:graphicData uri="http://schemas.openxmlformats.org/drawingml/2006/table">
            <a:tbl>
              <a:tblPr firstRow="1" bandRow="1">
                <a:tableStyleId>{2D5ABB26-0587-4C30-8999-92F81FD0307C}</a:tableStyleId>
              </a:tblPr>
              <a:tblGrid>
                <a:gridCol w="1139109"/>
                <a:gridCol w="2724951"/>
                <a:gridCol w="2724951"/>
              </a:tblGrid>
              <a:tr h="466985">
                <a:tc gridSpan="3">
                  <a:txBody>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開催</a:t>
                      </a:r>
                      <a:r>
                        <a:rPr kumimoji="1" lang="ja-JP" altLang="en-US" sz="20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20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340087">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（開催案内等の</a:t>
                      </a:r>
                      <a:r>
                        <a:rPr kumimoji="1" lang="en-US" altLang="ja-JP" sz="1400" b="1" dirty="0" smtClean="0">
                          <a:latin typeface="メイリオ" panose="020B0604030504040204" pitchFamily="50" charset="-128"/>
                          <a:ea typeface="メイリオ" panose="020B0604030504040204" pitchFamily="50" charset="-128"/>
                        </a:rPr>
                        <a:t>URL</a:t>
                      </a:r>
                      <a:r>
                        <a:rPr kumimoji="1" lang="ja-JP" altLang="en-US" sz="1400" b="1" dirty="0" smtClean="0">
                          <a:latin typeface="メイリオ" panose="020B0604030504040204" pitchFamily="50" charset="-128"/>
                          <a:ea typeface="メイリオ" panose="020B0604030504040204" pitchFamily="50" charset="-128"/>
                        </a:rPr>
                        <a:t>があれば記載）</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出演者・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チーム等</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（多数のため収まらない場合 → 別途一覧を添付）</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324859">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令和　　年　　月　　日　　時　　分　～　　時　　分</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（複数回開催の場合 → 別途一覧を添付）</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197961">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連絡先</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endParaRPr kumimoji="1" lang="ja-JP" altLang="en-US" dirty="0">
                        <a:latin typeface="メイリオ" panose="020B0604030504040204" pitchFamily="50" charset="-128"/>
                        <a:ea typeface="メイリオ" panose="020B0604030504040204" pitchFamily="50" charset="-128"/>
                      </a:endParaRPr>
                    </a:p>
                    <a:p>
                      <a:pPr algn="ctr"/>
                      <a:endParaRPr kumimoji="1" lang="ja-JP" altLang="en-US"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endParaRPr kumimoji="1" lang="ja-JP" altLang="en-US" dirty="0">
                        <a:latin typeface="メイリオ" panose="020B0604030504040204" pitchFamily="50" charset="-128"/>
                        <a:ea typeface="メイリオ" panose="020B0604030504040204" pitchFamily="50" charset="-128"/>
                      </a:endParaRPr>
                    </a:p>
                    <a:p>
                      <a:pPr algn="ctr"/>
                      <a:endParaRPr kumimoji="1" lang="ja-JP" altLang="en-US"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203037">
                <a:tc rowSpan="6">
                  <a:txBody>
                    <a:bodyPr/>
                    <a:lstStyle/>
                    <a:p>
                      <a:pPr algn="ctr"/>
                      <a:r>
                        <a:rPr kumimoji="1" lang="ja-JP" altLang="en-US" sz="1400" b="1" dirty="0" smtClean="0">
                          <a:latin typeface="メイリオ" panose="020B0604030504040204" pitchFamily="50" charset="-128"/>
                          <a:ea typeface="メイリオ" panose="020B0604030504040204" pitchFamily="50" charset="-128"/>
                        </a:rPr>
                        <a:t>収容率</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（上限）</a:t>
                      </a:r>
                      <a:endParaRPr kumimoji="1" lang="en-US" altLang="ja-JP" sz="1400" b="1" dirty="0" smtClean="0">
                        <a:latin typeface="メイリオ" panose="020B0604030504040204" pitchFamily="50" charset="-128"/>
                        <a:ea typeface="メイリオ" panose="020B0604030504040204" pitchFamily="50" charset="-128"/>
                      </a:endParaRPr>
                    </a:p>
                    <a:p>
                      <a:pPr algn="ctr"/>
                      <a:endParaRPr kumimoji="1" lang="en-US" altLang="ja-JP" sz="1400" b="0" dirty="0" smtClean="0">
                        <a:latin typeface="メイリオ" panose="020B0604030504040204" pitchFamily="50" charset="-128"/>
                        <a:ea typeface="メイリオ" panose="020B0604030504040204" pitchFamily="50" charset="-128"/>
                      </a:endParaRPr>
                    </a:p>
                    <a:p>
                      <a:pPr algn="ctr"/>
                      <a:r>
                        <a:rPr kumimoji="1" lang="ja-JP" altLang="en-US" sz="1400" b="0" dirty="0" smtClean="0">
                          <a:latin typeface="メイリオ" panose="020B0604030504040204" pitchFamily="50" charset="-128"/>
                          <a:ea typeface="メイリオ" panose="020B0604030504040204" pitchFamily="50" charset="-128"/>
                        </a:rPr>
                        <a:t>いずれかを選択</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extLst>
              </a:tr>
              <a:tr h="203037">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extLst>
              </a:tr>
              <a:tr h="197961">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extLst>
              </a:tr>
              <a:tr h="771541">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収容定員</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rPr>
                        <a:t>〇〇</a:t>
                      </a:r>
                      <a:r>
                        <a:rPr kumimoji="1" lang="en-US" altLang="ja-JP" sz="1400" b="1" dirty="0" smtClean="0">
                          <a:solidFill>
                            <a:schemeClr val="tx1"/>
                          </a:solidFill>
                          <a:latin typeface="メイリオ" panose="020B0604030504040204" pitchFamily="50" charset="-128"/>
                          <a:ea typeface="メイリオ" panose="020B0604030504040204" pitchFamily="50" charset="-128"/>
                        </a:rPr>
                        <a:t>,</a:t>
                      </a:r>
                      <a:r>
                        <a:rPr kumimoji="1" lang="ja-JP" altLang="en-US" sz="1400" b="1" dirty="0" smtClean="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参加人数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〇〇</a:t>
                      </a:r>
                      <a:r>
                        <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〇〇〇人 （注）</a:t>
                      </a:r>
                      <a:endPar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r h="441606">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smtClean="0">
                        <a:latin typeface="メイリオ" panose="020B0604030504040204" pitchFamily="50" charset="-128"/>
                        <a:ea typeface="メイリオ" panose="020B0604030504040204" pitchFamily="50" charset="-128"/>
                      </a:endParaRPr>
                    </a:p>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extLst>
              </a:tr>
            </a:tbl>
          </a:graphicData>
        </a:graphic>
      </p:graphicFrame>
      <p:sp>
        <p:nvSpPr>
          <p:cNvPr id="1115"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6"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7"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8"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9"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20"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21" name="正方形/長方形 48"/>
          <p:cNvSpPr/>
          <p:nvPr/>
        </p:nvSpPr>
        <p:spPr>
          <a:xfrm>
            <a:off x="6972301" y="5036269"/>
            <a:ext cx="532916" cy="47225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a:t>
            </a:r>
            <a:endParaRPr kumimoji="1" lang="ja-JP" altLang="en-US" sz="2000">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23" name="表 1"/>
          <p:cNvGraphicFramePr>
            <a:graphicFrameLocks noGrp="1"/>
          </p:cNvGraphicFramePr>
          <p:nvPr>
            <p:extLst>
              <p:ext uri="{D42A27DB-BD31-4B8C-83A1-F6EECF244321}">
                <p14:modId xmlns:p14="http://schemas.microsoft.com/office/powerpoint/2010/main" val="1700937103"/>
              </p:ext>
            </p:extLst>
          </p:nvPr>
        </p:nvGraphicFramePr>
        <p:xfrm>
          <a:off x="128570" y="2330734"/>
          <a:ext cx="6545535" cy="7251630"/>
        </p:xfrm>
        <a:graphic>
          <a:graphicData uri="http://schemas.openxmlformats.org/drawingml/2006/table">
            <a:tbl>
              <a:tblPr firstRow="1" bandRow="1">
                <a:tableStyleId>{2D5ABB26-0587-4C30-8999-92F81FD0307C}</a:tableStyleId>
              </a:tblPr>
              <a:tblGrid>
                <a:gridCol w="1686440">
                  <a:extLst>
                    <a:ext uri="{9D8B030D-6E8A-4147-A177-3AD203B41FA5}"/>
                  </a:extLst>
                </a:gridCol>
                <a:gridCol w="4859095">
                  <a:extLst>
                    <a:ext uri="{9D8B030D-6E8A-4147-A177-3AD203B41FA5}"/>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游ゴシック"/>
                          <a:ea typeface="游ゴシック"/>
                          <a:cs typeface="Arial Unicode MS"/>
                        </a:rPr>
                        <a:t>１．イベント参加者の感染対策</a:t>
                      </a:r>
                      <a:endParaRPr kumimoji="1" lang="en-US" altLang="ja-JP" sz="1600" b="1" kern="1200" dirty="0" smtClean="0">
                        <a:solidFill>
                          <a:schemeClr val="bg1"/>
                        </a:solidFill>
                        <a:latin typeface="游ゴシック"/>
                        <a:ea typeface="游ゴシック"/>
                        <a:cs typeface="Arial Unicode M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游ゴシック"/>
                          <a:ea typeface="游ゴシック"/>
                          <a:cs typeface="Arial Unicode MS"/>
                        </a:rPr>
                        <a:t>　（１）感染経路に応じた感染対策</a:t>
                      </a:r>
                      <a:endParaRPr>
                        <a:solidFill>
                          <a:schemeClr val="bg1"/>
                        </a:solidFill>
                        <a:latin typeface="游ゴシック"/>
                        <a:ea typeface="游ゴシック"/>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6858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適切なマスク（不織布マスクを推奨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8000" lvl="0" indent="-288000">
                        <a:lnSpc>
                          <a:spcPts val="1600"/>
                        </a:lnSpc>
                        <a:spcBef>
                          <a:spcPts val="0"/>
                        </a:spcBef>
                        <a:spcAft>
                          <a:spcPts val="600"/>
                        </a:spcAft>
                        <a:buNone/>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8000" lvl="0" indent="-288000">
                        <a:lnSpc>
                          <a:spcPts val="1600"/>
                        </a:lnSpc>
                        <a:spcBef>
                          <a:spcPts val="0"/>
                        </a:spcBef>
                        <a:spcAft>
                          <a:spcPts val="600"/>
                        </a:spcAft>
                        <a:buNone/>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8000" lvl="0" indent="-288000">
                        <a:lnSpc>
                          <a:spcPts val="1600"/>
                        </a:lnSpc>
                        <a:spcBef>
                          <a:spcPts val="0"/>
                        </a:spcBef>
                        <a:spcAft>
                          <a:spcPts val="600"/>
                        </a:spcAft>
                        <a:buNone/>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適切なマスクの正しい着用の周知・徹底</a:t>
                      </a:r>
                      <a:br>
                        <a:rPr kumimoji="1" lang="ja-JP" altLang="en-US" sz="1600" b="1" dirty="0" smtClean="0">
                          <a:solidFill>
                            <a:schemeClr val="tx1"/>
                          </a:solidFill>
                          <a:latin typeface="メイリオ" panose="020B0604030504040204" pitchFamily="50" charset="-128"/>
                          <a:ea typeface="メイリオ" panose="020B0604030504040204" pitchFamily="50" charset="-128"/>
                        </a:rPr>
                      </a:br>
                      <a:r>
                        <a:rPr kumimoji="1" lang="ja-JP" altLang="en-US" sz="1600" b="1" dirty="0" smtClean="0">
                          <a:solidFill>
                            <a:schemeClr val="tx1"/>
                          </a:solidFill>
                          <a:latin typeface="メイリオ" panose="020B0604030504040204" pitchFamily="50" charset="-128"/>
                          <a:ea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dirty="0" smtClean="0">
                        <a:solidFill>
                          <a:schemeClr val="tx1"/>
                        </a:solidFill>
                        <a:latin typeface="メイリオ" panose="020B0604030504040204" pitchFamily="50" charset="-128"/>
                        <a:ea typeface="メイリオ" panose="020B0604030504040204" pitchFamily="50" charset="-128"/>
                      </a:endParaRPr>
                    </a:p>
                    <a:p>
                      <a:pPr marL="288000" marR="0" lvl="0" indent="-28800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8000" marR="0" lvl="0" indent="-28800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bl>
          </a:graphicData>
        </a:graphic>
      </p:graphicFrame>
      <p:grpSp>
        <p:nvGrpSpPr>
          <p:cNvPr id="1124" name="グループ化 35"/>
          <p:cNvGrpSpPr/>
          <p:nvPr/>
        </p:nvGrpSpPr>
        <p:grpSpPr>
          <a:xfrm>
            <a:off x="127039" y="809094"/>
            <a:ext cx="6655527" cy="1425503"/>
            <a:chOff x="124955" y="1254625"/>
            <a:chExt cx="6655527" cy="915366"/>
          </a:xfrm>
        </p:grpSpPr>
        <p:sp>
          <p:nvSpPr>
            <p:cNvPr id="1125"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26"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27"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28"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超のイベント開催時には、個別のイベントごとの具体的な対策を記載した「感染防止安全計画書」の提出が必要です。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129" name="グループ化 5"/>
          <p:cNvGrpSpPr/>
          <p:nvPr/>
        </p:nvGrpSpPr>
        <p:grpSpPr>
          <a:xfrm>
            <a:off x="-206197" y="51078"/>
            <a:ext cx="7565642" cy="523220"/>
            <a:chOff x="-206197" y="51078"/>
            <a:chExt cx="7565642" cy="523220"/>
          </a:xfrm>
        </p:grpSpPr>
        <p:sp>
          <p:nvSpPr>
            <p:cNvPr id="1130"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31"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32"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133"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34" name="四角形 50"/>
          <p:cNvSpPr/>
          <p:nvPr/>
        </p:nvSpPr>
        <p:spPr>
          <a:xfrm>
            <a:off x="7224156" y="2981201"/>
            <a:ext cx="1707078" cy="2313214"/>
          </a:xfrm>
          <a:prstGeom prst="rect">
            <a:avLst/>
          </a:prstGeom>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a:t>☑</a:t>
            </a:r>
            <a:endParaRPr lang="ja-JP" altLang="en-US"/>
          </a:p>
          <a:p>
            <a:pPr algn="ctr">
              <a:defRPr lang="ja-JP" altLang="en-US"/>
            </a:pPr>
            <a:r>
              <a:rPr lang="ja-JP" altLang="en-US"/>
              <a:t>↑</a:t>
            </a:r>
            <a:endParaRPr lang="ja-JP" altLang="en-US"/>
          </a:p>
          <a:p>
            <a:pPr algn="ctr">
              <a:defRPr lang="ja-JP" altLang="en-US"/>
            </a:pPr>
            <a:r>
              <a:rPr lang="ja-JP" altLang="en-US"/>
              <a:t>□のところにコピー</a:t>
            </a:r>
            <a:r>
              <a:rPr lang="ja-JP" altLang="en-US"/>
              <a:t>＆</a:t>
            </a:r>
            <a:r>
              <a:rPr lang="ja-JP" altLang="en-US"/>
              <a:t>貼付</a:t>
            </a:r>
            <a:r>
              <a:rPr lang="ja-JP" altLang="en-US"/>
              <a:t>して</a:t>
            </a:r>
            <a:r>
              <a:rPr lang="ja-JP" altLang="en-US"/>
              <a:t>お使いください</a:t>
            </a:r>
            <a:r>
              <a:rPr lang="ja-JP" altLang="en-US"/>
              <a:t>。</a:t>
            </a:r>
            <a:endParaRPr lang="ja-JP" altLang="en-US"/>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36"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extLst>
                </a:gridCol>
                <a:gridCol w="4859095">
                  <a:extLst>
                    <a:ext uri="{9D8B030D-6E8A-4147-A177-3AD203B41FA5}"/>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a:ea typeface="メイリオ"/>
                          <a:cs typeface="+mn-cs"/>
                        </a:rPr>
                        <a:t>④飲食時の</a:t>
                      </a:r>
                      <a:endParaRPr kumimoji="1" lang="en-US" altLang="ja-JP" sz="1600" b="1" kern="1200" dirty="0" smtClean="0">
                        <a:solidFill>
                          <a:schemeClr val="tx1"/>
                        </a:solidFill>
                        <a:latin typeface="メイリオ"/>
                        <a:ea typeface="メイリオ"/>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a:ea typeface="メイリオ"/>
                          <a:cs typeface="+mn-cs"/>
                        </a:rPr>
                        <a:t>感染対策</a:t>
                      </a:r>
                      <a:endParaRPr>
                        <a:latin typeface="メイリオ"/>
                        <a:ea typeface="メイリオ"/>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6858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a:ea typeface="メイリオ"/>
                        </a:rPr>
                        <a:t>⑤イベント前の感染対策</a:t>
                      </a:r>
                      <a:endParaRPr kumimoji="1" lang="ja-JP" altLang="en-US" sz="1600" b="1" dirty="0">
                        <a:latin typeface="メイリオ"/>
                        <a:ea typeface="メイリオ"/>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4572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chemeClr val="accent2">
                          <a:lumMod val="75000"/>
                        </a:schemeClr>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a:ea typeface="メイリオ"/>
                          <a:cs typeface="+mn-lt"/>
                        </a:rPr>
                        <a:t>⑦出演者や</a:t>
                      </a:r>
                      <a:endParaRPr kumimoji="1" lang="en-US" altLang="ja-JP" sz="1600" b="1" kern="1200" dirty="0" smtClean="0">
                        <a:solidFill>
                          <a:schemeClr val="tx1"/>
                        </a:solidFill>
                        <a:latin typeface="メイリオ"/>
                        <a:ea typeface="メイリオ"/>
                        <a:cs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a:ea typeface="メイリオ"/>
                          <a:cs typeface="+mn-lt"/>
                        </a:rPr>
                        <a:t>スタッフの</a:t>
                      </a:r>
                      <a:endParaRPr kumimoji="1" lang="en-US" altLang="ja-JP" sz="1600" b="1" kern="1200" dirty="0" smtClean="0">
                        <a:solidFill>
                          <a:schemeClr val="tx1"/>
                        </a:solidFill>
                        <a:latin typeface="メイリオ"/>
                        <a:ea typeface="メイリオ"/>
                        <a:cs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a:ea typeface="メイリオ"/>
                          <a:cs typeface="+mn-lt"/>
                        </a:rPr>
                        <a:t>感染対策</a:t>
                      </a:r>
                      <a:endParaRPr>
                        <a:latin typeface="メイリオ"/>
                        <a:ea typeface="メイリオ"/>
                        <a:cs typeface="+mn-lt"/>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8000" marR="0" lvl="0" indent="-288000" algn="l" defTabSz="6858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8000" marR="0" lvl="0" indent="-288000" algn="l" defTabSz="685800" rtl="0" eaLnBrk="1" fontAlgn="auto" latinLnBrk="0" hangingPunct="1">
                        <a:lnSpc>
                          <a:spcPts val="1600"/>
                        </a:lnSpc>
                        <a:spcBef>
                          <a:spcPts val="0"/>
                        </a:spcBef>
                        <a:spcAft>
                          <a:spcPts val="600"/>
                        </a:spcAft>
                        <a:buClrTx/>
                        <a:buSz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extLst>
              </a:tr>
            </a:tbl>
          </a:graphicData>
        </a:graphic>
      </p:graphicFrame>
      <p:grpSp>
        <p:nvGrpSpPr>
          <p:cNvPr id="1137" name="グループ化 35"/>
          <p:cNvGrpSpPr/>
          <p:nvPr/>
        </p:nvGrpSpPr>
        <p:grpSpPr>
          <a:xfrm>
            <a:off x="127039" y="809094"/>
            <a:ext cx="6608092" cy="1425503"/>
            <a:chOff x="124955" y="1254625"/>
            <a:chExt cx="6608092" cy="915366"/>
          </a:xfrm>
        </p:grpSpPr>
        <p:sp>
          <p:nvSpPr>
            <p:cNvPr id="113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39"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40"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1141" name="グループ化 5"/>
          <p:cNvGrpSpPr/>
          <p:nvPr/>
        </p:nvGrpSpPr>
        <p:grpSpPr>
          <a:xfrm>
            <a:off x="-206197" y="51078"/>
            <a:ext cx="7565642" cy="523220"/>
            <a:chOff x="-206197" y="51078"/>
            <a:chExt cx="7565642" cy="523220"/>
          </a:xfrm>
        </p:grpSpPr>
        <p:sp>
          <p:nvSpPr>
            <p:cNvPr id="11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44"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145"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46"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超のイベント開催時には、個別のイベントごとの具体的な対策を記載した「感染防止安全計画書」の提出が必要です。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
        <p:nvSpPr>
          <p:cNvPr id="1147" name="テキスト ボックス 49"/>
          <p:cNvSpPr txBox="1"/>
          <p:nvPr/>
        </p:nvSpPr>
        <p:spPr>
          <a:xfrm>
            <a:off x="127039" y="9227687"/>
            <a:ext cx="6467366" cy="501809"/>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上記に加え、各業界が定める業種別ガイドライン（該当する業種において策定されている場合）を遵守します。</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Office Theme</Template>
  <TotalTime>4296</TotalTime>
  <Words>1018</Words>
  <Application>JUST Focus</Application>
  <Paragraphs>105</Paragraph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4.1.7</AppVersion>
  <PresentationFormat>ユーザー設定</PresentationFormat>
  <Slides>3</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寺井 大貴（新型インフル・国際感染症室）</dc:creator>
  <cp:lastModifiedBy>佐藤　光成</cp:lastModifiedBy>
  <cp:lastPrinted>2022-07-11T11:10:24Z</cp:lastPrinted>
  <dcterms:created xsi:type="dcterms:W3CDTF">2021-06-21T06:44:25Z</dcterms:created>
  <dcterms:modified xsi:type="dcterms:W3CDTF">2022-09-13T00:29:23Z</dcterms:modified>
  <cp:revision>621</cp:revision>
</cp:coreProperties>
</file>

<file path=docProps/custom.xml><?xml version="1.0" encoding="utf-8"?>
<Properties xmlns:vt="http://schemas.openxmlformats.org/officeDocument/2006/docPropsVTypes" xmlns="http://schemas.openxmlformats.org/officeDocument/2006/custom-properties"/>
</file>