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2AF_CCFB3BC3.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2A7_D4AFABC6.xml" ContentType="application/vnd.ms-powerpoint.comments+xml"/>
  <Override PartName="/ppt/notesSlides/notesSlide7.xml" ContentType="application/vnd.openxmlformats-officedocument.presentationml.notesSlide+xml"/>
  <Override PartName="/ppt/comments/modernComment_2BB_15084B8B.xml" ContentType="application/vnd.ms-powerpoint.comments+xml"/>
  <Override PartName="/ppt/notesSlides/notesSlide8.xml" ContentType="application/vnd.openxmlformats-officedocument.presentationml.notesSlide+xml"/>
  <Override PartName="/ppt/comments/modernComment_2BC_543ADD18.xml" ContentType="application/vnd.ms-powerpoint.comments+xml"/>
  <Override PartName="/ppt/notesSlides/notesSlide9.xml" ContentType="application/vnd.openxmlformats-officedocument.presentationml.notesSlide+xml"/>
  <Override PartName="/ppt/comments/modernComment_2BD_597331D7.xml" ContentType="application/vnd.ms-powerpoint.comments+xml"/>
  <Override PartName="/ppt/notesSlides/notesSlide10.xml" ContentType="application/vnd.openxmlformats-officedocument.presentationml.notesSlide+xml"/>
  <Override PartName="/ppt/comments/modernComment_2C2_EB511D16.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embedTrueTypeFonts="1" saveSubsetFonts="1" autoCompressPictures="0">
  <p:sldMasterIdLst>
    <p:sldMasterId id="2147483648" r:id="rId4"/>
  </p:sldMasterIdLst>
  <p:notesMasterIdLst>
    <p:notesMasterId r:id="rId17"/>
  </p:notesMasterIdLst>
  <p:handoutMasterIdLst>
    <p:handoutMasterId r:id="rId18"/>
  </p:handoutMasterIdLst>
  <p:sldIdLst>
    <p:sldId id="660" r:id="rId5"/>
    <p:sldId id="708" r:id="rId6"/>
    <p:sldId id="687" r:id="rId7"/>
    <p:sldId id="703" r:id="rId8"/>
    <p:sldId id="704" r:id="rId9"/>
    <p:sldId id="705" r:id="rId10"/>
    <p:sldId id="679" r:id="rId11"/>
    <p:sldId id="699" r:id="rId12"/>
    <p:sldId id="700" r:id="rId13"/>
    <p:sldId id="701" r:id="rId14"/>
    <p:sldId id="706" r:id="rId15"/>
    <p:sldId id="707" r:id="rId16"/>
  </p:sldIdLst>
  <p:sldSz cx="9144000" cy="5143500" type="screen16x9"/>
  <p:notesSz cx="6735763" cy="9866313"/>
  <p:embeddedFontLst>
    <p:embeddedFont>
      <p:font typeface="HGPｺﾞｼｯｸE" panose="020B0900000000000000" pitchFamily="50" charset="-128"/>
      <p:regular r:id="rId19"/>
    </p:embeddedFont>
    <p:embeddedFont>
      <p:font typeface="Yu Gothic UI" panose="020B0500000000000000" pitchFamily="50" charset="-128"/>
      <p:regular r:id="rId20"/>
      <p:bold r:id="rId21"/>
    </p:embeddedFont>
  </p:embeddedFontLst>
  <p:defaultTextStyle>
    <a:defPPr>
      <a:defRPr lang="ja-JP"/>
    </a:defPPr>
    <a:lvl1pPr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1pPr>
    <a:lvl2pPr marL="457200"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2pPr>
    <a:lvl3pPr marL="914400"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3pPr>
    <a:lvl4pPr marL="1371600"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4pPr>
    <a:lvl5pPr marL="1828800"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5pPr>
    <a:lvl6pPr marL="2286000" algn="l" defTabSz="914400" rtl="0" eaLnBrk="1" latinLnBrk="0" hangingPunct="1">
      <a:defRPr kumimoji="1" sz="2600" kern="1200">
        <a:solidFill>
          <a:schemeClr val="tx2"/>
        </a:solidFill>
        <a:latin typeface="HGPｺﾞｼｯｸE" pitchFamily="50" charset="-128"/>
        <a:ea typeface="HGPｺﾞｼｯｸE" pitchFamily="50" charset="-128"/>
        <a:cs typeface="+mn-cs"/>
      </a:defRPr>
    </a:lvl6pPr>
    <a:lvl7pPr marL="2743200" algn="l" defTabSz="914400" rtl="0" eaLnBrk="1" latinLnBrk="0" hangingPunct="1">
      <a:defRPr kumimoji="1" sz="2600" kern="1200">
        <a:solidFill>
          <a:schemeClr val="tx2"/>
        </a:solidFill>
        <a:latin typeface="HGPｺﾞｼｯｸE" pitchFamily="50" charset="-128"/>
        <a:ea typeface="HGPｺﾞｼｯｸE" pitchFamily="50" charset="-128"/>
        <a:cs typeface="+mn-cs"/>
      </a:defRPr>
    </a:lvl7pPr>
    <a:lvl8pPr marL="3200400" algn="l" defTabSz="914400" rtl="0" eaLnBrk="1" latinLnBrk="0" hangingPunct="1">
      <a:defRPr kumimoji="1" sz="2600" kern="1200">
        <a:solidFill>
          <a:schemeClr val="tx2"/>
        </a:solidFill>
        <a:latin typeface="HGPｺﾞｼｯｸE" pitchFamily="50" charset="-128"/>
        <a:ea typeface="HGPｺﾞｼｯｸE" pitchFamily="50" charset="-128"/>
        <a:cs typeface="+mn-cs"/>
      </a:defRPr>
    </a:lvl8pPr>
    <a:lvl9pPr marL="3657600" algn="l" defTabSz="914400" rtl="0" eaLnBrk="1" latinLnBrk="0" hangingPunct="1">
      <a:defRPr kumimoji="1" sz="2600" kern="1200">
        <a:solidFill>
          <a:schemeClr val="tx2"/>
        </a:solidFill>
        <a:latin typeface="HGPｺﾞｼｯｸE" pitchFamily="50" charset="-128"/>
        <a:ea typeface="HGPｺﾞｼｯｸE" pitchFamily="50" charset="-128"/>
        <a:cs typeface="+mn-cs"/>
      </a:defRPr>
    </a:lvl9pPr>
  </p:defaultTextStyle>
  <p:extLst>
    <p:ext uri="{EFAFB233-063F-42B5-8137-9DF3F51BA10A}">
      <p15:sldGuideLst xmlns:p15="http://schemas.microsoft.com/office/powerpoint/2012/main">
        <p15:guide id="1" orient="horz" pos="1620">
          <p15:clr>
            <a:srgbClr val="A4A3A4"/>
          </p15:clr>
        </p15:guide>
        <p15:guide id="2" pos="2880" userDrawn="1">
          <p15:clr>
            <a:srgbClr val="A4A3A4"/>
          </p15:clr>
        </p15:guide>
      </p15:sldGuideLst>
    </p:ext>
    <p:ext uri="{2D200454-40CA-4A62-9FC3-DE9A4176ACB9}">
      <p15:notesGuideLst xmlns:p15="http://schemas.microsoft.com/office/powerpoint/2012/main">
        <p15:guide id="1" orient="horz" pos="3107">
          <p15:clr>
            <a:srgbClr val="A4A3A4"/>
          </p15:clr>
        </p15:guide>
        <p15:guide id="2" pos="212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7575"/>
    <a:srgbClr val="D9D9D9"/>
    <a:srgbClr val="C2D9FE"/>
    <a:srgbClr val="B3E2F3"/>
    <a:srgbClr val="FF8B8B"/>
    <a:srgbClr val="FBDDDD"/>
    <a:srgbClr val="001750"/>
    <a:srgbClr val="F5D4B9"/>
    <a:srgbClr val="EBA56B"/>
    <a:srgbClr val="B760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DD8888-7CE0-4308-AE9C-7708B553D49D}" v="7" dt="2023-06-14T01:10:52.390"/>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132" autoAdjust="0"/>
    <p:restoredTop sz="96296" autoAdjust="0"/>
  </p:normalViewPr>
  <p:slideViewPr>
    <p:cSldViewPr snapToGrid="0">
      <p:cViewPr varScale="1">
        <p:scale>
          <a:sx n="128" d="100"/>
          <a:sy n="128" d="100"/>
        </p:scale>
        <p:origin x="138" y="132"/>
      </p:cViewPr>
      <p:guideLst>
        <p:guide orient="horz" pos="162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4" d="100"/>
          <a:sy n="74" d="100"/>
        </p:scale>
        <p:origin x="-2274" y="-96"/>
      </p:cViewPr>
      <p:guideLst>
        <p:guide orient="horz" pos="3107"/>
        <p:guide pos="212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font" Target="fonts/font3.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font" Target="fonts/font1.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8/10/relationships/authors" Target="authors.xml"/></Relationships>
</file>

<file path=ppt/_rels/viewProps.xml.rels><?xml version="1.0" encoding="UTF-8" standalone="yes"?>
<Relationships xmlns="http://schemas.openxmlformats.org/package/2006/relationships"><Relationship Id="rId1" Type="http://schemas.openxmlformats.org/officeDocument/2006/relationships/slide" Target="slides/slide2.xml"/></Relationships>
</file>

<file path=ppt/comments/modernComment_2A7_D4AFABC6.xml><?xml version="1.0" encoding="utf-8"?>
<p188:cmLst xmlns:a="http://schemas.openxmlformats.org/drawingml/2006/main" xmlns:r="http://schemas.openxmlformats.org/officeDocument/2006/relationships" xmlns:p188="http://schemas.microsoft.com/office/powerpoint/2018/8/main">
  <p188:cm id="{3EC379CA-90FD-4E62-A3F6-5B60315B5C05}" authorId="{00000000-0000-0000-0000-000000000000}" created="2023-06-09T05:57:15.818">
    <pc:sldMkLst xmlns:pc="http://schemas.microsoft.com/office/powerpoint/2013/main/command">
      <pc:docMk/>
      <pc:sldMk cId="3568282566" sldId="679"/>
    </pc:sldMkLst>
    <p188:txBody>
      <a:bodyPr/>
      <a:lstStyle/>
      <a:p>
        <a:r>
          <a:rPr lang="ja-JP" altLang="en-US"/>
          <a:t>マニュアルの画像（4冊）差し替え</a:t>
        </a:r>
      </a:p>
    </p188:txBody>
  </p188:cm>
</p188:cmLst>
</file>

<file path=ppt/comments/modernComment_2AF_CCFB3BC3.xml><?xml version="1.0" encoding="utf-8"?>
<p188:cmLst xmlns:a="http://schemas.openxmlformats.org/drawingml/2006/main" xmlns:r="http://schemas.openxmlformats.org/officeDocument/2006/relationships" xmlns:p188="http://schemas.microsoft.com/office/powerpoint/2018/8/main">
  <p188:cm id="{97161169-E50D-46D8-8863-DCD6F081B771}" authorId="{00000000-0000-0000-0000-000000000000}" created="2023-04-25T05:10:38.524">
    <pc:sldMkLst xmlns:pc="http://schemas.microsoft.com/office/powerpoint/2013/main/command">
      <pc:docMk/>
      <pc:sldMk cId="3439016899" sldId="687"/>
    </pc:sldMkLst>
    <p188:txBody>
      <a:bodyPr/>
      <a:lstStyle/>
      <a:p>
        <a:r>
          <a:rPr lang="ja-JP" altLang="en-US"/>
          <a:t>画面差し替え（ログイン）</a:t>
        </a:r>
      </a:p>
    </p188:txBody>
  </p188:cm>
  <p188:cm id="{1CC8FCB7-9B14-4E4F-B9AF-42873BB9D7F6}" authorId="{00000000-0000-0000-0000-000000000000}" created="2023-04-25T05:10:49.898">
    <pc:sldMkLst xmlns:pc="http://schemas.microsoft.com/office/powerpoint/2013/main/command">
      <pc:docMk/>
      <pc:sldMk cId="3439016899" sldId="687"/>
    </pc:sldMkLst>
    <p188:txBody>
      <a:bodyPr/>
      <a:lstStyle/>
      <a:p>
        <a:r>
          <a:rPr lang="ja-JP" altLang="en-US"/>
          <a:t>画面差し替え（臨個票作成）</a:t>
        </a:r>
      </a:p>
    </p188:txBody>
  </p188:cm>
  <p188:cm id="{3550D0BB-F22C-4355-8541-748AE5A52745}" authorId="{00000000-0000-0000-0000-000000000000}" created="2023-05-31T04:09:36.282">
    <pc:sldMkLst xmlns:pc="http://schemas.microsoft.com/office/powerpoint/2013/main/command">
      <pc:docMk/>
      <pc:sldMk cId="3439016899" sldId="687"/>
    </pc:sldMkLst>
    <p188:txBody>
      <a:bodyPr/>
      <a:lstStyle/>
      <a:p>
        <a:r>
          <a:rPr lang="ja-JP" altLang="en-US"/>
          <a:t>画面差し替え（メニュー）</a:t>
        </a:r>
      </a:p>
    </p188:txBody>
  </p188:cm>
</p188:cmLst>
</file>

<file path=ppt/comments/modernComment_2BB_15084B8B.xml><?xml version="1.0" encoding="utf-8"?>
<p188:cmLst xmlns:a="http://schemas.openxmlformats.org/drawingml/2006/main" xmlns:r="http://schemas.openxmlformats.org/officeDocument/2006/relationships" xmlns:p188="http://schemas.microsoft.com/office/powerpoint/2018/8/main">
  <p188:cm id="{24DD2F1C-04C9-4F5E-A29D-8A58EDEC729B}" authorId="{00000000-0000-0000-0000-000000000000}" created="2023-06-09T05:56:47.685">
    <pc:sldMkLst xmlns:pc="http://schemas.microsoft.com/office/powerpoint/2013/main/command">
      <pc:docMk/>
      <pc:sldMk cId="352865163" sldId="699"/>
    </pc:sldMkLst>
    <p188:txBody>
      <a:bodyPr/>
      <a:lstStyle/>
      <a:p>
        <a:r>
          <a:rPr lang="ja-JP" altLang="en-US"/>
          <a:t>マニュアル画像差し替え</a:t>
        </a:r>
      </a:p>
    </p188:txBody>
  </p188:cm>
</p188:cmLst>
</file>

<file path=ppt/comments/modernComment_2BC_543ADD18.xml><?xml version="1.0" encoding="utf-8"?>
<p188:cmLst xmlns:a="http://schemas.openxmlformats.org/drawingml/2006/main" xmlns:r="http://schemas.openxmlformats.org/officeDocument/2006/relationships" xmlns:p188="http://schemas.microsoft.com/office/powerpoint/2018/8/main">
  <p188:cm id="{65041CB0-0211-462D-8321-D3F0617F420A}" authorId="{00000000-0000-0000-0000-000000000000}" created="2023-06-09T05:56:53.852">
    <pc:sldMkLst xmlns:pc="http://schemas.microsoft.com/office/powerpoint/2013/main/command">
      <pc:docMk/>
      <pc:sldMk cId="1413143832" sldId="700"/>
    </pc:sldMkLst>
    <p188:txBody>
      <a:bodyPr/>
      <a:lstStyle/>
      <a:p>
        <a:r>
          <a:rPr lang="ja-JP" altLang="en-US"/>
          <a:t>マニュアル画像差し替え</a:t>
        </a:r>
      </a:p>
    </p188:txBody>
  </p188:cm>
</p188:cmLst>
</file>

<file path=ppt/comments/modernComment_2BD_597331D7.xml><?xml version="1.0" encoding="utf-8"?>
<p188:cmLst xmlns:a="http://schemas.openxmlformats.org/drawingml/2006/main" xmlns:r="http://schemas.openxmlformats.org/officeDocument/2006/relationships" xmlns:p188="http://schemas.microsoft.com/office/powerpoint/2018/8/main">
  <p188:cm id="{547FAF2C-5FB9-43E4-A46F-6AC615BED5AD}" authorId="{00000000-0000-0000-0000-000000000000}" created="2023-06-09T05:56:57.633">
    <pc:sldMkLst xmlns:pc="http://schemas.microsoft.com/office/powerpoint/2013/main/command">
      <pc:docMk/>
      <pc:sldMk cId="1500721623" sldId="701"/>
    </pc:sldMkLst>
    <p188:txBody>
      <a:bodyPr/>
      <a:lstStyle/>
      <a:p>
        <a:r>
          <a:rPr lang="ja-JP" altLang="en-US"/>
          <a:t>マニュアル画像差し替え</a:t>
        </a:r>
      </a:p>
    </p188:txBody>
  </p188:cm>
</p188:cmLst>
</file>

<file path=ppt/comments/modernComment_2C2_EB511D16.xml><?xml version="1.0" encoding="utf-8"?>
<p188:cmLst xmlns:a="http://schemas.openxmlformats.org/drawingml/2006/main" xmlns:r="http://schemas.openxmlformats.org/officeDocument/2006/relationships" xmlns:p188="http://schemas.microsoft.com/office/powerpoint/2018/8/main">
  <p188:cm id="{0E7CFCDF-886C-41D8-9B45-F40B8FD744EF}" authorId="{00000000-0000-0000-0000-000000000000}" created="2023-06-09T05:57:00.754">
    <pc:sldMkLst xmlns:pc="http://schemas.microsoft.com/office/powerpoint/2013/main/command">
      <pc:docMk/>
      <pc:sldMk cId="3947961622" sldId="706"/>
    </pc:sldMkLst>
    <p188:txBody>
      <a:bodyPr/>
      <a:lstStyle/>
      <a:p>
        <a:r>
          <a:rPr lang="ja-JP" altLang="en-US"/>
          <a:t>マニュアル画像差し替え</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1026"/>
          <p:cNvSpPr>
            <a:spLocks noGrp="1" noChangeArrowheads="1"/>
          </p:cNvSpPr>
          <p:nvPr>
            <p:ph type="hdr" sz="quarter"/>
          </p:nvPr>
        </p:nvSpPr>
        <p:spPr bwMode="auto">
          <a:xfrm>
            <a:off x="0" y="0"/>
            <a:ext cx="2918193" cy="493628"/>
          </a:xfrm>
          <a:prstGeom prst="rect">
            <a:avLst/>
          </a:prstGeom>
          <a:noFill/>
          <a:ln w="9525">
            <a:noFill/>
            <a:miter lim="800000"/>
            <a:headEnd/>
            <a:tailEnd/>
          </a:ln>
          <a:effectLst/>
        </p:spPr>
        <p:txBody>
          <a:bodyPr vert="horz" wrap="square" lIns="90756" tIns="45379" rIns="90756" bIns="45379" numCol="1" anchor="t" anchorCtr="0" compatLnSpc="1">
            <a:prstTxWarp prst="textNoShape">
              <a:avLst/>
            </a:prstTxWarp>
          </a:bodyPr>
          <a:lstStyle>
            <a:lvl1pPr>
              <a:lnSpc>
                <a:spcPct val="100000"/>
              </a:lnSpc>
              <a:defRPr sz="1200">
                <a:solidFill>
                  <a:schemeClr val="tx1"/>
                </a:solidFill>
                <a:latin typeface="Times New Roman" charset="0"/>
                <a:ea typeface="ＭＳ Ｐゴシック" charset="-128"/>
              </a:defRPr>
            </a:lvl1pPr>
          </a:lstStyle>
          <a:p>
            <a:endParaRPr lang="en-US" altLang="ja-JP"/>
          </a:p>
        </p:txBody>
      </p:sp>
      <p:sp>
        <p:nvSpPr>
          <p:cNvPr id="33795" name="Rectangle 1027"/>
          <p:cNvSpPr>
            <a:spLocks noGrp="1" noChangeArrowheads="1"/>
          </p:cNvSpPr>
          <p:nvPr>
            <p:ph type="dt" sz="quarter" idx="1"/>
          </p:nvPr>
        </p:nvSpPr>
        <p:spPr bwMode="auto">
          <a:xfrm>
            <a:off x="3817571" y="0"/>
            <a:ext cx="2918193" cy="493628"/>
          </a:xfrm>
          <a:prstGeom prst="rect">
            <a:avLst/>
          </a:prstGeom>
          <a:noFill/>
          <a:ln w="9525">
            <a:noFill/>
            <a:miter lim="800000"/>
            <a:headEnd/>
            <a:tailEnd/>
          </a:ln>
          <a:effectLst/>
        </p:spPr>
        <p:txBody>
          <a:bodyPr vert="horz" wrap="square" lIns="90756" tIns="45379" rIns="90756" bIns="45379" numCol="1" anchor="t" anchorCtr="0" compatLnSpc="1">
            <a:prstTxWarp prst="textNoShape">
              <a:avLst/>
            </a:prstTxWarp>
          </a:bodyPr>
          <a:lstStyle>
            <a:lvl1pPr algn="r">
              <a:lnSpc>
                <a:spcPct val="100000"/>
              </a:lnSpc>
              <a:defRPr sz="1200">
                <a:solidFill>
                  <a:schemeClr val="tx1"/>
                </a:solidFill>
                <a:latin typeface="Times New Roman" charset="0"/>
                <a:ea typeface="ＭＳ Ｐゴシック" charset="-128"/>
              </a:defRPr>
            </a:lvl1pPr>
          </a:lstStyle>
          <a:p>
            <a:endParaRPr lang="en-US" altLang="ja-JP"/>
          </a:p>
        </p:txBody>
      </p:sp>
      <p:sp>
        <p:nvSpPr>
          <p:cNvPr id="33796" name="Rectangle 1028"/>
          <p:cNvSpPr>
            <a:spLocks noGrp="1" noChangeArrowheads="1"/>
          </p:cNvSpPr>
          <p:nvPr>
            <p:ph type="ftr" sz="quarter" idx="2"/>
          </p:nvPr>
        </p:nvSpPr>
        <p:spPr bwMode="auto">
          <a:xfrm>
            <a:off x="0" y="9372687"/>
            <a:ext cx="2918193" cy="493626"/>
          </a:xfrm>
          <a:prstGeom prst="rect">
            <a:avLst/>
          </a:prstGeom>
          <a:noFill/>
          <a:ln w="9525">
            <a:noFill/>
            <a:miter lim="800000"/>
            <a:headEnd/>
            <a:tailEnd/>
          </a:ln>
          <a:effectLst/>
        </p:spPr>
        <p:txBody>
          <a:bodyPr vert="horz" wrap="square" lIns="90756" tIns="45379" rIns="90756" bIns="45379" numCol="1" anchor="b" anchorCtr="0" compatLnSpc="1">
            <a:prstTxWarp prst="textNoShape">
              <a:avLst/>
            </a:prstTxWarp>
          </a:bodyPr>
          <a:lstStyle>
            <a:lvl1pPr>
              <a:lnSpc>
                <a:spcPct val="100000"/>
              </a:lnSpc>
              <a:defRPr sz="1200">
                <a:solidFill>
                  <a:schemeClr val="tx1"/>
                </a:solidFill>
                <a:latin typeface="Times New Roman" charset="0"/>
                <a:ea typeface="ＭＳ Ｐゴシック" charset="-128"/>
              </a:defRPr>
            </a:lvl1pPr>
          </a:lstStyle>
          <a:p>
            <a:endParaRPr lang="en-US" altLang="ja-JP"/>
          </a:p>
        </p:txBody>
      </p:sp>
      <p:sp>
        <p:nvSpPr>
          <p:cNvPr id="33797" name="Rectangle 1029"/>
          <p:cNvSpPr>
            <a:spLocks noGrp="1" noChangeArrowheads="1"/>
          </p:cNvSpPr>
          <p:nvPr>
            <p:ph type="sldNum" sz="quarter" idx="3"/>
          </p:nvPr>
        </p:nvSpPr>
        <p:spPr bwMode="auto">
          <a:xfrm>
            <a:off x="3817571" y="9372687"/>
            <a:ext cx="2918193" cy="493626"/>
          </a:xfrm>
          <a:prstGeom prst="rect">
            <a:avLst/>
          </a:prstGeom>
          <a:noFill/>
          <a:ln w="9525">
            <a:noFill/>
            <a:miter lim="800000"/>
            <a:headEnd/>
            <a:tailEnd/>
          </a:ln>
          <a:effectLst/>
        </p:spPr>
        <p:txBody>
          <a:bodyPr vert="horz" wrap="square" lIns="90756" tIns="45379" rIns="90756" bIns="45379" numCol="1" anchor="b" anchorCtr="0" compatLnSpc="1">
            <a:prstTxWarp prst="textNoShape">
              <a:avLst/>
            </a:prstTxWarp>
          </a:bodyPr>
          <a:lstStyle>
            <a:lvl1pPr algn="r">
              <a:lnSpc>
                <a:spcPct val="100000"/>
              </a:lnSpc>
              <a:defRPr sz="1200">
                <a:solidFill>
                  <a:schemeClr val="tx1"/>
                </a:solidFill>
                <a:latin typeface="Times New Roman" charset="0"/>
                <a:ea typeface="ＭＳ Ｐゴシック" charset="-128"/>
              </a:defRPr>
            </a:lvl1pPr>
          </a:lstStyle>
          <a:p>
            <a:fld id="{97EB0BD7-0D1B-461F-96D2-458D4659D7B9}" type="slidenum">
              <a:rPr lang="en-US" altLang="ja-JP"/>
              <a:pPr/>
              <a:t>‹#›</a:t>
            </a:fld>
            <a:endParaRPr lang="en-US" altLang="ja-JP"/>
          </a:p>
        </p:txBody>
      </p:sp>
    </p:spTree>
    <p:extLst>
      <p:ext uri="{BB962C8B-B14F-4D97-AF65-F5344CB8AC3E}">
        <p14:creationId xmlns:p14="http://schemas.microsoft.com/office/powerpoint/2010/main" val="38672178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1026"/>
          <p:cNvSpPr>
            <a:spLocks noGrp="1" noChangeArrowheads="1"/>
          </p:cNvSpPr>
          <p:nvPr>
            <p:ph type="hdr" sz="quarter"/>
          </p:nvPr>
        </p:nvSpPr>
        <p:spPr bwMode="auto">
          <a:xfrm>
            <a:off x="0" y="0"/>
            <a:ext cx="2918193" cy="493628"/>
          </a:xfrm>
          <a:prstGeom prst="rect">
            <a:avLst/>
          </a:prstGeom>
          <a:noFill/>
          <a:ln w="9525">
            <a:noFill/>
            <a:miter lim="800000"/>
            <a:headEnd/>
            <a:tailEnd/>
          </a:ln>
          <a:effectLst/>
        </p:spPr>
        <p:txBody>
          <a:bodyPr vert="horz" wrap="square" lIns="90756" tIns="45379" rIns="90756" bIns="45379" numCol="1" anchor="t" anchorCtr="0" compatLnSpc="1">
            <a:prstTxWarp prst="textNoShape">
              <a:avLst/>
            </a:prstTxWarp>
          </a:bodyPr>
          <a:lstStyle>
            <a:lvl1pPr>
              <a:lnSpc>
                <a:spcPct val="100000"/>
              </a:lnSpc>
              <a:defRPr sz="1200">
                <a:solidFill>
                  <a:schemeClr val="tx1"/>
                </a:solidFill>
                <a:latin typeface="Times New Roman" charset="0"/>
                <a:ea typeface="ＭＳ Ｐゴシック" charset="-128"/>
              </a:defRPr>
            </a:lvl1pPr>
          </a:lstStyle>
          <a:p>
            <a:endParaRPr lang="en-US" altLang="ja-JP"/>
          </a:p>
        </p:txBody>
      </p:sp>
      <p:sp>
        <p:nvSpPr>
          <p:cNvPr id="25603" name="Rectangle 1027"/>
          <p:cNvSpPr>
            <a:spLocks noGrp="1" noChangeArrowheads="1"/>
          </p:cNvSpPr>
          <p:nvPr>
            <p:ph type="dt" idx="1"/>
          </p:nvPr>
        </p:nvSpPr>
        <p:spPr bwMode="auto">
          <a:xfrm>
            <a:off x="3817571" y="0"/>
            <a:ext cx="2918193" cy="493628"/>
          </a:xfrm>
          <a:prstGeom prst="rect">
            <a:avLst/>
          </a:prstGeom>
          <a:noFill/>
          <a:ln w="9525">
            <a:noFill/>
            <a:miter lim="800000"/>
            <a:headEnd/>
            <a:tailEnd/>
          </a:ln>
          <a:effectLst/>
        </p:spPr>
        <p:txBody>
          <a:bodyPr vert="horz" wrap="square" lIns="90756" tIns="45379" rIns="90756" bIns="45379" numCol="1" anchor="t" anchorCtr="0" compatLnSpc="1">
            <a:prstTxWarp prst="textNoShape">
              <a:avLst/>
            </a:prstTxWarp>
          </a:bodyPr>
          <a:lstStyle>
            <a:lvl1pPr algn="r">
              <a:lnSpc>
                <a:spcPct val="100000"/>
              </a:lnSpc>
              <a:defRPr sz="1200">
                <a:solidFill>
                  <a:schemeClr val="tx1"/>
                </a:solidFill>
                <a:latin typeface="Times New Roman" charset="0"/>
                <a:ea typeface="ＭＳ Ｐゴシック" charset="-128"/>
              </a:defRPr>
            </a:lvl1pPr>
          </a:lstStyle>
          <a:p>
            <a:endParaRPr lang="en-US" altLang="ja-JP"/>
          </a:p>
        </p:txBody>
      </p:sp>
      <p:sp>
        <p:nvSpPr>
          <p:cNvPr id="25604" name="Rectangle 1028"/>
          <p:cNvSpPr>
            <a:spLocks noGrp="1" noRot="1" noChangeAspect="1" noChangeArrowheads="1" noTextEdit="1"/>
          </p:cNvSpPr>
          <p:nvPr>
            <p:ph type="sldImg" idx="2"/>
          </p:nvPr>
        </p:nvSpPr>
        <p:spPr bwMode="auto">
          <a:xfrm>
            <a:off x="79375" y="739775"/>
            <a:ext cx="6577013" cy="3700463"/>
          </a:xfrm>
          <a:prstGeom prst="rect">
            <a:avLst/>
          </a:prstGeom>
          <a:noFill/>
          <a:ln w="9525">
            <a:solidFill>
              <a:srgbClr val="000000"/>
            </a:solidFill>
            <a:miter lim="800000"/>
            <a:headEnd/>
            <a:tailEnd/>
          </a:ln>
          <a:effectLst/>
        </p:spPr>
      </p:sp>
      <p:sp>
        <p:nvSpPr>
          <p:cNvPr id="25605" name="Rectangle 1029"/>
          <p:cNvSpPr>
            <a:spLocks noGrp="1" noChangeArrowheads="1"/>
          </p:cNvSpPr>
          <p:nvPr>
            <p:ph type="body" sz="quarter" idx="3"/>
          </p:nvPr>
        </p:nvSpPr>
        <p:spPr bwMode="auto">
          <a:xfrm>
            <a:off x="897785" y="4687122"/>
            <a:ext cx="4940198" cy="4439530"/>
          </a:xfrm>
          <a:prstGeom prst="rect">
            <a:avLst/>
          </a:prstGeom>
          <a:noFill/>
          <a:ln w="9525">
            <a:noFill/>
            <a:miter lim="800000"/>
            <a:headEnd/>
            <a:tailEnd/>
          </a:ln>
          <a:effectLst/>
        </p:spPr>
        <p:txBody>
          <a:bodyPr vert="horz" wrap="square" lIns="90756" tIns="45379" rIns="90756" bIns="45379"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5606" name="Rectangle 1030"/>
          <p:cNvSpPr>
            <a:spLocks noGrp="1" noChangeArrowheads="1"/>
          </p:cNvSpPr>
          <p:nvPr>
            <p:ph type="ftr" sz="quarter" idx="4"/>
          </p:nvPr>
        </p:nvSpPr>
        <p:spPr bwMode="auto">
          <a:xfrm>
            <a:off x="0" y="9372687"/>
            <a:ext cx="2918193" cy="493626"/>
          </a:xfrm>
          <a:prstGeom prst="rect">
            <a:avLst/>
          </a:prstGeom>
          <a:noFill/>
          <a:ln w="9525">
            <a:noFill/>
            <a:miter lim="800000"/>
            <a:headEnd/>
            <a:tailEnd/>
          </a:ln>
          <a:effectLst/>
        </p:spPr>
        <p:txBody>
          <a:bodyPr vert="horz" wrap="square" lIns="90756" tIns="45379" rIns="90756" bIns="45379" numCol="1" anchor="b" anchorCtr="0" compatLnSpc="1">
            <a:prstTxWarp prst="textNoShape">
              <a:avLst/>
            </a:prstTxWarp>
          </a:bodyPr>
          <a:lstStyle>
            <a:lvl1pPr>
              <a:lnSpc>
                <a:spcPct val="100000"/>
              </a:lnSpc>
              <a:defRPr sz="1200">
                <a:solidFill>
                  <a:schemeClr val="tx1"/>
                </a:solidFill>
                <a:latin typeface="Times New Roman" charset="0"/>
                <a:ea typeface="ＭＳ Ｐゴシック" charset="-128"/>
              </a:defRPr>
            </a:lvl1pPr>
          </a:lstStyle>
          <a:p>
            <a:endParaRPr lang="en-US" altLang="ja-JP"/>
          </a:p>
        </p:txBody>
      </p:sp>
      <p:sp>
        <p:nvSpPr>
          <p:cNvPr id="25607" name="Rectangle 1031"/>
          <p:cNvSpPr>
            <a:spLocks noGrp="1" noChangeArrowheads="1"/>
          </p:cNvSpPr>
          <p:nvPr>
            <p:ph type="sldNum" sz="quarter" idx="5"/>
          </p:nvPr>
        </p:nvSpPr>
        <p:spPr bwMode="auto">
          <a:xfrm>
            <a:off x="3817571" y="9372687"/>
            <a:ext cx="2918193" cy="493626"/>
          </a:xfrm>
          <a:prstGeom prst="rect">
            <a:avLst/>
          </a:prstGeom>
          <a:noFill/>
          <a:ln w="9525">
            <a:noFill/>
            <a:miter lim="800000"/>
            <a:headEnd/>
            <a:tailEnd/>
          </a:ln>
          <a:effectLst/>
        </p:spPr>
        <p:txBody>
          <a:bodyPr vert="horz" wrap="square" lIns="90756" tIns="45379" rIns="90756" bIns="45379" numCol="1" anchor="b" anchorCtr="0" compatLnSpc="1">
            <a:prstTxWarp prst="textNoShape">
              <a:avLst/>
            </a:prstTxWarp>
          </a:bodyPr>
          <a:lstStyle>
            <a:lvl1pPr algn="r">
              <a:lnSpc>
                <a:spcPct val="100000"/>
              </a:lnSpc>
              <a:defRPr sz="1200">
                <a:solidFill>
                  <a:schemeClr val="tx1"/>
                </a:solidFill>
                <a:latin typeface="Times New Roman" charset="0"/>
                <a:ea typeface="ＭＳ Ｐゴシック" charset="-128"/>
              </a:defRPr>
            </a:lvl1pPr>
          </a:lstStyle>
          <a:p>
            <a:fld id="{8AF01994-2739-4319-8C13-74EB71056E38}" type="slidenum">
              <a:rPr lang="en-US" altLang="ja-JP"/>
              <a:pPr/>
              <a:t>‹#›</a:t>
            </a:fld>
            <a:endParaRPr lang="en-US" altLang="ja-JP"/>
          </a:p>
        </p:txBody>
      </p:sp>
    </p:spTree>
    <p:extLst>
      <p:ext uri="{BB962C8B-B14F-4D97-AF65-F5344CB8AC3E}">
        <p14:creationId xmlns:p14="http://schemas.microsoft.com/office/powerpoint/2010/main" val="24775505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Times New Roman" charset="0"/>
        <a:ea typeface="ＭＳ Ｐ明朝" charset="-128"/>
        <a:cs typeface="+mn-cs"/>
      </a:defRPr>
    </a:lvl1pPr>
    <a:lvl2pPr marL="457200" algn="l" rtl="0" fontAlgn="base">
      <a:spcBef>
        <a:spcPct val="30000"/>
      </a:spcBef>
      <a:spcAft>
        <a:spcPct val="0"/>
      </a:spcAft>
      <a:defRPr kumimoji="1" sz="1200" kern="1200">
        <a:solidFill>
          <a:schemeClr val="tx1"/>
        </a:solidFill>
        <a:latin typeface="Times New Roman" charset="0"/>
        <a:ea typeface="ＭＳ Ｐ明朝" charset="-128"/>
        <a:cs typeface="+mn-cs"/>
      </a:defRPr>
    </a:lvl2pPr>
    <a:lvl3pPr marL="914400" algn="l" rtl="0" fontAlgn="base">
      <a:spcBef>
        <a:spcPct val="30000"/>
      </a:spcBef>
      <a:spcAft>
        <a:spcPct val="0"/>
      </a:spcAft>
      <a:defRPr kumimoji="1" sz="1200" kern="1200">
        <a:solidFill>
          <a:schemeClr val="tx1"/>
        </a:solidFill>
        <a:latin typeface="Times New Roman" charset="0"/>
        <a:ea typeface="ＭＳ Ｐ明朝" charset="-128"/>
        <a:cs typeface="+mn-cs"/>
      </a:defRPr>
    </a:lvl3pPr>
    <a:lvl4pPr marL="1371600" algn="l" rtl="0" fontAlgn="base">
      <a:spcBef>
        <a:spcPct val="30000"/>
      </a:spcBef>
      <a:spcAft>
        <a:spcPct val="0"/>
      </a:spcAft>
      <a:defRPr kumimoji="1" sz="1200" kern="1200">
        <a:solidFill>
          <a:schemeClr val="tx1"/>
        </a:solidFill>
        <a:latin typeface="Times New Roman" charset="0"/>
        <a:ea typeface="ＭＳ Ｐ明朝" charset="-128"/>
        <a:cs typeface="+mn-cs"/>
      </a:defRPr>
    </a:lvl4pPr>
    <a:lvl5pPr marL="1828800" algn="l" rtl="0" fontAlgn="base">
      <a:spcBef>
        <a:spcPct val="30000"/>
      </a:spcBef>
      <a:spcAft>
        <a:spcPct val="0"/>
      </a:spcAft>
      <a:defRPr kumimoji="1" sz="1200" kern="1200">
        <a:solidFill>
          <a:schemeClr val="tx1"/>
        </a:solidFill>
        <a:latin typeface="Times New Roman" charset="0"/>
        <a:ea typeface="ＭＳ Ｐ明朝"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79375" y="739775"/>
            <a:ext cx="6577013" cy="3700463"/>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8AF01994-2739-4319-8C13-74EB71056E38}" type="slidenum">
              <a:rPr lang="en-US" altLang="ja-JP" smtClean="0"/>
              <a:pPr/>
              <a:t>1</a:t>
            </a:fld>
            <a:endParaRPr lang="en-US" altLang="ja-JP"/>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10</a:t>
            </a:fld>
            <a:endParaRPr lang="en-US" altLang="ja-JP"/>
          </a:p>
        </p:txBody>
      </p:sp>
    </p:spTree>
    <p:extLst>
      <p:ext uri="{BB962C8B-B14F-4D97-AF65-F5344CB8AC3E}">
        <p14:creationId xmlns:p14="http://schemas.microsoft.com/office/powerpoint/2010/main" val="978069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2</a:t>
            </a:fld>
            <a:endParaRPr lang="en-US" altLang="ja-JP"/>
          </a:p>
        </p:txBody>
      </p:sp>
    </p:spTree>
    <p:extLst>
      <p:ext uri="{BB962C8B-B14F-4D97-AF65-F5344CB8AC3E}">
        <p14:creationId xmlns:p14="http://schemas.microsoft.com/office/powerpoint/2010/main" val="125629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3</a:t>
            </a:fld>
            <a:endParaRPr lang="en-US" altLang="ja-JP"/>
          </a:p>
        </p:txBody>
      </p:sp>
    </p:spTree>
    <p:extLst>
      <p:ext uri="{BB962C8B-B14F-4D97-AF65-F5344CB8AC3E}">
        <p14:creationId xmlns:p14="http://schemas.microsoft.com/office/powerpoint/2010/main" val="551750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4</a:t>
            </a:fld>
            <a:endParaRPr lang="en-US" altLang="ja-JP"/>
          </a:p>
        </p:txBody>
      </p:sp>
    </p:spTree>
    <p:extLst>
      <p:ext uri="{BB962C8B-B14F-4D97-AF65-F5344CB8AC3E}">
        <p14:creationId xmlns:p14="http://schemas.microsoft.com/office/powerpoint/2010/main" val="2289310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5</a:t>
            </a:fld>
            <a:endParaRPr lang="en-US" altLang="ja-JP"/>
          </a:p>
        </p:txBody>
      </p:sp>
    </p:spTree>
    <p:extLst>
      <p:ext uri="{BB962C8B-B14F-4D97-AF65-F5344CB8AC3E}">
        <p14:creationId xmlns:p14="http://schemas.microsoft.com/office/powerpoint/2010/main" val="6792328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6</a:t>
            </a:fld>
            <a:endParaRPr lang="en-US" altLang="ja-JP"/>
          </a:p>
        </p:txBody>
      </p:sp>
    </p:spTree>
    <p:extLst>
      <p:ext uri="{BB962C8B-B14F-4D97-AF65-F5344CB8AC3E}">
        <p14:creationId xmlns:p14="http://schemas.microsoft.com/office/powerpoint/2010/main" val="22608558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7</a:t>
            </a:fld>
            <a:endParaRPr lang="en-US" altLang="ja-JP"/>
          </a:p>
        </p:txBody>
      </p:sp>
    </p:spTree>
    <p:extLst>
      <p:ext uri="{BB962C8B-B14F-4D97-AF65-F5344CB8AC3E}">
        <p14:creationId xmlns:p14="http://schemas.microsoft.com/office/powerpoint/2010/main" val="3917408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8</a:t>
            </a:fld>
            <a:endParaRPr lang="en-US" altLang="ja-JP"/>
          </a:p>
        </p:txBody>
      </p:sp>
    </p:spTree>
    <p:extLst>
      <p:ext uri="{BB962C8B-B14F-4D97-AF65-F5344CB8AC3E}">
        <p14:creationId xmlns:p14="http://schemas.microsoft.com/office/powerpoint/2010/main" val="1842764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9</a:t>
            </a:fld>
            <a:endParaRPr lang="en-US" altLang="ja-JP"/>
          </a:p>
        </p:txBody>
      </p:sp>
    </p:spTree>
    <p:extLst>
      <p:ext uri="{BB962C8B-B14F-4D97-AF65-F5344CB8AC3E}">
        <p14:creationId xmlns:p14="http://schemas.microsoft.com/office/powerpoint/2010/main" val="9780691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タイトルのみ">
    <p:spTree>
      <p:nvGrpSpPr>
        <p:cNvPr id="1" name=""/>
        <p:cNvGrpSpPr/>
        <p:nvPr/>
      </p:nvGrpSpPr>
      <p:grpSpPr>
        <a:xfrm>
          <a:off x="0" y="0"/>
          <a:ext cx="0" cy="0"/>
          <a:chOff x="0" y="0"/>
          <a:chExt cx="0" cy="0"/>
        </a:xfrm>
      </p:grpSpPr>
      <p:grpSp>
        <p:nvGrpSpPr>
          <p:cNvPr id="35" name="グループ化 34"/>
          <p:cNvGrpSpPr/>
          <p:nvPr userDrawn="1"/>
        </p:nvGrpSpPr>
        <p:grpSpPr bwMode="gray">
          <a:xfrm>
            <a:off x="324487" y="2057426"/>
            <a:ext cx="8495663" cy="97488"/>
            <a:chOff x="324487" y="2057426"/>
            <a:chExt cx="8495663" cy="97488"/>
          </a:xfrm>
        </p:grpSpPr>
        <p:sp>
          <p:nvSpPr>
            <p:cNvPr id="36" name="正方形/長方形 11"/>
            <p:cNvSpPr>
              <a:spLocks noChangeArrowheads="1"/>
            </p:cNvSpPr>
            <p:nvPr/>
          </p:nvSpPr>
          <p:spPr bwMode="gray">
            <a:xfrm>
              <a:off x="324489" y="2057426"/>
              <a:ext cx="8495661" cy="97488"/>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grpSp>
          <p:nvGrpSpPr>
            <p:cNvPr id="37" name="グループ化 16"/>
            <p:cNvGrpSpPr/>
            <p:nvPr/>
          </p:nvGrpSpPr>
          <p:grpSpPr bwMode="gray">
            <a:xfrm>
              <a:off x="324487" y="2057426"/>
              <a:ext cx="1938812" cy="97488"/>
              <a:chOff x="312738" y="2747963"/>
              <a:chExt cx="1970087" cy="109537"/>
            </a:xfrm>
          </p:grpSpPr>
          <p:sp>
            <p:nvSpPr>
              <p:cNvPr id="38" name="正方形/長方形 37"/>
              <p:cNvSpPr/>
              <p:nvPr/>
            </p:nvSpPr>
            <p:spPr bwMode="gray">
              <a:xfrm>
                <a:off x="312738" y="2747963"/>
                <a:ext cx="1970087" cy="109537"/>
              </a:xfrm>
              <a:prstGeom prst="rect">
                <a:avLst/>
              </a:prstGeom>
              <a:solidFill>
                <a:srgbClr val="FF0026"/>
              </a:solidFill>
              <a:ln w="9525">
                <a:noFill/>
                <a:miter lim="800000"/>
                <a:headEnd/>
                <a:tailEnd/>
              </a:ln>
              <a:effectLst/>
            </p:spPr>
            <p:txBody>
              <a:bodyPr wrap="none" anchor="ctr"/>
              <a:lstStyle/>
              <a:p>
                <a:pPr fontAlgn="auto">
                  <a:spcBef>
                    <a:spcPts val="0"/>
                  </a:spcBef>
                  <a:spcAft>
                    <a:spcPts val="0"/>
                  </a:spcAft>
                  <a:defRPr/>
                </a:pPr>
                <a:endParaRPr kumimoji="0" lang="ja-JP" altLang="en-US" sz="1800" kern="0" dirty="0">
                  <a:solidFill>
                    <a:sysClr val="windowText" lastClr="000000"/>
                  </a:solidFill>
                </a:endParaRPr>
              </a:p>
            </p:txBody>
          </p:sp>
          <p:sp>
            <p:nvSpPr>
              <p:cNvPr id="39" name="正方形/長方形 38"/>
              <p:cNvSpPr/>
              <p:nvPr/>
            </p:nvSpPr>
            <p:spPr bwMode="gray">
              <a:xfrm>
                <a:off x="312738" y="2747963"/>
                <a:ext cx="985837" cy="109537"/>
              </a:xfrm>
              <a:prstGeom prst="rect">
                <a:avLst/>
              </a:prstGeom>
              <a:solidFill>
                <a:srgbClr val="B3B3B3"/>
              </a:solidFill>
              <a:ln w="9525">
                <a:noFill/>
                <a:miter lim="800000"/>
                <a:headEnd/>
                <a:tailEnd/>
              </a:ln>
              <a:effectLst/>
            </p:spPr>
            <p:txBody>
              <a:bodyPr wrap="none" anchor="ctr"/>
              <a:lstStyle/>
              <a:p>
                <a:pPr algn="l" fontAlgn="auto">
                  <a:spcBef>
                    <a:spcPts val="0"/>
                  </a:spcBef>
                  <a:spcAft>
                    <a:spcPts val="0"/>
                  </a:spcAft>
                  <a:defRPr/>
                </a:pPr>
                <a:endParaRPr kumimoji="0" lang="ja-JP" altLang="en-US" sz="1800" kern="0" dirty="0">
                  <a:solidFill>
                    <a:sysClr val="windowText" lastClr="000000"/>
                  </a:solidFill>
                </a:endParaRPr>
              </a:p>
            </p:txBody>
          </p:sp>
        </p:grpSp>
      </p:grpSp>
      <p:sp>
        <p:nvSpPr>
          <p:cNvPr id="42" name="スライド番号プレースホルダ 2"/>
          <p:cNvSpPr>
            <a:spLocks noGrp="1"/>
          </p:cNvSpPr>
          <p:nvPr userDrawn="1">
            <p:ph type="sldNum" sz="quarter" idx="10"/>
          </p:nvPr>
        </p:nvSpPr>
        <p:spPr bwMode="gray">
          <a:xfrm>
            <a:off x="8560360" y="4916262"/>
            <a:ext cx="488950" cy="228600"/>
          </a:xfrm>
          <a:prstGeom prst="rect">
            <a:avLst/>
          </a:prstGeom>
        </p:spPr>
        <p:txBody>
          <a:bodyPr/>
          <a:lstStyle>
            <a:lvl1pPr algn="r">
              <a:defRPr sz="1100" smtClean="0">
                <a:solidFill>
                  <a:schemeClr val="tx1"/>
                </a:solidFill>
                <a:latin typeface="+mj-lt"/>
                <a:ea typeface="+mn-ea"/>
                <a:cs typeface="Arial" pitchFamily="34" charset="0"/>
              </a:defRPr>
            </a:lvl1pPr>
          </a:lstStyle>
          <a:p>
            <a:pPr>
              <a:defRPr/>
            </a:pPr>
            <a:fld id="{790173A9-6621-4FFE-BC07-AC198BDD4C9A}" type="slidenum">
              <a:rPr lang="en-US" altLang="ja-JP" smtClean="0"/>
              <a:pPr>
                <a:defRPr/>
              </a:pPr>
              <a:t>‹#›</a:t>
            </a:fld>
            <a:endParaRPr lang="en-US" altLang="ja-JP"/>
          </a:p>
        </p:txBody>
      </p:sp>
      <p:sp>
        <p:nvSpPr>
          <p:cNvPr id="43" name="タイトル 1"/>
          <p:cNvSpPr>
            <a:spLocks noGrp="1"/>
          </p:cNvSpPr>
          <p:nvPr userDrawn="1">
            <p:ph type="title"/>
          </p:nvPr>
        </p:nvSpPr>
        <p:spPr bwMode="gray">
          <a:xfrm>
            <a:off x="2138611" y="2335279"/>
            <a:ext cx="3550972" cy="461665"/>
          </a:xfrm>
          <a:prstGeom prst="rect">
            <a:avLst/>
          </a:prstGeom>
        </p:spPr>
        <p:txBody>
          <a:bodyPr wrap="none">
            <a:spAutoFit/>
          </a:bodyPr>
          <a:lstStyle>
            <a:lvl1pPr>
              <a:lnSpc>
                <a:spcPct val="100000"/>
              </a:lnSpc>
              <a:defRPr sz="2400">
                <a:solidFill>
                  <a:schemeClr val="tx1"/>
                </a:solidFill>
                <a:latin typeface="+mj-ea"/>
                <a:ea typeface="+mj-ea"/>
              </a:defRPr>
            </a:lvl1pPr>
          </a:lstStyle>
          <a:p>
            <a:r>
              <a:rPr lang="ja-JP" altLang="en-US" dirty="0"/>
              <a:t>マスタ タイトルの書式設定</a:t>
            </a:r>
          </a:p>
        </p:txBody>
      </p:sp>
      <p:sp>
        <p:nvSpPr>
          <p:cNvPr id="49" name="テキスト プレースホルダ 48"/>
          <p:cNvSpPr>
            <a:spLocks noGrp="1"/>
          </p:cNvSpPr>
          <p:nvPr userDrawn="1">
            <p:ph type="body" sz="quarter" idx="11"/>
          </p:nvPr>
        </p:nvSpPr>
        <p:spPr bwMode="gray">
          <a:xfrm>
            <a:off x="2138610" y="2742133"/>
            <a:ext cx="2861681" cy="369332"/>
          </a:xfrm>
          <a:prstGeom prst="rect">
            <a:avLst/>
          </a:prstGeom>
        </p:spPr>
        <p:txBody>
          <a:bodyPr wrap="none">
            <a:spAutoFit/>
          </a:bodyPr>
          <a:lstStyle>
            <a:lvl1pPr>
              <a:buNone/>
              <a:defRPr sz="1800">
                <a:latin typeface="+mn-ea"/>
                <a:ea typeface="+mn-ea"/>
              </a:defRPr>
            </a:lvl1pPr>
          </a:lstStyle>
          <a:p>
            <a:pPr lvl="0"/>
            <a:r>
              <a:rPr kumimoji="1" lang="ja-JP" altLang="en-US"/>
              <a:t>マスタ テキストの書式設定</a:t>
            </a:r>
          </a:p>
        </p:txBody>
      </p:sp>
      <p:sp>
        <p:nvSpPr>
          <p:cNvPr id="44" name="Text Box 13"/>
          <p:cNvSpPr txBox="1">
            <a:spLocks noChangeArrowheads="1"/>
          </p:cNvSpPr>
          <p:nvPr userDrawn="1"/>
        </p:nvSpPr>
        <p:spPr bwMode="gray">
          <a:xfrm>
            <a:off x="6923115" y="4949429"/>
            <a:ext cx="1770036" cy="189283"/>
          </a:xfrm>
          <a:prstGeom prst="rect">
            <a:avLst/>
          </a:prstGeom>
          <a:noFill/>
          <a:ln w="25400">
            <a:noFill/>
            <a:miter lim="800000"/>
            <a:headEnd/>
            <a:tailEnd/>
          </a:ln>
        </p:spPr>
        <p:txBody>
          <a:bodyPr wrap="none">
            <a:spAutoFit/>
          </a:bodyPr>
          <a:lstStyle/>
          <a:p>
            <a:pPr algn="r">
              <a:spcBef>
                <a:spcPct val="50000"/>
              </a:spcBef>
              <a:defRPr/>
            </a:pPr>
            <a:r>
              <a:rPr kumimoji="0" lang="en-US" altLang="ja-JP" sz="700" dirty="0">
                <a:solidFill>
                  <a:schemeClr val="tx1"/>
                </a:solidFill>
                <a:latin typeface="Arial" charset="0"/>
                <a:ea typeface="ＭＳ Ｐゴシック" pitchFamily="50" charset="-128"/>
              </a:rPr>
              <a:t>© Hitachi, Ltd. 2022. All rights reserved.</a:t>
            </a:r>
          </a:p>
        </p:txBody>
      </p:sp>
      <p:pic>
        <p:nvPicPr>
          <p:cNvPr id="41" name="図 40" descr="ea60_010_030_dwin.w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50655" y="402724"/>
            <a:ext cx="1769495" cy="5076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章扉">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EFD54A11-EE6B-30C9-BE7D-8E738CE55FDB}"/>
              </a:ext>
            </a:extLst>
          </p:cNvPr>
          <p:cNvGrpSpPr/>
          <p:nvPr userDrawn="1"/>
        </p:nvGrpSpPr>
        <p:grpSpPr bwMode="gray">
          <a:xfrm>
            <a:off x="-2170980" y="-2431523"/>
            <a:ext cx="12351073" cy="12318352"/>
            <a:chOff x="-2671077" y="8869932"/>
            <a:chExt cx="12351073" cy="12318352"/>
          </a:xfrm>
        </p:grpSpPr>
        <p:sp>
          <p:nvSpPr>
            <p:cNvPr id="4" name="正方形/長方形 3">
              <a:extLst>
                <a:ext uri="{FF2B5EF4-FFF2-40B4-BE49-F238E27FC236}">
                  <a16:creationId xmlns:a16="http://schemas.microsoft.com/office/drawing/2014/main" id="{25AE7691-B73B-6393-F48F-CC4DB9738A36}"/>
                </a:ext>
              </a:extLst>
            </p:cNvPr>
            <p:cNvSpPr/>
            <p:nvPr/>
          </p:nvSpPr>
          <p:spPr bwMode="gray">
            <a:xfrm>
              <a:off x="-477398" y="11301454"/>
              <a:ext cx="9144000" cy="5143500"/>
            </a:xfrm>
            <a:prstGeom prst="rect">
              <a:avLst/>
            </a:prstGeom>
            <a:gradFill flip="none" rotWithShape="1">
              <a:gsLst>
                <a:gs pos="18000">
                  <a:schemeClr val="accent1">
                    <a:lumMod val="5000"/>
                    <a:lumOff val="95000"/>
                    <a:alpha val="28000"/>
                  </a:schemeClr>
                </a:gs>
                <a:gs pos="83000">
                  <a:srgbClr val="CADEFE"/>
                </a:gs>
                <a:gs pos="100000">
                  <a:srgbClr val="C2D3E8"/>
                </a:gs>
              </a:gsLst>
              <a:lin ang="0" scaled="1"/>
              <a:tileRect/>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5" name="正方形/長方形 8">
              <a:extLst>
                <a:ext uri="{FF2B5EF4-FFF2-40B4-BE49-F238E27FC236}">
                  <a16:creationId xmlns:a16="http://schemas.microsoft.com/office/drawing/2014/main" id="{B1708106-5E09-5FE7-D220-8D79130FACBA}"/>
                </a:ext>
              </a:extLst>
            </p:cNvPr>
            <p:cNvSpPr/>
            <p:nvPr/>
          </p:nvSpPr>
          <p:spPr bwMode="gray">
            <a:xfrm rot="10800000">
              <a:off x="-523467" y="10817348"/>
              <a:ext cx="9386036" cy="2122524"/>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1586953 w 7936559"/>
                <a:gd name="connsiteY1" fmla="*/ 788557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559" h="1743792">
                  <a:moveTo>
                    <a:pt x="38100" y="742950"/>
                  </a:moveTo>
                  <a:cubicBezTo>
                    <a:pt x="927100" y="450850"/>
                    <a:pt x="851382" y="530898"/>
                    <a:pt x="1586953" y="788557"/>
                  </a:cubicBezTo>
                  <a:cubicBezTo>
                    <a:pt x="2751720" y="1256591"/>
                    <a:pt x="4258889" y="1545341"/>
                    <a:pt x="5439989" y="1411991"/>
                  </a:cubicBezTo>
                  <a:cubicBezTo>
                    <a:pt x="6732959" y="1234191"/>
                    <a:pt x="7049989" y="1009650"/>
                    <a:pt x="7936559" y="0"/>
                  </a:cubicBezTo>
                  <a:lnTo>
                    <a:pt x="7936559" y="1743792"/>
                  </a:lnTo>
                  <a:lnTo>
                    <a:pt x="0" y="1743792"/>
                  </a:lnTo>
                  <a:lnTo>
                    <a:pt x="38100" y="742950"/>
                  </a:lnTo>
                  <a:close/>
                </a:path>
              </a:pathLst>
            </a:custGeom>
            <a:gradFill>
              <a:gsLst>
                <a:gs pos="11000">
                  <a:srgbClr val="48C3E0">
                    <a:alpha val="15000"/>
                  </a:srgbClr>
                </a:gs>
                <a:gs pos="70000">
                  <a:schemeClr val="bg1">
                    <a:alpha val="58000"/>
                  </a:schemeClr>
                </a:gs>
                <a:gs pos="100000">
                  <a:srgbClr val="226E80">
                    <a:alpha val="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6" name="月 5">
              <a:extLst>
                <a:ext uri="{FF2B5EF4-FFF2-40B4-BE49-F238E27FC236}">
                  <a16:creationId xmlns:a16="http://schemas.microsoft.com/office/drawing/2014/main" id="{069E1B5E-A1A2-D3B1-D763-3B579618A256}"/>
                </a:ext>
              </a:extLst>
            </p:cNvPr>
            <p:cNvSpPr/>
            <p:nvPr/>
          </p:nvSpPr>
          <p:spPr bwMode="gray">
            <a:xfrm rot="9082689">
              <a:off x="6176828" y="10369373"/>
              <a:ext cx="2194826" cy="6266060"/>
            </a:xfrm>
            <a:prstGeom prst="moon">
              <a:avLst>
                <a:gd name="adj" fmla="val 5640"/>
              </a:avLst>
            </a:prstGeom>
            <a:gradFill flip="none" rotWithShape="1">
              <a:gsLst>
                <a:gs pos="0">
                  <a:schemeClr val="accent1">
                    <a:lumMod val="5000"/>
                    <a:lumOff val="95000"/>
                    <a:alpha val="28000"/>
                  </a:schemeClr>
                </a:gs>
                <a:gs pos="34000">
                  <a:srgbClr val="001750">
                    <a:alpha val="23000"/>
                  </a:srgbClr>
                </a:gs>
                <a:gs pos="74000">
                  <a:srgbClr val="0650CB">
                    <a:alpha val="17000"/>
                  </a:srgbClr>
                </a:gs>
              </a:gsLst>
              <a:path path="circle">
                <a:fillToRect l="100000" t="100000"/>
              </a:path>
              <a:tileRect r="-100000" b="-100000"/>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7" name="円弧 6">
              <a:extLst>
                <a:ext uri="{FF2B5EF4-FFF2-40B4-BE49-F238E27FC236}">
                  <a16:creationId xmlns:a16="http://schemas.microsoft.com/office/drawing/2014/main" id="{862BBC9B-61DE-207B-86C2-2A0838CE20A5}"/>
                </a:ext>
              </a:extLst>
            </p:cNvPr>
            <p:cNvSpPr/>
            <p:nvPr/>
          </p:nvSpPr>
          <p:spPr bwMode="gray">
            <a:xfrm>
              <a:off x="-1480827" y="10832865"/>
              <a:ext cx="10374022" cy="8347625"/>
            </a:xfrm>
            <a:prstGeom prst="arc">
              <a:avLst>
                <a:gd name="adj1" fmla="val 16309328"/>
                <a:gd name="adj2" fmla="val 34291"/>
              </a:avLst>
            </a:prstGeom>
            <a:noFill/>
            <a:ln w="9525" cap="flat" cmpd="sng" algn="ctr">
              <a:solidFill>
                <a:schemeClr val="bg1"/>
              </a:solidFill>
              <a:prstDash val="solid"/>
              <a:round/>
              <a:headEnd type="none" w="med" len="med"/>
              <a:tailEnd type="none" w="med" len="med"/>
            </a:ln>
            <a:effectLst/>
          </p:spPr>
          <p:txBody>
            <a:bodyPr rtlCol="0" anchor="ctr"/>
            <a:lstStyle/>
            <a:p>
              <a:pPr algn="ctr"/>
              <a:endParaRPr kumimoji="1" lang="ja-JP" altLang="en-US"/>
            </a:p>
          </p:txBody>
        </p:sp>
        <p:sp>
          <p:nvSpPr>
            <p:cNvPr id="8" name="正方形/長方形 8">
              <a:extLst>
                <a:ext uri="{FF2B5EF4-FFF2-40B4-BE49-F238E27FC236}">
                  <a16:creationId xmlns:a16="http://schemas.microsoft.com/office/drawing/2014/main" id="{B6483A19-42A6-893C-2EB2-C76237096231}"/>
                </a:ext>
              </a:extLst>
            </p:cNvPr>
            <p:cNvSpPr/>
            <p:nvPr/>
          </p:nvSpPr>
          <p:spPr bwMode="gray">
            <a:xfrm>
              <a:off x="-616592" y="14305778"/>
              <a:ext cx="9386036" cy="2145226"/>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559" h="1743792">
                  <a:moveTo>
                    <a:pt x="38100" y="742950"/>
                  </a:moveTo>
                  <a:cubicBezTo>
                    <a:pt x="927100" y="450850"/>
                    <a:pt x="1527923" y="609152"/>
                    <a:pt x="2263494" y="866811"/>
                  </a:cubicBezTo>
                  <a:cubicBezTo>
                    <a:pt x="3428261" y="1334845"/>
                    <a:pt x="4258889" y="1545341"/>
                    <a:pt x="5439989" y="1411991"/>
                  </a:cubicBezTo>
                  <a:cubicBezTo>
                    <a:pt x="6732959" y="1234191"/>
                    <a:pt x="7049989" y="1009650"/>
                    <a:pt x="7936559" y="0"/>
                  </a:cubicBezTo>
                  <a:lnTo>
                    <a:pt x="7936559" y="1743792"/>
                  </a:lnTo>
                  <a:lnTo>
                    <a:pt x="0" y="1743792"/>
                  </a:lnTo>
                  <a:lnTo>
                    <a:pt x="38100" y="742950"/>
                  </a:lnTo>
                  <a:close/>
                </a:path>
              </a:pathLst>
            </a:custGeom>
            <a:gradFill>
              <a:gsLst>
                <a:gs pos="0">
                  <a:srgbClr val="48C3E0">
                    <a:alpha val="43000"/>
                  </a:srgbClr>
                </a:gs>
                <a:gs pos="70000">
                  <a:schemeClr val="bg1">
                    <a:alpha val="58000"/>
                  </a:schemeClr>
                </a:gs>
                <a:gs pos="100000">
                  <a:srgbClr val="226E80">
                    <a:alpha val="1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9" name="フリーフォーム: 図形 8">
              <a:extLst>
                <a:ext uri="{FF2B5EF4-FFF2-40B4-BE49-F238E27FC236}">
                  <a16:creationId xmlns:a16="http://schemas.microsoft.com/office/drawing/2014/main" id="{BABD19E7-3EE9-07DF-8AF0-DC2AA9C99E6E}"/>
                </a:ext>
              </a:extLst>
            </p:cNvPr>
            <p:cNvSpPr/>
            <p:nvPr/>
          </p:nvSpPr>
          <p:spPr bwMode="gray">
            <a:xfrm>
              <a:off x="1639325" y="14340810"/>
              <a:ext cx="7068240" cy="1966923"/>
            </a:xfrm>
            <a:custGeom>
              <a:avLst/>
              <a:gdLst>
                <a:gd name="connsiteX0" fmla="*/ 7136756 w 7136756"/>
                <a:gd name="connsiteY0" fmla="*/ 0 h 1966923"/>
                <a:gd name="connsiteX1" fmla="*/ 7136756 w 7136756"/>
                <a:gd name="connsiteY1" fmla="*/ 82288 h 1966923"/>
                <a:gd name="connsiteX2" fmla="*/ 7106498 w 7136756"/>
                <a:gd name="connsiteY2" fmla="*/ 133280 h 1966923"/>
                <a:gd name="connsiteX3" fmla="*/ 4431138 w 7136756"/>
                <a:gd name="connsiteY3" fmla="*/ 1924302 h 1966923"/>
                <a:gd name="connsiteX4" fmla="*/ 776111 w 7136756"/>
                <a:gd name="connsiteY4" fmla="*/ 1202658 h 1966923"/>
                <a:gd name="connsiteX5" fmla="*/ 82242 w 7136756"/>
                <a:gd name="connsiteY5" fmla="*/ 940098 h 1966923"/>
                <a:gd name="connsiteX6" fmla="*/ 0 w 7136756"/>
                <a:gd name="connsiteY6" fmla="*/ 911062 h 1966923"/>
                <a:gd name="connsiteX7" fmla="*/ 107879 w 7136756"/>
                <a:gd name="connsiteY7" fmla="*/ 943969 h 1966923"/>
                <a:gd name="connsiteX8" fmla="*/ 427602 w 7136756"/>
                <a:gd name="connsiteY8" fmla="*/ 1055073 h 1966923"/>
                <a:gd name="connsiteX9" fmla="*/ 4184230 w 7136756"/>
                <a:gd name="connsiteY9" fmla="*/ 1718659 h 1966923"/>
                <a:gd name="connsiteX10" fmla="*/ 7136756 w 7136756"/>
                <a:gd name="connsiteY10" fmla="*/ 0 h 1966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36756" h="1966923">
                  <a:moveTo>
                    <a:pt x="7136756" y="0"/>
                  </a:moveTo>
                  <a:lnTo>
                    <a:pt x="7136756" y="82288"/>
                  </a:lnTo>
                  <a:lnTo>
                    <a:pt x="7106498" y="133280"/>
                  </a:lnTo>
                  <a:cubicBezTo>
                    <a:pt x="6378201" y="1315439"/>
                    <a:pt x="5701393" y="1721412"/>
                    <a:pt x="4431138" y="1924302"/>
                  </a:cubicBezTo>
                  <a:cubicBezTo>
                    <a:pt x="3034330" y="2086614"/>
                    <a:pt x="2153602" y="1772343"/>
                    <a:pt x="776111" y="1202658"/>
                  </a:cubicBezTo>
                  <a:cubicBezTo>
                    <a:pt x="558633" y="1124253"/>
                    <a:pt x="325716" y="1030728"/>
                    <a:pt x="82242" y="940098"/>
                  </a:cubicBezTo>
                  <a:lnTo>
                    <a:pt x="0" y="911062"/>
                  </a:lnTo>
                  <a:lnTo>
                    <a:pt x="107879" y="943969"/>
                  </a:lnTo>
                  <a:cubicBezTo>
                    <a:pt x="212615" y="978558"/>
                    <a:pt x="318863" y="1015871"/>
                    <a:pt x="427602" y="1055073"/>
                  </a:cubicBezTo>
                  <a:cubicBezTo>
                    <a:pt x="1805094" y="1624758"/>
                    <a:pt x="2787422" y="1880972"/>
                    <a:pt x="4184230" y="1718659"/>
                  </a:cubicBezTo>
                  <a:cubicBezTo>
                    <a:pt x="5713339" y="1502243"/>
                    <a:pt x="6088269" y="1228935"/>
                    <a:pt x="7136756" y="0"/>
                  </a:cubicBezTo>
                  <a:close/>
                </a:path>
              </a:pathLst>
            </a:custGeom>
            <a:gradFill>
              <a:gsLst>
                <a:gs pos="0">
                  <a:srgbClr val="2D69FF">
                    <a:alpha val="28000"/>
                  </a:srgbClr>
                </a:gs>
                <a:gs pos="70000">
                  <a:schemeClr val="bg1">
                    <a:lumMod val="75000"/>
                    <a:alpha val="17000"/>
                  </a:schemeClr>
                </a:gs>
                <a:gs pos="100000">
                  <a:srgbClr val="001750">
                    <a:alpha val="44000"/>
                  </a:srgbClr>
                </a:gs>
              </a:gsLst>
              <a:lin ang="0" scaled="1"/>
            </a:gradFill>
            <a:ln w="9525">
              <a:noFill/>
              <a:miter lim="800000"/>
              <a:headEnd/>
              <a:tailEnd/>
            </a:ln>
            <a:effectLst/>
          </p:spPr>
          <p:txBody>
            <a:bodyPr wrap="square" rtlCol="0" anchor="ctr" anchorCtr="0">
              <a:noAutofit/>
            </a:bodyPr>
            <a:lstStyle/>
            <a:p>
              <a:pPr algn="ctr"/>
              <a:endParaRPr kumimoji="1" lang="ja-JP" altLang="en-US" sz="1800" dirty="0">
                <a:solidFill>
                  <a:schemeClr val="tx1"/>
                </a:solidFill>
              </a:endParaRPr>
            </a:p>
          </p:txBody>
        </p:sp>
        <p:sp>
          <p:nvSpPr>
            <p:cNvPr id="10" name="月 9">
              <a:extLst>
                <a:ext uri="{FF2B5EF4-FFF2-40B4-BE49-F238E27FC236}">
                  <a16:creationId xmlns:a16="http://schemas.microsoft.com/office/drawing/2014/main" id="{FA24B99E-A2FA-2226-9599-E2694BDE6C4A}"/>
                </a:ext>
              </a:extLst>
            </p:cNvPr>
            <p:cNvSpPr/>
            <p:nvPr/>
          </p:nvSpPr>
          <p:spPr bwMode="gray">
            <a:xfrm rot="4515890">
              <a:off x="1993715" y="7059957"/>
              <a:ext cx="3205124" cy="9969797"/>
            </a:xfrm>
            <a:prstGeom prst="moon">
              <a:avLst>
                <a:gd name="adj" fmla="val 28830"/>
              </a:avLst>
            </a:prstGeom>
            <a:solidFill>
              <a:schemeClr val="bg1">
                <a:lumMod val="85000"/>
                <a:alpha val="82000"/>
              </a:schemeClr>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1" name="月 10">
              <a:extLst>
                <a:ext uri="{FF2B5EF4-FFF2-40B4-BE49-F238E27FC236}">
                  <a16:creationId xmlns:a16="http://schemas.microsoft.com/office/drawing/2014/main" id="{6F945B6B-71FE-EC29-B118-296D8B2CFCCC}"/>
                </a:ext>
              </a:extLst>
            </p:cNvPr>
            <p:cNvSpPr/>
            <p:nvPr/>
          </p:nvSpPr>
          <p:spPr bwMode="gray">
            <a:xfrm rot="4515890">
              <a:off x="1983370" y="6914796"/>
              <a:ext cx="3205124" cy="9969797"/>
            </a:xfrm>
            <a:prstGeom prst="moon">
              <a:avLst>
                <a:gd name="adj" fmla="val 26153"/>
              </a:avLst>
            </a:prstGeom>
            <a:solidFill>
              <a:schemeClr val="bg1"/>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2" name="月 11">
              <a:extLst>
                <a:ext uri="{FF2B5EF4-FFF2-40B4-BE49-F238E27FC236}">
                  <a16:creationId xmlns:a16="http://schemas.microsoft.com/office/drawing/2014/main" id="{E0D3CFF0-75CF-39FE-0ACA-D115D113A8B8}"/>
                </a:ext>
              </a:extLst>
            </p:cNvPr>
            <p:cNvSpPr/>
            <p:nvPr/>
          </p:nvSpPr>
          <p:spPr bwMode="gray">
            <a:xfrm rot="4515890">
              <a:off x="1984058" y="6915908"/>
              <a:ext cx="3205124" cy="9969797"/>
            </a:xfrm>
            <a:prstGeom prst="moon">
              <a:avLst>
                <a:gd name="adj" fmla="val 26228"/>
              </a:avLst>
            </a:prstGeom>
            <a:gradFill flip="none" rotWithShape="1">
              <a:gsLst>
                <a:gs pos="0">
                  <a:srgbClr val="2D69FF">
                    <a:alpha val="32000"/>
                  </a:srgbClr>
                </a:gs>
                <a:gs pos="49000">
                  <a:schemeClr val="bg1">
                    <a:alpha val="72000"/>
                  </a:schemeClr>
                </a:gs>
                <a:gs pos="75000">
                  <a:srgbClr val="B3E2F3">
                    <a:alpha val="23000"/>
                  </a:srgbClr>
                </a:gs>
                <a:gs pos="100000">
                  <a:srgbClr val="48C3E0">
                    <a:alpha val="33000"/>
                  </a:srgbClr>
                </a:gs>
              </a:gsLst>
              <a:lin ang="16200000" scaled="1"/>
              <a:tileRect/>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3" name="正方形/長方形 12">
              <a:extLst>
                <a:ext uri="{FF2B5EF4-FFF2-40B4-BE49-F238E27FC236}">
                  <a16:creationId xmlns:a16="http://schemas.microsoft.com/office/drawing/2014/main" id="{81DEEFCA-273B-7E30-B5CD-D620A5D07ECA}"/>
                </a:ext>
              </a:extLst>
            </p:cNvPr>
            <p:cNvSpPr/>
            <p:nvPr/>
          </p:nvSpPr>
          <p:spPr bwMode="gray">
            <a:xfrm>
              <a:off x="-643547" y="16453856"/>
              <a:ext cx="9497749" cy="1375237"/>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4" name="正方形/長方形 13">
              <a:extLst>
                <a:ext uri="{FF2B5EF4-FFF2-40B4-BE49-F238E27FC236}">
                  <a16:creationId xmlns:a16="http://schemas.microsoft.com/office/drawing/2014/main" id="{C8F43CD9-A41A-B057-D1F2-B8B34D8FC674}"/>
                </a:ext>
              </a:extLst>
            </p:cNvPr>
            <p:cNvSpPr/>
            <p:nvPr/>
          </p:nvSpPr>
          <p:spPr bwMode="gray">
            <a:xfrm>
              <a:off x="-2671077" y="9260817"/>
              <a:ext cx="2188137" cy="7392553"/>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5" name="円弧 14">
              <a:extLst>
                <a:ext uri="{FF2B5EF4-FFF2-40B4-BE49-F238E27FC236}">
                  <a16:creationId xmlns:a16="http://schemas.microsoft.com/office/drawing/2014/main" id="{CE1BFBD7-67F2-9DA2-82BE-C07756DFC9E3}"/>
                </a:ext>
              </a:extLst>
            </p:cNvPr>
            <p:cNvSpPr/>
            <p:nvPr/>
          </p:nvSpPr>
          <p:spPr bwMode="gray">
            <a:xfrm>
              <a:off x="242669" y="11072714"/>
              <a:ext cx="9332056" cy="10115570"/>
            </a:xfrm>
            <a:prstGeom prst="arc">
              <a:avLst>
                <a:gd name="adj1" fmla="val 16309328"/>
                <a:gd name="adj2" fmla="val 34291"/>
              </a:avLst>
            </a:prstGeom>
            <a:noFill/>
            <a:ln w="9525" cap="flat" cmpd="sng" algn="ctr">
              <a:solidFill>
                <a:schemeClr val="bg1">
                  <a:alpha val="75000"/>
                </a:schemeClr>
              </a:solidFill>
              <a:prstDash val="solid"/>
              <a:round/>
              <a:headEnd type="none" w="med" len="med"/>
              <a:tailEnd type="none" w="med" len="med"/>
            </a:ln>
            <a:effectLst/>
          </p:spPr>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28ED90A5-B60F-AE4C-2000-86CE62DA4390}"/>
                </a:ext>
              </a:extLst>
            </p:cNvPr>
            <p:cNvSpPr/>
            <p:nvPr/>
          </p:nvSpPr>
          <p:spPr bwMode="gray">
            <a:xfrm>
              <a:off x="-643547" y="8869932"/>
              <a:ext cx="9497749" cy="2421998"/>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7" name="正方形/長方形 16">
              <a:extLst>
                <a:ext uri="{FF2B5EF4-FFF2-40B4-BE49-F238E27FC236}">
                  <a16:creationId xmlns:a16="http://schemas.microsoft.com/office/drawing/2014/main" id="{781FE38D-E128-E98E-4553-CA60768531F6}"/>
                </a:ext>
              </a:extLst>
            </p:cNvPr>
            <p:cNvSpPr/>
            <p:nvPr/>
          </p:nvSpPr>
          <p:spPr bwMode="gray">
            <a:xfrm>
              <a:off x="8643903" y="11150109"/>
              <a:ext cx="1036093" cy="5503261"/>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grpSp>
      <p:sp>
        <p:nvSpPr>
          <p:cNvPr id="18" name="正方形/長方形 17">
            <a:extLst>
              <a:ext uri="{FF2B5EF4-FFF2-40B4-BE49-F238E27FC236}">
                <a16:creationId xmlns:a16="http://schemas.microsoft.com/office/drawing/2014/main" id="{055444BF-CD1F-336D-E715-289DC6293DA3}"/>
              </a:ext>
            </a:extLst>
          </p:cNvPr>
          <p:cNvSpPr/>
          <p:nvPr userDrawn="1"/>
        </p:nvSpPr>
        <p:spPr bwMode="gray">
          <a:xfrm>
            <a:off x="0" y="-46463"/>
            <a:ext cx="5969000" cy="5193792"/>
          </a:xfrm>
          <a:prstGeom prst="rect">
            <a:avLst/>
          </a:prstGeom>
          <a:solidFill>
            <a:schemeClr val="bg1"/>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24" name="正方形/長方形 23">
            <a:extLst>
              <a:ext uri="{FF2B5EF4-FFF2-40B4-BE49-F238E27FC236}">
                <a16:creationId xmlns:a16="http://schemas.microsoft.com/office/drawing/2014/main" id="{6A8DC35E-5F17-0D10-C6A4-5F472A0B8ED9}"/>
              </a:ext>
            </a:extLst>
          </p:cNvPr>
          <p:cNvSpPr/>
          <p:nvPr userDrawn="1"/>
        </p:nvSpPr>
        <p:spPr bwMode="gray">
          <a:xfrm>
            <a:off x="-166150" y="-2421998"/>
            <a:ext cx="9497749" cy="2421998"/>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26" name="スライド番号プレースホルダ 2">
            <a:extLst>
              <a:ext uri="{FF2B5EF4-FFF2-40B4-BE49-F238E27FC236}">
                <a16:creationId xmlns:a16="http://schemas.microsoft.com/office/drawing/2014/main" id="{A12AE650-3A76-E671-05DE-68D232C7622A}"/>
              </a:ext>
            </a:extLst>
          </p:cNvPr>
          <p:cNvSpPr>
            <a:spLocks noGrp="1"/>
          </p:cNvSpPr>
          <p:nvPr>
            <p:ph type="sldNum" sz="quarter" idx="4294967295"/>
          </p:nvPr>
        </p:nvSpPr>
        <p:spPr bwMode="gray">
          <a:xfrm>
            <a:off x="8560360" y="4916262"/>
            <a:ext cx="488950" cy="228600"/>
          </a:xfrm>
          <a:prstGeom prst="rect">
            <a:avLst/>
          </a:prstGeom>
        </p:spPr>
        <p:txBody>
          <a:bodyPr/>
          <a:lstStyle>
            <a:lvl1pPr algn="r">
              <a:defRPr sz="1100" smtClean="0">
                <a:solidFill>
                  <a:schemeClr val="tx1"/>
                </a:solidFill>
                <a:latin typeface="+mj-lt"/>
                <a:ea typeface="+mn-ea"/>
                <a:cs typeface="Arial" pitchFamily="34" charset="0"/>
              </a:defRPr>
            </a:lvl1pPr>
          </a:lstStyle>
          <a:p>
            <a:pPr>
              <a:defRPr/>
            </a:pPr>
            <a:fld id="{790173A9-6621-4FFE-BC07-AC198BDD4C9A}" type="slidenum">
              <a:rPr lang="en-US" altLang="ja-JP" smtClean="0"/>
              <a:pPr>
                <a:defRPr/>
              </a:pPr>
              <a:t>‹#›</a:t>
            </a:fld>
            <a:endParaRPr lang="en-US" altLang="ja-JP" dirty="0"/>
          </a:p>
        </p:txBody>
      </p:sp>
      <p:sp>
        <p:nvSpPr>
          <p:cNvPr id="27" name="Text Box 13">
            <a:extLst>
              <a:ext uri="{FF2B5EF4-FFF2-40B4-BE49-F238E27FC236}">
                <a16:creationId xmlns:a16="http://schemas.microsoft.com/office/drawing/2014/main" id="{94604A91-478D-E5DD-3C0E-60CBFD06AF55}"/>
              </a:ext>
            </a:extLst>
          </p:cNvPr>
          <p:cNvSpPr txBox="1">
            <a:spLocks noChangeArrowheads="1"/>
          </p:cNvSpPr>
          <p:nvPr userDrawn="1"/>
        </p:nvSpPr>
        <p:spPr bwMode="gray">
          <a:xfrm>
            <a:off x="5223932" y="4949429"/>
            <a:ext cx="3469219" cy="203133"/>
          </a:xfrm>
          <a:prstGeom prst="rect">
            <a:avLst/>
          </a:prstGeom>
          <a:noFill/>
          <a:ln w="25400">
            <a:noFill/>
            <a:miter lim="800000"/>
            <a:headEnd/>
            <a:tailEnd/>
          </a:ln>
        </p:spPr>
        <p:txBody>
          <a:bodyPr wrap="none">
            <a:spAutoFit/>
          </a:bodyPr>
          <a:lstStyle/>
          <a:p>
            <a:pPr algn="r">
              <a:spcBef>
                <a:spcPct val="50000"/>
              </a:spcBef>
              <a:defRPr/>
            </a:pPr>
            <a:r>
              <a:rPr lang="en-US" altLang="ja-JP" sz="800" b="0" i="0" dirty="0">
                <a:solidFill>
                  <a:srgbClr val="2E3136"/>
                </a:solidFill>
                <a:effectLst/>
                <a:latin typeface="Arial" panose="020B0604020202020204" pitchFamily="34" charset="0"/>
              </a:rPr>
              <a:t>Copyright © Ministry of Health, </a:t>
            </a:r>
            <a:r>
              <a:rPr lang="en-US" altLang="ja-JP" sz="800" b="0" i="0" dirty="0" err="1">
                <a:solidFill>
                  <a:srgbClr val="2E3136"/>
                </a:solidFill>
                <a:effectLst/>
                <a:latin typeface="Arial" panose="020B0604020202020204" pitchFamily="34" charset="0"/>
              </a:rPr>
              <a:t>Labour</a:t>
            </a:r>
            <a:r>
              <a:rPr lang="en-US" altLang="ja-JP" sz="800" b="0" i="0" dirty="0">
                <a:solidFill>
                  <a:srgbClr val="2E3136"/>
                </a:solidFill>
                <a:effectLst/>
                <a:latin typeface="Arial" panose="020B0604020202020204" pitchFamily="34" charset="0"/>
              </a:rPr>
              <a:t> and Welfare, All Rights reserved.</a:t>
            </a:r>
            <a:endParaRPr kumimoji="0" lang="en-US" altLang="ja-JP" sz="700" dirty="0">
              <a:solidFill>
                <a:schemeClr val="tx1"/>
              </a:solidFill>
              <a:latin typeface="Arial" charset="0"/>
              <a:ea typeface="ＭＳ Ｐゴシック" pitchFamily="50" charset="-128"/>
            </a:endParaRPr>
          </a:p>
        </p:txBody>
      </p:sp>
      <p:sp>
        <p:nvSpPr>
          <p:cNvPr id="28" name="テキスト プレースホルダー 57">
            <a:extLst>
              <a:ext uri="{FF2B5EF4-FFF2-40B4-BE49-F238E27FC236}">
                <a16:creationId xmlns:a16="http://schemas.microsoft.com/office/drawing/2014/main" id="{B74CE449-C795-383D-E0E8-10E4386190CA}"/>
              </a:ext>
            </a:extLst>
          </p:cNvPr>
          <p:cNvSpPr>
            <a:spLocks noGrp="1"/>
          </p:cNvSpPr>
          <p:nvPr>
            <p:ph type="body" sz="quarter" idx="14"/>
          </p:nvPr>
        </p:nvSpPr>
        <p:spPr>
          <a:xfrm>
            <a:off x="0" y="3938067"/>
            <a:ext cx="9144000" cy="997200"/>
          </a:xfrm>
          <a:prstGeom prst="rect">
            <a:avLst/>
          </a:prstGeom>
          <a:solidFill>
            <a:srgbClr val="001750">
              <a:alpha val="85000"/>
            </a:srgbClr>
          </a:solidFill>
          <a:ln w="9525">
            <a:noFill/>
            <a:miter lim="800000"/>
            <a:headEnd/>
            <a:tailEnd/>
          </a:ln>
          <a:effectLst/>
        </p:spPr>
        <p:txBody>
          <a:bodyPr wrap="square" lIns="360000" tIns="180000" rIns="360000" rtlCol="0" anchor="t" anchorCtr="0">
            <a:noAutofit/>
          </a:bodyPr>
          <a:lstStyle>
            <a:lvl1pPr marL="0" indent="0">
              <a:buNone/>
              <a:defRPr lang="ja-JP" altLang="en-US" sz="1400" kern="1200" dirty="0">
                <a:solidFill>
                  <a:schemeClr val="bg1"/>
                </a:solidFill>
                <a:latin typeface="Yu Gothic UI" panose="020B0500000000000000" pitchFamily="50" charset="-128"/>
                <a:ea typeface="Yu Gothic UI" panose="020B0500000000000000" pitchFamily="50" charset="-128"/>
              </a:defRPr>
            </a:lvl1pPr>
          </a:lstStyle>
          <a:p>
            <a:pPr lvl="0">
              <a:lnSpc>
                <a:spcPct val="90000"/>
              </a:lnSpc>
              <a:spcBef>
                <a:spcPct val="0"/>
              </a:spcBef>
            </a:pPr>
            <a:r>
              <a:rPr kumimoji="1" lang="ja-JP" altLang="en-US" dirty="0"/>
              <a:t>マスター テキストの書式設定</a:t>
            </a:r>
          </a:p>
        </p:txBody>
      </p:sp>
      <p:sp>
        <p:nvSpPr>
          <p:cNvPr id="31" name="テキスト プレースホルダー 29">
            <a:extLst>
              <a:ext uri="{FF2B5EF4-FFF2-40B4-BE49-F238E27FC236}">
                <a16:creationId xmlns:a16="http://schemas.microsoft.com/office/drawing/2014/main" id="{6248C272-DF40-FE39-08FF-BBA438E5B7B0}"/>
              </a:ext>
            </a:extLst>
          </p:cNvPr>
          <p:cNvSpPr>
            <a:spLocks noGrp="1"/>
          </p:cNvSpPr>
          <p:nvPr>
            <p:ph type="body" sz="quarter" idx="16"/>
          </p:nvPr>
        </p:nvSpPr>
        <p:spPr>
          <a:xfrm>
            <a:off x="903373" y="2158148"/>
            <a:ext cx="5065627" cy="369332"/>
          </a:xfrm>
          <a:prstGeom prst="rect">
            <a:avLst/>
          </a:prstGeom>
        </p:spPr>
        <p:txBody>
          <a:bodyPr/>
          <a:lstStyle>
            <a:lvl1pPr marL="144000" indent="-144000">
              <a:spcBef>
                <a:spcPts val="0"/>
              </a:spcBef>
              <a:buClr>
                <a:srgbClr val="001750"/>
              </a:buClr>
              <a:buFont typeface="Arial" panose="020B0604020202020204" pitchFamily="34" charset="0"/>
              <a:buChar char="•"/>
              <a:defRPr kumimoji="1" lang="ja-JP" altLang="en-US" sz="1800" b="1" kern="1200" dirty="0" smtClean="0">
                <a:solidFill>
                  <a:schemeClr val="tx1">
                    <a:lumMod val="50000"/>
                    <a:lumOff val="50000"/>
                  </a:schemeClr>
                </a:solidFill>
                <a:latin typeface="Yu Gothic UI" panose="020B0500000000000000" pitchFamily="50" charset="-128"/>
                <a:ea typeface="Yu Gothic UI" panose="020B0500000000000000" pitchFamily="50" charset="-128"/>
                <a:cs typeface="+mn-cs"/>
              </a:defRPr>
            </a:lvl1pPr>
          </a:lstStyle>
          <a:p>
            <a:pPr lvl="0"/>
            <a:r>
              <a:rPr kumimoji="1" lang="ja-JP" altLang="en-US" dirty="0"/>
              <a:t>マスター テキストの書式設定</a:t>
            </a:r>
          </a:p>
        </p:txBody>
      </p:sp>
      <p:sp>
        <p:nvSpPr>
          <p:cNvPr id="49" name="テキスト プレースホルダー 29">
            <a:extLst>
              <a:ext uri="{FF2B5EF4-FFF2-40B4-BE49-F238E27FC236}">
                <a16:creationId xmlns:a16="http://schemas.microsoft.com/office/drawing/2014/main" id="{CC7A1365-59DF-1DA7-E8E8-BF7AC3E5B693}"/>
              </a:ext>
            </a:extLst>
          </p:cNvPr>
          <p:cNvSpPr>
            <a:spLocks noGrp="1"/>
          </p:cNvSpPr>
          <p:nvPr>
            <p:ph type="body" sz="quarter" idx="17"/>
          </p:nvPr>
        </p:nvSpPr>
        <p:spPr>
          <a:xfrm>
            <a:off x="903373" y="2602370"/>
            <a:ext cx="5065627" cy="369332"/>
          </a:xfrm>
          <a:prstGeom prst="rect">
            <a:avLst/>
          </a:prstGeom>
        </p:spPr>
        <p:txBody>
          <a:bodyPr/>
          <a:lstStyle>
            <a:lvl1pPr marL="144000" indent="-144000">
              <a:spcBef>
                <a:spcPts val="0"/>
              </a:spcBef>
              <a:buClr>
                <a:srgbClr val="001750"/>
              </a:buClr>
              <a:buFont typeface="Arial" panose="020B0604020202020204" pitchFamily="34" charset="0"/>
              <a:buChar char="•"/>
              <a:defRPr kumimoji="1" lang="ja-JP" altLang="en-US" sz="1800" b="1" kern="1200" dirty="0" smtClean="0">
                <a:solidFill>
                  <a:schemeClr val="tx1">
                    <a:lumMod val="50000"/>
                    <a:lumOff val="50000"/>
                  </a:schemeClr>
                </a:solidFill>
                <a:latin typeface="Yu Gothic UI" panose="020B0500000000000000" pitchFamily="50" charset="-128"/>
                <a:ea typeface="Yu Gothic UI" panose="020B0500000000000000" pitchFamily="50" charset="-128"/>
                <a:cs typeface="+mn-cs"/>
              </a:defRPr>
            </a:lvl1pPr>
          </a:lstStyle>
          <a:p>
            <a:pPr lvl="0"/>
            <a:r>
              <a:rPr kumimoji="1" lang="ja-JP" altLang="en-US" dirty="0"/>
              <a:t>マスター テキストの書式設定</a:t>
            </a:r>
          </a:p>
        </p:txBody>
      </p:sp>
      <p:sp>
        <p:nvSpPr>
          <p:cNvPr id="30" name="テキスト プレースホルダー 29">
            <a:extLst>
              <a:ext uri="{FF2B5EF4-FFF2-40B4-BE49-F238E27FC236}">
                <a16:creationId xmlns:a16="http://schemas.microsoft.com/office/drawing/2014/main" id="{7A846E71-87E0-CBD5-17D7-E576693F101F}"/>
              </a:ext>
            </a:extLst>
          </p:cNvPr>
          <p:cNvSpPr>
            <a:spLocks noGrp="1"/>
          </p:cNvSpPr>
          <p:nvPr>
            <p:ph type="body" sz="quarter" idx="15"/>
          </p:nvPr>
        </p:nvSpPr>
        <p:spPr>
          <a:xfrm>
            <a:off x="625839" y="804428"/>
            <a:ext cx="5343162" cy="590400"/>
          </a:xfrm>
          <a:prstGeom prst="rect">
            <a:avLst/>
          </a:prstGeom>
        </p:spPr>
        <p:txBody>
          <a:bodyPr/>
          <a:lstStyle>
            <a:lvl1pPr marL="0" indent="0">
              <a:buFont typeface="+mj-lt"/>
              <a:buNone/>
              <a:defRPr kumimoji="1" lang="ja-JP" altLang="en-US" sz="3600" b="1" kern="1200" dirty="0">
                <a:solidFill>
                  <a:srgbClr val="001750"/>
                </a:solidFill>
                <a:latin typeface="Yu Gothic UI" panose="020B0500000000000000" pitchFamily="50" charset="-128"/>
                <a:ea typeface="Yu Gothic UI" panose="020B0500000000000000" pitchFamily="50" charset="-128"/>
                <a:cs typeface="Arial" pitchFamily="34" charset="0"/>
              </a:defRPr>
            </a:lvl1pPr>
          </a:lstStyle>
          <a:p>
            <a:pPr lvl="0"/>
            <a:r>
              <a:rPr kumimoji="1" lang="ja-JP" altLang="en-US" dirty="0"/>
              <a:t>マスター テキストの書式設定</a:t>
            </a:r>
          </a:p>
        </p:txBody>
      </p:sp>
      <p:sp>
        <p:nvSpPr>
          <p:cNvPr id="2" name="テキスト プレースホルダー 29">
            <a:extLst>
              <a:ext uri="{FF2B5EF4-FFF2-40B4-BE49-F238E27FC236}">
                <a16:creationId xmlns:a16="http://schemas.microsoft.com/office/drawing/2014/main" id="{C6588BC8-FC61-47EC-B5FB-DE4EAEAAC99E}"/>
              </a:ext>
            </a:extLst>
          </p:cNvPr>
          <p:cNvSpPr>
            <a:spLocks noGrp="1"/>
          </p:cNvSpPr>
          <p:nvPr>
            <p:ph type="body" sz="quarter" idx="18"/>
          </p:nvPr>
        </p:nvSpPr>
        <p:spPr>
          <a:xfrm>
            <a:off x="903373" y="1713926"/>
            <a:ext cx="5065627" cy="369332"/>
          </a:xfrm>
          <a:prstGeom prst="rect">
            <a:avLst/>
          </a:prstGeom>
        </p:spPr>
        <p:txBody>
          <a:bodyPr/>
          <a:lstStyle>
            <a:lvl1pPr marL="144000" indent="-144000">
              <a:spcBef>
                <a:spcPts val="0"/>
              </a:spcBef>
              <a:buClr>
                <a:srgbClr val="001750"/>
              </a:buClr>
              <a:buFont typeface="Arial" panose="020B0604020202020204" pitchFamily="34" charset="0"/>
              <a:buChar char="•"/>
              <a:defRPr kumimoji="1" lang="ja-JP" altLang="en-US" sz="1800" b="1" kern="1200" dirty="0" smtClean="0">
                <a:solidFill>
                  <a:schemeClr val="tx1">
                    <a:lumMod val="50000"/>
                    <a:lumOff val="50000"/>
                  </a:schemeClr>
                </a:solidFill>
                <a:latin typeface="Yu Gothic UI" panose="020B0500000000000000" pitchFamily="50" charset="-128"/>
                <a:ea typeface="Yu Gothic UI" panose="020B0500000000000000" pitchFamily="50" charset="-128"/>
                <a:cs typeface="+mn-cs"/>
              </a:defRPr>
            </a:lvl1pPr>
          </a:lstStyle>
          <a:p>
            <a:pPr lvl="0"/>
            <a:r>
              <a:rPr kumimoji="1" lang="ja-JP" altLang="en-US" dirty="0"/>
              <a:t>マスター テキストの書式設定</a:t>
            </a:r>
          </a:p>
        </p:txBody>
      </p:sp>
      <p:sp>
        <p:nvSpPr>
          <p:cNvPr id="44" name="テキスト プレースホルダー 29">
            <a:extLst>
              <a:ext uri="{FF2B5EF4-FFF2-40B4-BE49-F238E27FC236}">
                <a16:creationId xmlns:a16="http://schemas.microsoft.com/office/drawing/2014/main" id="{33BFFB1B-F7E0-B7C7-1C91-43974EAEAFD6}"/>
              </a:ext>
            </a:extLst>
          </p:cNvPr>
          <p:cNvSpPr>
            <a:spLocks noGrp="1"/>
          </p:cNvSpPr>
          <p:nvPr>
            <p:ph type="body" sz="quarter" idx="19"/>
          </p:nvPr>
        </p:nvSpPr>
        <p:spPr>
          <a:xfrm>
            <a:off x="903373" y="3046591"/>
            <a:ext cx="5065627" cy="369332"/>
          </a:xfrm>
          <a:prstGeom prst="rect">
            <a:avLst/>
          </a:prstGeom>
        </p:spPr>
        <p:txBody>
          <a:bodyPr/>
          <a:lstStyle>
            <a:lvl1pPr marL="144000" indent="-144000">
              <a:spcBef>
                <a:spcPts val="0"/>
              </a:spcBef>
              <a:buClr>
                <a:srgbClr val="001750"/>
              </a:buClr>
              <a:buFont typeface="Arial" panose="020B0604020202020204" pitchFamily="34" charset="0"/>
              <a:buChar char="•"/>
              <a:defRPr kumimoji="1" lang="ja-JP" altLang="en-US" sz="1800" b="1" kern="1200" dirty="0" smtClean="0">
                <a:solidFill>
                  <a:schemeClr val="tx1">
                    <a:lumMod val="50000"/>
                    <a:lumOff val="50000"/>
                  </a:schemeClr>
                </a:solidFill>
                <a:latin typeface="Yu Gothic UI" panose="020B0500000000000000" pitchFamily="50" charset="-128"/>
                <a:ea typeface="Yu Gothic UI" panose="020B0500000000000000" pitchFamily="50" charset="-128"/>
                <a:cs typeface="+mn-cs"/>
              </a:defRPr>
            </a:lvl1pPr>
          </a:lstStyle>
          <a:p>
            <a:pPr lvl="0"/>
            <a:r>
              <a:rPr kumimoji="1" lang="ja-JP" altLang="en-US" dirty="0"/>
              <a:t>マスター テキストの書式設定</a:t>
            </a:r>
          </a:p>
        </p:txBody>
      </p:sp>
    </p:spTree>
    <p:extLst>
      <p:ext uri="{BB962C8B-B14F-4D97-AF65-F5344CB8AC3E}">
        <p14:creationId xmlns:p14="http://schemas.microsoft.com/office/powerpoint/2010/main" val="1295206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本文">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6A56D435-8A41-E849-8586-C18206275BFB}"/>
              </a:ext>
            </a:extLst>
          </p:cNvPr>
          <p:cNvSpPr/>
          <p:nvPr userDrawn="1"/>
        </p:nvSpPr>
        <p:spPr bwMode="gray">
          <a:xfrm>
            <a:off x="0" y="2512"/>
            <a:ext cx="9144000" cy="612000"/>
          </a:xfrm>
          <a:prstGeom prst="rect">
            <a:avLst/>
          </a:prstGeom>
          <a:gradFill flip="none" rotWithShape="1">
            <a:gsLst>
              <a:gs pos="0">
                <a:schemeClr val="accent1">
                  <a:lumMod val="5000"/>
                  <a:lumOff val="95000"/>
                </a:schemeClr>
              </a:gs>
              <a:gs pos="76000">
                <a:srgbClr val="CADEFE"/>
              </a:gs>
              <a:gs pos="100000">
                <a:srgbClr val="C2D3E8"/>
              </a:gs>
            </a:gsLst>
            <a:lin ang="0" scaled="1"/>
            <a:tileRect/>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4" name="円弧 3">
            <a:extLst>
              <a:ext uri="{FF2B5EF4-FFF2-40B4-BE49-F238E27FC236}">
                <a16:creationId xmlns:a16="http://schemas.microsoft.com/office/drawing/2014/main" id="{D7DEA71F-CA32-411E-3F7B-3CD26BA296CB}"/>
              </a:ext>
            </a:extLst>
          </p:cNvPr>
          <p:cNvSpPr/>
          <p:nvPr userDrawn="1"/>
        </p:nvSpPr>
        <p:spPr bwMode="gray">
          <a:xfrm>
            <a:off x="-1" y="-2171"/>
            <a:ext cx="9144001" cy="4552673"/>
          </a:xfrm>
          <a:prstGeom prst="arc">
            <a:avLst>
              <a:gd name="adj1" fmla="val 16309328"/>
              <a:gd name="adj2" fmla="val 34291"/>
            </a:avLst>
          </a:prstGeom>
          <a:noFill/>
          <a:ln w="9525" cap="flat" cmpd="sng" algn="ctr">
            <a:solidFill>
              <a:schemeClr val="bg1"/>
            </a:solidFill>
            <a:prstDash val="solid"/>
            <a:round/>
            <a:headEnd type="none" w="med" len="med"/>
            <a:tailEnd type="none" w="med" len="med"/>
          </a:ln>
          <a:effectLst/>
        </p:spPr>
        <p:txBody>
          <a:bodyPr rtlCol="0" anchor="ctr"/>
          <a:lstStyle/>
          <a:p>
            <a:pPr algn="ctr"/>
            <a:endParaRPr kumimoji="1" lang="ja-JP" altLang="en-US"/>
          </a:p>
        </p:txBody>
      </p:sp>
      <p:sp>
        <p:nvSpPr>
          <p:cNvPr id="5" name="正方形/長方形 8">
            <a:extLst>
              <a:ext uri="{FF2B5EF4-FFF2-40B4-BE49-F238E27FC236}">
                <a16:creationId xmlns:a16="http://schemas.microsoft.com/office/drawing/2014/main" id="{69CCCB5E-71A2-F56C-4DB9-A1C98699B06C}"/>
              </a:ext>
            </a:extLst>
          </p:cNvPr>
          <p:cNvSpPr/>
          <p:nvPr userDrawn="1"/>
        </p:nvSpPr>
        <p:spPr bwMode="gray">
          <a:xfrm flipV="1">
            <a:off x="-10278" y="-1"/>
            <a:ext cx="9154278" cy="592019"/>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099127 w 7936559"/>
              <a:gd name="connsiteY1" fmla="*/ 570514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099127 w 7936559"/>
              <a:gd name="connsiteY1" fmla="*/ 570514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1956676 w 7936559"/>
              <a:gd name="connsiteY1" fmla="*/ 597450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1956676 w 7936559"/>
              <a:gd name="connsiteY1" fmla="*/ 597450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0 w 7898459"/>
              <a:gd name="connsiteY0" fmla="*/ 742950 h 1743792"/>
              <a:gd name="connsiteX1" fmla="*/ 1918576 w 7898459"/>
              <a:gd name="connsiteY1" fmla="*/ 597450 h 1743792"/>
              <a:gd name="connsiteX2" fmla="*/ 5401889 w 7898459"/>
              <a:gd name="connsiteY2" fmla="*/ 1411991 h 1743792"/>
              <a:gd name="connsiteX3" fmla="*/ 7898459 w 7898459"/>
              <a:gd name="connsiteY3" fmla="*/ 0 h 1743792"/>
              <a:gd name="connsiteX4" fmla="*/ 7898459 w 7898459"/>
              <a:gd name="connsiteY4" fmla="*/ 1743792 h 1743792"/>
              <a:gd name="connsiteX5" fmla="*/ 5731 w 7898459"/>
              <a:gd name="connsiteY5" fmla="*/ 1743792 h 1743792"/>
              <a:gd name="connsiteX6" fmla="*/ 0 w 7898459"/>
              <a:gd name="connsiteY6" fmla="*/ 742950 h 1743792"/>
              <a:gd name="connsiteX0" fmla="*/ 0 w 7898459"/>
              <a:gd name="connsiteY0" fmla="*/ 742950 h 1743792"/>
              <a:gd name="connsiteX1" fmla="*/ 1918576 w 7898459"/>
              <a:gd name="connsiteY1" fmla="*/ 597450 h 1743792"/>
              <a:gd name="connsiteX2" fmla="*/ 5401889 w 7898459"/>
              <a:gd name="connsiteY2" fmla="*/ 1411991 h 1743792"/>
              <a:gd name="connsiteX3" fmla="*/ 7898459 w 7898459"/>
              <a:gd name="connsiteY3" fmla="*/ 0 h 1743792"/>
              <a:gd name="connsiteX4" fmla="*/ 7898459 w 7898459"/>
              <a:gd name="connsiteY4" fmla="*/ 1743792 h 1743792"/>
              <a:gd name="connsiteX5" fmla="*/ 5731 w 7898459"/>
              <a:gd name="connsiteY5" fmla="*/ 1743792 h 1743792"/>
              <a:gd name="connsiteX6" fmla="*/ 0 w 7898459"/>
              <a:gd name="connsiteY6" fmla="*/ 742950 h 1743792"/>
              <a:gd name="connsiteX0" fmla="*/ 0 w 7898459"/>
              <a:gd name="connsiteY0" fmla="*/ 742950 h 1743792"/>
              <a:gd name="connsiteX1" fmla="*/ 1918576 w 7898459"/>
              <a:gd name="connsiteY1" fmla="*/ 597450 h 1743792"/>
              <a:gd name="connsiteX2" fmla="*/ 5401889 w 7898459"/>
              <a:gd name="connsiteY2" fmla="*/ 1411991 h 1743792"/>
              <a:gd name="connsiteX3" fmla="*/ 7898459 w 7898459"/>
              <a:gd name="connsiteY3" fmla="*/ 0 h 1743792"/>
              <a:gd name="connsiteX4" fmla="*/ 7898459 w 7898459"/>
              <a:gd name="connsiteY4" fmla="*/ 1743792 h 1743792"/>
              <a:gd name="connsiteX5" fmla="*/ 5731 w 7898459"/>
              <a:gd name="connsiteY5" fmla="*/ 1743792 h 1743792"/>
              <a:gd name="connsiteX6" fmla="*/ 0 w 7898459"/>
              <a:gd name="connsiteY6" fmla="*/ 742950 h 1743792"/>
              <a:gd name="connsiteX0" fmla="*/ 0 w 7898459"/>
              <a:gd name="connsiteY0" fmla="*/ 742950 h 1743792"/>
              <a:gd name="connsiteX1" fmla="*/ 1976104 w 7898459"/>
              <a:gd name="connsiteY1" fmla="*/ 457171 h 1743792"/>
              <a:gd name="connsiteX2" fmla="*/ 5401889 w 7898459"/>
              <a:gd name="connsiteY2" fmla="*/ 1411991 h 1743792"/>
              <a:gd name="connsiteX3" fmla="*/ 7898459 w 7898459"/>
              <a:gd name="connsiteY3" fmla="*/ 0 h 1743792"/>
              <a:gd name="connsiteX4" fmla="*/ 7898459 w 7898459"/>
              <a:gd name="connsiteY4" fmla="*/ 1743792 h 1743792"/>
              <a:gd name="connsiteX5" fmla="*/ 5731 w 7898459"/>
              <a:gd name="connsiteY5" fmla="*/ 1743792 h 1743792"/>
              <a:gd name="connsiteX6" fmla="*/ 0 w 7898459"/>
              <a:gd name="connsiteY6" fmla="*/ 742950 h 1743792"/>
              <a:gd name="connsiteX0" fmla="*/ 0 w 7898459"/>
              <a:gd name="connsiteY0" fmla="*/ 742950 h 1743792"/>
              <a:gd name="connsiteX1" fmla="*/ 1976104 w 7898459"/>
              <a:gd name="connsiteY1" fmla="*/ 457171 h 1743792"/>
              <a:gd name="connsiteX2" fmla="*/ 5401889 w 7898459"/>
              <a:gd name="connsiteY2" fmla="*/ 1411991 h 1743792"/>
              <a:gd name="connsiteX3" fmla="*/ 7898459 w 7898459"/>
              <a:gd name="connsiteY3" fmla="*/ 0 h 1743792"/>
              <a:gd name="connsiteX4" fmla="*/ 7898459 w 7898459"/>
              <a:gd name="connsiteY4" fmla="*/ 1743792 h 1743792"/>
              <a:gd name="connsiteX5" fmla="*/ 5731 w 7898459"/>
              <a:gd name="connsiteY5" fmla="*/ 1743792 h 1743792"/>
              <a:gd name="connsiteX6" fmla="*/ 0 w 78984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98459" h="1743792">
                <a:moveTo>
                  <a:pt x="0" y="742950"/>
                </a:moveTo>
                <a:cubicBezTo>
                  <a:pt x="889000" y="450850"/>
                  <a:pt x="791264" y="33417"/>
                  <a:pt x="1976104" y="457171"/>
                </a:cubicBezTo>
                <a:cubicBezTo>
                  <a:pt x="2968287" y="1037429"/>
                  <a:pt x="4220789" y="1545341"/>
                  <a:pt x="5401889" y="1411991"/>
                </a:cubicBezTo>
                <a:cubicBezTo>
                  <a:pt x="6694859" y="1234191"/>
                  <a:pt x="7011889" y="1009650"/>
                  <a:pt x="7898459" y="0"/>
                </a:cubicBezTo>
                <a:lnTo>
                  <a:pt x="7898459" y="1743792"/>
                </a:lnTo>
                <a:lnTo>
                  <a:pt x="5731" y="1743792"/>
                </a:lnTo>
                <a:cubicBezTo>
                  <a:pt x="3821" y="1410178"/>
                  <a:pt x="1910" y="1076564"/>
                  <a:pt x="0" y="742950"/>
                </a:cubicBezTo>
                <a:close/>
              </a:path>
            </a:pathLst>
          </a:custGeom>
          <a:gradFill>
            <a:gsLst>
              <a:gs pos="0">
                <a:srgbClr val="48C3E0">
                  <a:alpha val="43000"/>
                </a:srgbClr>
              </a:gs>
              <a:gs pos="70000">
                <a:schemeClr val="bg1">
                  <a:alpha val="58000"/>
                </a:schemeClr>
              </a:gs>
              <a:gs pos="100000">
                <a:srgbClr val="226E80">
                  <a:alpha val="1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6" name="月 5">
            <a:extLst>
              <a:ext uri="{FF2B5EF4-FFF2-40B4-BE49-F238E27FC236}">
                <a16:creationId xmlns:a16="http://schemas.microsoft.com/office/drawing/2014/main" id="{6A482A8E-D8B3-DD23-597A-5243DCD9394D}"/>
              </a:ext>
            </a:extLst>
          </p:cNvPr>
          <p:cNvSpPr/>
          <p:nvPr userDrawn="1"/>
        </p:nvSpPr>
        <p:spPr bwMode="gray">
          <a:xfrm rot="5141612">
            <a:off x="2194050" y="-4179321"/>
            <a:ext cx="1926927" cy="9969797"/>
          </a:xfrm>
          <a:prstGeom prst="moon">
            <a:avLst>
              <a:gd name="adj" fmla="val 18876"/>
            </a:avLst>
          </a:prstGeom>
          <a:gradFill flip="none" rotWithShape="1">
            <a:gsLst>
              <a:gs pos="0">
                <a:srgbClr val="2D69FF">
                  <a:alpha val="2000"/>
                </a:srgbClr>
              </a:gs>
              <a:gs pos="49000">
                <a:schemeClr val="bg1">
                  <a:alpha val="72000"/>
                </a:schemeClr>
              </a:gs>
              <a:gs pos="75000">
                <a:srgbClr val="B3E2F3">
                  <a:alpha val="23000"/>
                </a:srgbClr>
              </a:gs>
              <a:gs pos="100000">
                <a:srgbClr val="48C3E0">
                  <a:alpha val="33000"/>
                </a:srgbClr>
              </a:gs>
            </a:gsLst>
            <a:lin ang="16200000" scaled="1"/>
            <a:tileRect/>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7" name="円弧 6">
            <a:extLst>
              <a:ext uri="{FF2B5EF4-FFF2-40B4-BE49-F238E27FC236}">
                <a16:creationId xmlns:a16="http://schemas.microsoft.com/office/drawing/2014/main" id="{9176AE80-77B6-8C56-E220-C33A1DE205B9}"/>
              </a:ext>
            </a:extLst>
          </p:cNvPr>
          <p:cNvSpPr/>
          <p:nvPr userDrawn="1"/>
        </p:nvSpPr>
        <p:spPr bwMode="gray">
          <a:xfrm>
            <a:off x="1704533" y="-78103"/>
            <a:ext cx="7344777" cy="4628606"/>
          </a:xfrm>
          <a:prstGeom prst="arc">
            <a:avLst>
              <a:gd name="adj1" fmla="val 16309328"/>
              <a:gd name="adj2" fmla="val 34291"/>
            </a:avLst>
          </a:prstGeom>
          <a:noFill/>
          <a:ln w="9525" cap="flat" cmpd="sng" algn="ctr">
            <a:solidFill>
              <a:schemeClr val="bg1"/>
            </a:solidFill>
            <a:prstDash val="solid"/>
            <a:round/>
            <a:headEnd type="none" w="med" len="med"/>
            <a:tailEnd type="none" w="med" len="med"/>
          </a:ln>
          <a:effectLst/>
        </p:spPr>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D1E176E8-B7D6-41BD-AE1A-5AFAEBF007AB}"/>
              </a:ext>
            </a:extLst>
          </p:cNvPr>
          <p:cNvSpPr/>
          <p:nvPr userDrawn="1"/>
        </p:nvSpPr>
        <p:spPr bwMode="gray">
          <a:xfrm>
            <a:off x="-166149" y="-952512"/>
            <a:ext cx="9497749" cy="952512"/>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0" name="正方形/長方形 9">
            <a:extLst>
              <a:ext uri="{FF2B5EF4-FFF2-40B4-BE49-F238E27FC236}">
                <a16:creationId xmlns:a16="http://schemas.microsoft.com/office/drawing/2014/main" id="{E1C4987A-8FA4-FB2E-6850-3CDA82391487}"/>
              </a:ext>
            </a:extLst>
          </p:cNvPr>
          <p:cNvSpPr/>
          <p:nvPr userDrawn="1"/>
        </p:nvSpPr>
        <p:spPr bwMode="gray">
          <a:xfrm>
            <a:off x="-10278" y="614512"/>
            <a:ext cx="9154278" cy="952511"/>
          </a:xfrm>
          <a:prstGeom prst="rect">
            <a:avLst/>
          </a:prstGeom>
          <a:solidFill>
            <a:schemeClr val="bg1"/>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1" name="正方形/長方形 10">
            <a:extLst>
              <a:ext uri="{FF2B5EF4-FFF2-40B4-BE49-F238E27FC236}">
                <a16:creationId xmlns:a16="http://schemas.microsoft.com/office/drawing/2014/main" id="{B457CD50-58F0-6F59-0F34-135803AFDC15}"/>
              </a:ext>
            </a:extLst>
          </p:cNvPr>
          <p:cNvSpPr/>
          <p:nvPr userDrawn="1"/>
        </p:nvSpPr>
        <p:spPr bwMode="gray">
          <a:xfrm>
            <a:off x="-2183902" y="-1124527"/>
            <a:ext cx="2188137" cy="7392553"/>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3" name="四角形: 角を丸くする 12">
            <a:extLst>
              <a:ext uri="{FF2B5EF4-FFF2-40B4-BE49-F238E27FC236}">
                <a16:creationId xmlns:a16="http://schemas.microsoft.com/office/drawing/2014/main" id="{BEE56000-3E27-CA40-9A65-002302B33847}"/>
              </a:ext>
            </a:extLst>
          </p:cNvPr>
          <p:cNvSpPr/>
          <p:nvPr userDrawn="1"/>
        </p:nvSpPr>
        <p:spPr bwMode="gray">
          <a:xfrm>
            <a:off x="7196790" y="90842"/>
            <a:ext cx="2241705" cy="413790"/>
          </a:xfrm>
          <a:prstGeom prst="roundRect">
            <a:avLst/>
          </a:prstGeom>
          <a:solidFill>
            <a:schemeClr val="bg1">
              <a:alpha val="80000"/>
            </a:schemeClr>
          </a:solidFill>
          <a:ln w="9525">
            <a:noFill/>
            <a:miter lim="800000"/>
            <a:headEnd/>
            <a:tailEnd/>
          </a:ln>
          <a:effectLst/>
        </p:spPr>
        <p:txBody>
          <a:bodyPr wrap="none" rtlCol="0" anchor="ctr" anchorCtr="0">
            <a:noAutofit/>
          </a:bodyPr>
          <a:lstStyle/>
          <a:p>
            <a:pPr algn="r"/>
            <a:endParaRPr kumimoji="1" lang="ja-JP" altLang="en-US" sz="1800" dirty="0">
              <a:solidFill>
                <a:schemeClr val="tx1"/>
              </a:solidFill>
            </a:endParaRPr>
          </a:p>
        </p:txBody>
      </p:sp>
      <p:sp>
        <p:nvSpPr>
          <p:cNvPr id="14" name="タイトル 1">
            <a:extLst>
              <a:ext uri="{FF2B5EF4-FFF2-40B4-BE49-F238E27FC236}">
                <a16:creationId xmlns:a16="http://schemas.microsoft.com/office/drawing/2014/main" id="{0A67D01F-DBF4-2118-89F1-BBCD45D1683C}"/>
              </a:ext>
            </a:extLst>
          </p:cNvPr>
          <p:cNvSpPr txBox="1">
            <a:spLocks/>
          </p:cNvSpPr>
          <p:nvPr userDrawn="1"/>
        </p:nvSpPr>
        <p:spPr bwMode="gray">
          <a:xfrm>
            <a:off x="7029450" y="90842"/>
            <a:ext cx="2115111" cy="413790"/>
          </a:xfrm>
          <a:prstGeom prst="rect">
            <a:avLst/>
          </a:prstGeom>
        </p:spPr>
        <p:txBody>
          <a:bodyPr anchor="ctr" anchorCtr="0"/>
          <a:lstStyle>
            <a:lvl1pPr algn="l" rtl="0" fontAlgn="base">
              <a:lnSpc>
                <a:spcPct val="90000"/>
              </a:lnSpc>
              <a:spcBef>
                <a:spcPct val="0"/>
              </a:spcBef>
              <a:spcAft>
                <a:spcPct val="0"/>
              </a:spcAft>
              <a:defRPr kumimoji="1" sz="2600">
                <a:solidFill>
                  <a:schemeClr val="bg1"/>
                </a:solidFill>
                <a:latin typeface="+mj-lt"/>
                <a:ea typeface="+mj-ea"/>
                <a:cs typeface="+mj-cs"/>
              </a:defRPr>
            </a:lvl1pPr>
            <a:lvl2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2pPr>
            <a:lvl3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3pPr>
            <a:lvl4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4pPr>
            <a:lvl5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5pPr>
            <a:lvl6pPr marL="4572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6pPr>
            <a:lvl7pPr marL="9144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7pPr>
            <a:lvl8pPr marL="13716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8pPr>
            <a:lvl9pPr marL="18288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9pPr>
          </a:lstStyle>
          <a:p>
            <a:pPr algn="r">
              <a:lnSpc>
                <a:spcPct val="100000"/>
              </a:lnSpc>
            </a:pPr>
            <a:r>
              <a:rPr kumimoji="1" lang="ja-JP" altLang="en-US" sz="1100" b="1" dirty="0">
                <a:solidFill>
                  <a:srgbClr val="404040"/>
                </a:solidFill>
                <a:latin typeface="Yu Gothic UI" panose="020B0500000000000000" pitchFamily="50" charset="-128"/>
                <a:ea typeface="Yu Gothic UI" panose="020B0500000000000000" pitchFamily="50" charset="-128"/>
              </a:rPr>
              <a:t>難病・小慢</a:t>
            </a:r>
            <a:r>
              <a:rPr kumimoji="1" lang="en-US" altLang="ja-JP" sz="1100" b="1" dirty="0">
                <a:solidFill>
                  <a:srgbClr val="404040"/>
                </a:solidFill>
                <a:latin typeface="Yu Gothic UI" panose="020B0500000000000000" pitchFamily="50" charset="-128"/>
                <a:ea typeface="Yu Gothic UI" panose="020B0500000000000000" pitchFamily="50" charset="-128"/>
              </a:rPr>
              <a:t>DB</a:t>
            </a:r>
            <a:r>
              <a:rPr kumimoji="1" lang="ja-JP" altLang="en-US" sz="1100" b="1" dirty="0">
                <a:solidFill>
                  <a:srgbClr val="404040"/>
                </a:solidFill>
                <a:latin typeface="Yu Gothic UI" panose="020B0500000000000000" pitchFamily="50" charset="-128"/>
                <a:ea typeface="Yu Gothic UI" panose="020B0500000000000000" pitchFamily="50" charset="-128"/>
              </a:rPr>
              <a:t>システム説明動画　</a:t>
            </a:r>
            <a:endParaRPr kumimoji="1" lang="en-US" altLang="ja-JP" sz="1100" b="1" dirty="0">
              <a:solidFill>
                <a:srgbClr val="404040"/>
              </a:solidFill>
              <a:latin typeface="Yu Gothic UI" panose="020B0500000000000000" pitchFamily="50" charset="-128"/>
              <a:ea typeface="Yu Gothic UI" panose="020B0500000000000000" pitchFamily="50" charset="-128"/>
            </a:endParaRPr>
          </a:p>
          <a:p>
            <a:pPr algn="r">
              <a:lnSpc>
                <a:spcPct val="100000"/>
              </a:lnSpc>
            </a:pPr>
            <a:r>
              <a:rPr lang="zh-TW" altLang="en-US" sz="1100" b="1" kern="0" dirty="0">
                <a:solidFill>
                  <a:srgbClr val="404040"/>
                </a:solidFill>
                <a:latin typeface="Yu Gothic UI" panose="020B0500000000000000" pitchFamily="50" charset="-128"/>
                <a:ea typeface="Yu Gothic UI" panose="020B0500000000000000" pitchFamily="50" charset="-128"/>
              </a:rPr>
              <a:t>医療機関用</a:t>
            </a:r>
          </a:p>
        </p:txBody>
      </p:sp>
      <p:sp>
        <p:nvSpPr>
          <p:cNvPr id="15" name="正方形/長方形 14">
            <a:extLst>
              <a:ext uri="{FF2B5EF4-FFF2-40B4-BE49-F238E27FC236}">
                <a16:creationId xmlns:a16="http://schemas.microsoft.com/office/drawing/2014/main" id="{4468A422-4285-EBCD-4844-AA7B2B15BC97}"/>
              </a:ext>
            </a:extLst>
          </p:cNvPr>
          <p:cNvSpPr/>
          <p:nvPr userDrawn="1"/>
        </p:nvSpPr>
        <p:spPr bwMode="gray">
          <a:xfrm>
            <a:off x="9142892" y="-281764"/>
            <a:ext cx="1150134" cy="952511"/>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31" name="スライド番号プレースホルダ 2">
            <a:extLst>
              <a:ext uri="{FF2B5EF4-FFF2-40B4-BE49-F238E27FC236}">
                <a16:creationId xmlns:a16="http://schemas.microsoft.com/office/drawing/2014/main" id="{A2556193-37EF-6C8D-A160-DAFE433E2145}"/>
              </a:ext>
            </a:extLst>
          </p:cNvPr>
          <p:cNvSpPr txBox="1">
            <a:spLocks/>
          </p:cNvSpPr>
          <p:nvPr userDrawn="1"/>
        </p:nvSpPr>
        <p:spPr bwMode="gray">
          <a:xfrm>
            <a:off x="8560360" y="4916262"/>
            <a:ext cx="488950" cy="228600"/>
          </a:xfrm>
          <a:prstGeom prst="rect">
            <a:avLst/>
          </a:prstGeom>
        </p:spPr>
        <p:txBody>
          <a:bodyPr/>
          <a:lstStyle>
            <a:defPPr>
              <a:defRPr lang="ja-JP"/>
            </a:defPPr>
            <a:lvl1pPr algn="r" rtl="0" fontAlgn="base">
              <a:lnSpc>
                <a:spcPct val="90000"/>
              </a:lnSpc>
              <a:spcBef>
                <a:spcPct val="0"/>
              </a:spcBef>
              <a:spcAft>
                <a:spcPct val="0"/>
              </a:spcAft>
              <a:defRPr kumimoji="1" sz="1100" kern="1200" smtClean="0">
                <a:solidFill>
                  <a:schemeClr val="tx1"/>
                </a:solidFill>
                <a:latin typeface="+mj-lt"/>
                <a:ea typeface="+mn-ea"/>
                <a:cs typeface="Arial" pitchFamily="34" charset="0"/>
              </a:defRPr>
            </a:lvl1pPr>
            <a:lvl2pPr marL="457200"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2pPr>
            <a:lvl3pPr marL="914400"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3pPr>
            <a:lvl4pPr marL="1371600"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4pPr>
            <a:lvl5pPr marL="1828800"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5pPr>
            <a:lvl6pPr marL="2286000" algn="l" defTabSz="914400" rtl="0" eaLnBrk="1" latinLnBrk="0" hangingPunct="1">
              <a:defRPr kumimoji="1" sz="2600" kern="1200">
                <a:solidFill>
                  <a:schemeClr val="tx2"/>
                </a:solidFill>
                <a:latin typeface="HGPｺﾞｼｯｸE" pitchFamily="50" charset="-128"/>
                <a:ea typeface="HGPｺﾞｼｯｸE" pitchFamily="50" charset="-128"/>
                <a:cs typeface="+mn-cs"/>
              </a:defRPr>
            </a:lvl6pPr>
            <a:lvl7pPr marL="2743200" algn="l" defTabSz="914400" rtl="0" eaLnBrk="1" latinLnBrk="0" hangingPunct="1">
              <a:defRPr kumimoji="1" sz="2600" kern="1200">
                <a:solidFill>
                  <a:schemeClr val="tx2"/>
                </a:solidFill>
                <a:latin typeface="HGPｺﾞｼｯｸE" pitchFamily="50" charset="-128"/>
                <a:ea typeface="HGPｺﾞｼｯｸE" pitchFamily="50" charset="-128"/>
                <a:cs typeface="+mn-cs"/>
              </a:defRPr>
            </a:lvl7pPr>
            <a:lvl8pPr marL="3200400" algn="l" defTabSz="914400" rtl="0" eaLnBrk="1" latinLnBrk="0" hangingPunct="1">
              <a:defRPr kumimoji="1" sz="2600" kern="1200">
                <a:solidFill>
                  <a:schemeClr val="tx2"/>
                </a:solidFill>
                <a:latin typeface="HGPｺﾞｼｯｸE" pitchFamily="50" charset="-128"/>
                <a:ea typeface="HGPｺﾞｼｯｸE" pitchFamily="50" charset="-128"/>
                <a:cs typeface="+mn-cs"/>
              </a:defRPr>
            </a:lvl8pPr>
            <a:lvl9pPr marL="3657600" algn="l" defTabSz="914400" rtl="0" eaLnBrk="1" latinLnBrk="0" hangingPunct="1">
              <a:defRPr kumimoji="1" sz="2600" kern="1200">
                <a:solidFill>
                  <a:schemeClr val="tx2"/>
                </a:solidFill>
                <a:latin typeface="HGPｺﾞｼｯｸE" pitchFamily="50" charset="-128"/>
                <a:ea typeface="HGPｺﾞｼｯｸE" pitchFamily="50" charset="-128"/>
                <a:cs typeface="+mn-cs"/>
              </a:defRPr>
            </a:lvl9pPr>
          </a:lstStyle>
          <a:p>
            <a:pPr>
              <a:defRPr/>
            </a:pPr>
            <a:fld id="{790173A9-6621-4FFE-BC07-AC198BDD4C9A}" type="slidenum">
              <a:rPr lang="en-US" altLang="ja-JP" smtClean="0"/>
              <a:pPr>
                <a:defRPr/>
              </a:pPr>
              <a:t>‹#›</a:t>
            </a:fld>
            <a:endParaRPr lang="en-US" altLang="ja-JP" dirty="0"/>
          </a:p>
        </p:txBody>
      </p:sp>
      <p:sp>
        <p:nvSpPr>
          <p:cNvPr id="32" name="Text Box 13">
            <a:extLst>
              <a:ext uri="{FF2B5EF4-FFF2-40B4-BE49-F238E27FC236}">
                <a16:creationId xmlns:a16="http://schemas.microsoft.com/office/drawing/2014/main" id="{15BBE389-8DF8-C4CD-FA70-45F5D85218CE}"/>
              </a:ext>
            </a:extLst>
          </p:cNvPr>
          <p:cNvSpPr txBox="1">
            <a:spLocks noChangeArrowheads="1"/>
          </p:cNvSpPr>
          <p:nvPr userDrawn="1"/>
        </p:nvSpPr>
        <p:spPr bwMode="gray">
          <a:xfrm>
            <a:off x="5223932" y="4949429"/>
            <a:ext cx="3469219" cy="203133"/>
          </a:xfrm>
          <a:prstGeom prst="rect">
            <a:avLst/>
          </a:prstGeom>
          <a:noFill/>
          <a:ln w="25400">
            <a:noFill/>
            <a:miter lim="800000"/>
            <a:headEnd/>
            <a:tailEnd/>
          </a:ln>
        </p:spPr>
        <p:txBody>
          <a:bodyPr wrap="none">
            <a:spAutoFit/>
          </a:bodyPr>
          <a:lstStyle/>
          <a:p>
            <a:pPr algn="r">
              <a:spcBef>
                <a:spcPct val="50000"/>
              </a:spcBef>
              <a:defRPr/>
            </a:pPr>
            <a:r>
              <a:rPr lang="en-US" altLang="ja-JP" sz="800" b="0" i="0" dirty="0">
                <a:solidFill>
                  <a:srgbClr val="2E3136"/>
                </a:solidFill>
                <a:effectLst/>
                <a:latin typeface="Arial" panose="020B0604020202020204" pitchFamily="34" charset="0"/>
              </a:rPr>
              <a:t>Copyright © Ministry of Health, </a:t>
            </a:r>
            <a:r>
              <a:rPr lang="en-US" altLang="ja-JP" sz="800" b="0" i="0" dirty="0" err="1">
                <a:solidFill>
                  <a:srgbClr val="2E3136"/>
                </a:solidFill>
                <a:effectLst/>
                <a:latin typeface="Arial" panose="020B0604020202020204" pitchFamily="34" charset="0"/>
              </a:rPr>
              <a:t>Labour</a:t>
            </a:r>
            <a:r>
              <a:rPr lang="en-US" altLang="ja-JP" sz="800" b="0" i="0" dirty="0">
                <a:solidFill>
                  <a:srgbClr val="2E3136"/>
                </a:solidFill>
                <a:effectLst/>
                <a:latin typeface="Arial" panose="020B0604020202020204" pitchFamily="34" charset="0"/>
              </a:rPr>
              <a:t> and Welfare, All Rights reserved.</a:t>
            </a:r>
            <a:endParaRPr kumimoji="0" lang="en-US" altLang="ja-JP" sz="700" dirty="0">
              <a:solidFill>
                <a:schemeClr val="tx1"/>
              </a:solidFill>
              <a:latin typeface="Arial" charset="0"/>
              <a:ea typeface="ＭＳ Ｐゴシック" pitchFamily="50" charset="-128"/>
            </a:endParaRPr>
          </a:p>
        </p:txBody>
      </p:sp>
      <p:sp>
        <p:nvSpPr>
          <p:cNvPr id="41" name="テキスト プレースホルダー 57">
            <a:extLst>
              <a:ext uri="{FF2B5EF4-FFF2-40B4-BE49-F238E27FC236}">
                <a16:creationId xmlns:a16="http://schemas.microsoft.com/office/drawing/2014/main" id="{4D0DC151-D796-38E2-486C-184B106F3E7C}"/>
              </a:ext>
            </a:extLst>
          </p:cNvPr>
          <p:cNvSpPr>
            <a:spLocks noGrp="1"/>
          </p:cNvSpPr>
          <p:nvPr>
            <p:ph type="body" sz="quarter" idx="14"/>
          </p:nvPr>
        </p:nvSpPr>
        <p:spPr>
          <a:xfrm>
            <a:off x="0" y="4035396"/>
            <a:ext cx="9144000" cy="914400"/>
          </a:xfrm>
          <a:prstGeom prst="rect">
            <a:avLst/>
          </a:prstGeom>
          <a:solidFill>
            <a:srgbClr val="223666">
              <a:alpha val="95000"/>
            </a:srgbClr>
          </a:solidFill>
          <a:ln w="9525">
            <a:noFill/>
            <a:miter lim="800000"/>
            <a:headEnd/>
            <a:tailEnd/>
          </a:ln>
          <a:effectLst/>
        </p:spPr>
        <p:txBody>
          <a:bodyPr wrap="square" lIns="180000" tIns="108000" rIns="180000" rtlCol="0" anchor="t" anchorCtr="0">
            <a:noAutofit/>
          </a:bodyPr>
          <a:lstStyle>
            <a:lvl1pPr marL="0" indent="0">
              <a:buNone/>
              <a:defRPr lang="ja-JP" altLang="en-US" sz="1400" kern="1200" dirty="0">
                <a:solidFill>
                  <a:schemeClr val="bg1"/>
                </a:solidFill>
                <a:latin typeface="Yu Gothic UI" panose="020B0500000000000000" pitchFamily="50" charset="-128"/>
                <a:ea typeface="Yu Gothic UI" panose="020B0500000000000000" pitchFamily="50" charset="-128"/>
              </a:defRPr>
            </a:lvl1pPr>
          </a:lstStyle>
          <a:p>
            <a:pPr lvl="0">
              <a:lnSpc>
                <a:spcPct val="90000"/>
              </a:lnSpc>
              <a:spcBef>
                <a:spcPct val="0"/>
              </a:spcBef>
            </a:pPr>
            <a:r>
              <a:rPr kumimoji="1" lang="ja-JP" altLang="en-US" dirty="0"/>
              <a:t>マスター テキストの書式設定</a:t>
            </a:r>
          </a:p>
        </p:txBody>
      </p:sp>
      <p:sp>
        <p:nvSpPr>
          <p:cNvPr id="44" name="タイトル 43">
            <a:extLst>
              <a:ext uri="{FF2B5EF4-FFF2-40B4-BE49-F238E27FC236}">
                <a16:creationId xmlns:a16="http://schemas.microsoft.com/office/drawing/2014/main" id="{4331FE4A-2AD5-C312-138C-356175F322A3}"/>
              </a:ext>
            </a:extLst>
          </p:cNvPr>
          <p:cNvSpPr>
            <a:spLocks noGrp="1"/>
          </p:cNvSpPr>
          <p:nvPr>
            <p:ph type="title"/>
          </p:nvPr>
        </p:nvSpPr>
        <p:spPr>
          <a:xfrm>
            <a:off x="107166" y="142872"/>
            <a:ext cx="7332301" cy="512508"/>
          </a:xfrm>
          <a:prstGeom prst="rect">
            <a:avLst/>
          </a:prstGeom>
        </p:spPr>
        <p:txBody>
          <a:bodyPr/>
          <a:lstStyle>
            <a:lvl1pPr>
              <a:defRPr kumimoji="1" lang="ja-JP" altLang="en-US" sz="2400" b="1" kern="0" dirty="0">
                <a:solidFill>
                  <a:srgbClr val="404040"/>
                </a:solidFill>
                <a:latin typeface="Yu Gothic UI" panose="020B0500000000000000" pitchFamily="50" charset="-128"/>
                <a:ea typeface="Yu Gothic UI" panose="020B0500000000000000" pitchFamily="50" charset="-128"/>
                <a:cs typeface="+mj-cs"/>
              </a:defRPr>
            </a:lvl1pPr>
          </a:lstStyle>
          <a:p>
            <a:r>
              <a:rPr kumimoji="1" lang="ja-JP" altLang="en-US" dirty="0"/>
              <a:t>マスター タイトルの書式設定</a:t>
            </a:r>
          </a:p>
        </p:txBody>
      </p:sp>
    </p:spTree>
    <p:extLst>
      <p:ext uri="{BB962C8B-B14F-4D97-AF65-F5344CB8AC3E}">
        <p14:creationId xmlns:p14="http://schemas.microsoft.com/office/powerpoint/2010/main" val="27610633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終わりのページ">
    <p:spTree>
      <p:nvGrpSpPr>
        <p:cNvPr id="1" name=""/>
        <p:cNvGrpSpPr/>
        <p:nvPr/>
      </p:nvGrpSpPr>
      <p:grpSpPr>
        <a:xfrm>
          <a:off x="0" y="0"/>
          <a:ext cx="0" cy="0"/>
          <a:chOff x="0" y="0"/>
          <a:chExt cx="0" cy="0"/>
        </a:xfrm>
      </p:grpSpPr>
      <p:grpSp>
        <p:nvGrpSpPr>
          <p:cNvPr id="21" name="グループ化 20">
            <a:extLst>
              <a:ext uri="{FF2B5EF4-FFF2-40B4-BE49-F238E27FC236}">
                <a16:creationId xmlns:a16="http://schemas.microsoft.com/office/drawing/2014/main" id="{E6B4F374-0E2E-A518-F0AE-7D788FBE0C70}"/>
              </a:ext>
            </a:extLst>
          </p:cNvPr>
          <p:cNvGrpSpPr/>
          <p:nvPr userDrawn="1"/>
        </p:nvGrpSpPr>
        <p:grpSpPr bwMode="gray">
          <a:xfrm>
            <a:off x="-2170980" y="-2431523"/>
            <a:ext cx="12351073" cy="12318352"/>
            <a:chOff x="-2671077" y="8869932"/>
            <a:chExt cx="12351073" cy="12318352"/>
          </a:xfrm>
        </p:grpSpPr>
        <p:sp>
          <p:nvSpPr>
            <p:cNvPr id="22" name="正方形/長方形 21">
              <a:extLst>
                <a:ext uri="{FF2B5EF4-FFF2-40B4-BE49-F238E27FC236}">
                  <a16:creationId xmlns:a16="http://schemas.microsoft.com/office/drawing/2014/main" id="{0B5D002F-C2AB-A7DE-CF59-9157123A6C09}"/>
                </a:ext>
              </a:extLst>
            </p:cNvPr>
            <p:cNvSpPr/>
            <p:nvPr/>
          </p:nvSpPr>
          <p:spPr bwMode="gray">
            <a:xfrm>
              <a:off x="-477398" y="11301454"/>
              <a:ext cx="9144000" cy="5143500"/>
            </a:xfrm>
            <a:prstGeom prst="rect">
              <a:avLst/>
            </a:prstGeom>
            <a:gradFill flip="none" rotWithShape="1">
              <a:gsLst>
                <a:gs pos="18000">
                  <a:schemeClr val="accent1">
                    <a:lumMod val="5000"/>
                    <a:lumOff val="95000"/>
                    <a:alpha val="28000"/>
                  </a:schemeClr>
                </a:gs>
                <a:gs pos="83000">
                  <a:srgbClr val="CADEFE"/>
                </a:gs>
                <a:gs pos="100000">
                  <a:srgbClr val="C2D3E8"/>
                </a:gs>
              </a:gsLst>
              <a:lin ang="0" scaled="1"/>
              <a:tileRect/>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23" name="正方形/長方形 8">
              <a:extLst>
                <a:ext uri="{FF2B5EF4-FFF2-40B4-BE49-F238E27FC236}">
                  <a16:creationId xmlns:a16="http://schemas.microsoft.com/office/drawing/2014/main" id="{A5745686-B30B-0A48-BB2C-875A9E72BA2F}"/>
                </a:ext>
              </a:extLst>
            </p:cNvPr>
            <p:cNvSpPr/>
            <p:nvPr/>
          </p:nvSpPr>
          <p:spPr bwMode="gray">
            <a:xfrm rot="10800000">
              <a:off x="-523467" y="10817348"/>
              <a:ext cx="9386036" cy="2122524"/>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1586953 w 7936559"/>
                <a:gd name="connsiteY1" fmla="*/ 788557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559" h="1743792">
                  <a:moveTo>
                    <a:pt x="38100" y="742950"/>
                  </a:moveTo>
                  <a:cubicBezTo>
                    <a:pt x="927100" y="450850"/>
                    <a:pt x="851382" y="530898"/>
                    <a:pt x="1586953" y="788557"/>
                  </a:cubicBezTo>
                  <a:cubicBezTo>
                    <a:pt x="2751720" y="1256591"/>
                    <a:pt x="4258889" y="1545341"/>
                    <a:pt x="5439989" y="1411991"/>
                  </a:cubicBezTo>
                  <a:cubicBezTo>
                    <a:pt x="6732959" y="1234191"/>
                    <a:pt x="7049989" y="1009650"/>
                    <a:pt x="7936559" y="0"/>
                  </a:cubicBezTo>
                  <a:lnTo>
                    <a:pt x="7936559" y="1743792"/>
                  </a:lnTo>
                  <a:lnTo>
                    <a:pt x="0" y="1743792"/>
                  </a:lnTo>
                  <a:lnTo>
                    <a:pt x="38100" y="742950"/>
                  </a:lnTo>
                  <a:close/>
                </a:path>
              </a:pathLst>
            </a:custGeom>
            <a:gradFill>
              <a:gsLst>
                <a:gs pos="11000">
                  <a:srgbClr val="48C3E0">
                    <a:alpha val="15000"/>
                  </a:srgbClr>
                </a:gs>
                <a:gs pos="70000">
                  <a:schemeClr val="bg1">
                    <a:alpha val="58000"/>
                  </a:schemeClr>
                </a:gs>
                <a:gs pos="100000">
                  <a:srgbClr val="226E80">
                    <a:alpha val="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24" name="月 23">
              <a:extLst>
                <a:ext uri="{FF2B5EF4-FFF2-40B4-BE49-F238E27FC236}">
                  <a16:creationId xmlns:a16="http://schemas.microsoft.com/office/drawing/2014/main" id="{9AC94537-5960-B835-9C09-48F59A1FCA1B}"/>
                </a:ext>
              </a:extLst>
            </p:cNvPr>
            <p:cNvSpPr/>
            <p:nvPr/>
          </p:nvSpPr>
          <p:spPr bwMode="gray">
            <a:xfrm rot="9082689">
              <a:off x="6176828" y="10369373"/>
              <a:ext cx="2194826" cy="6266060"/>
            </a:xfrm>
            <a:prstGeom prst="moon">
              <a:avLst>
                <a:gd name="adj" fmla="val 5640"/>
              </a:avLst>
            </a:prstGeom>
            <a:gradFill flip="none" rotWithShape="1">
              <a:gsLst>
                <a:gs pos="0">
                  <a:schemeClr val="accent1">
                    <a:lumMod val="5000"/>
                    <a:lumOff val="95000"/>
                    <a:alpha val="28000"/>
                  </a:schemeClr>
                </a:gs>
                <a:gs pos="34000">
                  <a:srgbClr val="001750">
                    <a:alpha val="23000"/>
                  </a:srgbClr>
                </a:gs>
                <a:gs pos="74000">
                  <a:srgbClr val="0650CB">
                    <a:alpha val="17000"/>
                  </a:srgbClr>
                </a:gs>
              </a:gsLst>
              <a:path path="circle">
                <a:fillToRect l="100000" t="100000"/>
              </a:path>
              <a:tileRect r="-100000" b="-100000"/>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25" name="円弧 24">
              <a:extLst>
                <a:ext uri="{FF2B5EF4-FFF2-40B4-BE49-F238E27FC236}">
                  <a16:creationId xmlns:a16="http://schemas.microsoft.com/office/drawing/2014/main" id="{7D2CB514-899F-A8BB-4B82-7DA90BCE797B}"/>
                </a:ext>
              </a:extLst>
            </p:cNvPr>
            <p:cNvSpPr/>
            <p:nvPr/>
          </p:nvSpPr>
          <p:spPr bwMode="gray">
            <a:xfrm>
              <a:off x="-1480827" y="10832865"/>
              <a:ext cx="10374022" cy="8347625"/>
            </a:xfrm>
            <a:prstGeom prst="arc">
              <a:avLst>
                <a:gd name="adj1" fmla="val 16309328"/>
                <a:gd name="adj2" fmla="val 34291"/>
              </a:avLst>
            </a:prstGeom>
            <a:noFill/>
            <a:ln w="9525" cap="flat" cmpd="sng" algn="ctr">
              <a:solidFill>
                <a:schemeClr val="bg1"/>
              </a:solidFill>
              <a:prstDash val="solid"/>
              <a:round/>
              <a:headEnd type="none" w="med" len="med"/>
              <a:tailEnd type="none" w="med" len="med"/>
            </a:ln>
            <a:effectLst/>
          </p:spPr>
          <p:txBody>
            <a:bodyPr rtlCol="0" anchor="ctr"/>
            <a:lstStyle/>
            <a:p>
              <a:pPr algn="ctr"/>
              <a:endParaRPr kumimoji="1" lang="ja-JP" altLang="en-US"/>
            </a:p>
          </p:txBody>
        </p:sp>
        <p:sp>
          <p:nvSpPr>
            <p:cNvPr id="26" name="正方形/長方形 8">
              <a:extLst>
                <a:ext uri="{FF2B5EF4-FFF2-40B4-BE49-F238E27FC236}">
                  <a16:creationId xmlns:a16="http://schemas.microsoft.com/office/drawing/2014/main" id="{1B603053-FFD4-D10E-60B6-0048F072986F}"/>
                </a:ext>
              </a:extLst>
            </p:cNvPr>
            <p:cNvSpPr/>
            <p:nvPr/>
          </p:nvSpPr>
          <p:spPr bwMode="gray">
            <a:xfrm>
              <a:off x="-616592" y="14305778"/>
              <a:ext cx="9386036" cy="2145226"/>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559" h="1743792">
                  <a:moveTo>
                    <a:pt x="38100" y="742950"/>
                  </a:moveTo>
                  <a:cubicBezTo>
                    <a:pt x="927100" y="450850"/>
                    <a:pt x="1527923" y="609152"/>
                    <a:pt x="2263494" y="866811"/>
                  </a:cubicBezTo>
                  <a:cubicBezTo>
                    <a:pt x="3428261" y="1334845"/>
                    <a:pt x="4258889" y="1545341"/>
                    <a:pt x="5439989" y="1411991"/>
                  </a:cubicBezTo>
                  <a:cubicBezTo>
                    <a:pt x="6732959" y="1234191"/>
                    <a:pt x="7049989" y="1009650"/>
                    <a:pt x="7936559" y="0"/>
                  </a:cubicBezTo>
                  <a:lnTo>
                    <a:pt x="7936559" y="1743792"/>
                  </a:lnTo>
                  <a:lnTo>
                    <a:pt x="0" y="1743792"/>
                  </a:lnTo>
                  <a:lnTo>
                    <a:pt x="38100" y="742950"/>
                  </a:lnTo>
                  <a:close/>
                </a:path>
              </a:pathLst>
            </a:custGeom>
            <a:gradFill>
              <a:gsLst>
                <a:gs pos="0">
                  <a:srgbClr val="48C3E0">
                    <a:alpha val="43000"/>
                  </a:srgbClr>
                </a:gs>
                <a:gs pos="70000">
                  <a:schemeClr val="bg1">
                    <a:alpha val="58000"/>
                  </a:schemeClr>
                </a:gs>
                <a:gs pos="100000">
                  <a:srgbClr val="226E80">
                    <a:alpha val="1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27" name="フリーフォーム: 図形 26">
              <a:extLst>
                <a:ext uri="{FF2B5EF4-FFF2-40B4-BE49-F238E27FC236}">
                  <a16:creationId xmlns:a16="http://schemas.microsoft.com/office/drawing/2014/main" id="{73D307E0-DDAF-B6C3-AB2F-792EDA402881}"/>
                </a:ext>
              </a:extLst>
            </p:cNvPr>
            <p:cNvSpPr/>
            <p:nvPr/>
          </p:nvSpPr>
          <p:spPr bwMode="gray">
            <a:xfrm>
              <a:off x="1639325" y="14340810"/>
              <a:ext cx="7068240" cy="1966923"/>
            </a:xfrm>
            <a:custGeom>
              <a:avLst/>
              <a:gdLst>
                <a:gd name="connsiteX0" fmla="*/ 7136756 w 7136756"/>
                <a:gd name="connsiteY0" fmla="*/ 0 h 1966923"/>
                <a:gd name="connsiteX1" fmla="*/ 7136756 w 7136756"/>
                <a:gd name="connsiteY1" fmla="*/ 82288 h 1966923"/>
                <a:gd name="connsiteX2" fmla="*/ 7106498 w 7136756"/>
                <a:gd name="connsiteY2" fmla="*/ 133280 h 1966923"/>
                <a:gd name="connsiteX3" fmla="*/ 4431138 w 7136756"/>
                <a:gd name="connsiteY3" fmla="*/ 1924302 h 1966923"/>
                <a:gd name="connsiteX4" fmla="*/ 776111 w 7136756"/>
                <a:gd name="connsiteY4" fmla="*/ 1202658 h 1966923"/>
                <a:gd name="connsiteX5" fmla="*/ 82242 w 7136756"/>
                <a:gd name="connsiteY5" fmla="*/ 940098 h 1966923"/>
                <a:gd name="connsiteX6" fmla="*/ 0 w 7136756"/>
                <a:gd name="connsiteY6" fmla="*/ 911062 h 1966923"/>
                <a:gd name="connsiteX7" fmla="*/ 107879 w 7136756"/>
                <a:gd name="connsiteY7" fmla="*/ 943969 h 1966923"/>
                <a:gd name="connsiteX8" fmla="*/ 427602 w 7136756"/>
                <a:gd name="connsiteY8" fmla="*/ 1055073 h 1966923"/>
                <a:gd name="connsiteX9" fmla="*/ 4184230 w 7136756"/>
                <a:gd name="connsiteY9" fmla="*/ 1718659 h 1966923"/>
                <a:gd name="connsiteX10" fmla="*/ 7136756 w 7136756"/>
                <a:gd name="connsiteY10" fmla="*/ 0 h 1966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36756" h="1966923">
                  <a:moveTo>
                    <a:pt x="7136756" y="0"/>
                  </a:moveTo>
                  <a:lnTo>
                    <a:pt x="7136756" y="82288"/>
                  </a:lnTo>
                  <a:lnTo>
                    <a:pt x="7106498" y="133280"/>
                  </a:lnTo>
                  <a:cubicBezTo>
                    <a:pt x="6378201" y="1315439"/>
                    <a:pt x="5701393" y="1721412"/>
                    <a:pt x="4431138" y="1924302"/>
                  </a:cubicBezTo>
                  <a:cubicBezTo>
                    <a:pt x="3034330" y="2086614"/>
                    <a:pt x="2153602" y="1772343"/>
                    <a:pt x="776111" y="1202658"/>
                  </a:cubicBezTo>
                  <a:cubicBezTo>
                    <a:pt x="558633" y="1124253"/>
                    <a:pt x="325716" y="1030728"/>
                    <a:pt x="82242" y="940098"/>
                  </a:cubicBezTo>
                  <a:lnTo>
                    <a:pt x="0" y="911062"/>
                  </a:lnTo>
                  <a:lnTo>
                    <a:pt x="107879" y="943969"/>
                  </a:lnTo>
                  <a:cubicBezTo>
                    <a:pt x="212615" y="978558"/>
                    <a:pt x="318863" y="1015871"/>
                    <a:pt x="427602" y="1055073"/>
                  </a:cubicBezTo>
                  <a:cubicBezTo>
                    <a:pt x="1805094" y="1624758"/>
                    <a:pt x="2787422" y="1880972"/>
                    <a:pt x="4184230" y="1718659"/>
                  </a:cubicBezTo>
                  <a:cubicBezTo>
                    <a:pt x="5713339" y="1502243"/>
                    <a:pt x="6088269" y="1228935"/>
                    <a:pt x="7136756" y="0"/>
                  </a:cubicBezTo>
                  <a:close/>
                </a:path>
              </a:pathLst>
            </a:custGeom>
            <a:gradFill>
              <a:gsLst>
                <a:gs pos="0">
                  <a:srgbClr val="2D69FF">
                    <a:alpha val="28000"/>
                  </a:srgbClr>
                </a:gs>
                <a:gs pos="70000">
                  <a:schemeClr val="bg1">
                    <a:lumMod val="75000"/>
                    <a:alpha val="17000"/>
                  </a:schemeClr>
                </a:gs>
                <a:gs pos="100000">
                  <a:srgbClr val="001750">
                    <a:alpha val="44000"/>
                  </a:srgbClr>
                </a:gs>
              </a:gsLst>
              <a:lin ang="0" scaled="1"/>
            </a:gradFill>
            <a:ln w="9525">
              <a:noFill/>
              <a:miter lim="800000"/>
              <a:headEnd/>
              <a:tailEnd/>
            </a:ln>
            <a:effectLst/>
          </p:spPr>
          <p:txBody>
            <a:bodyPr wrap="square" rtlCol="0" anchor="ctr" anchorCtr="0">
              <a:noAutofit/>
            </a:bodyPr>
            <a:lstStyle/>
            <a:p>
              <a:pPr algn="ctr"/>
              <a:endParaRPr kumimoji="1" lang="ja-JP" altLang="en-US" sz="1800" dirty="0">
                <a:solidFill>
                  <a:schemeClr val="tx1"/>
                </a:solidFill>
              </a:endParaRPr>
            </a:p>
          </p:txBody>
        </p:sp>
        <p:sp>
          <p:nvSpPr>
            <p:cNvPr id="28" name="月 27">
              <a:extLst>
                <a:ext uri="{FF2B5EF4-FFF2-40B4-BE49-F238E27FC236}">
                  <a16:creationId xmlns:a16="http://schemas.microsoft.com/office/drawing/2014/main" id="{7DF750BC-910D-0093-FFF0-BBDBD6C79FF3}"/>
                </a:ext>
              </a:extLst>
            </p:cNvPr>
            <p:cNvSpPr/>
            <p:nvPr/>
          </p:nvSpPr>
          <p:spPr bwMode="gray">
            <a:xfrm rot="4515890">
              <a:off x="1993715" y="7059957"/>
              <a:ext cx="3205124" cy="9969797"/>
            </a:xfrm>
            <a:prstGeom prst="moon">
              <a:avLst>
                <a:gd name="adj" fmla="val 28830"/>
              </a:avLst>
            </a:prstGeom>
            <a:solidFill>
              <a:schemeClr val="bg1">
                <a:lumMod val="85000"/>
                <a:alpha val="82000"/>
              </a:schemeClr>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29" name="月 28">
              <a:extLst>
                <a:ext uri="{FF2B5EF4-FFF2-40B4-BE49-F238E27FC236}">
                  <a16:creationId xmlns:a16="http://schemas.microsoft.com/office/drawing/2014/main" id="{63B6EFDC-745B-865B-DC11-3A029EDBBC7B}"/>
                </a:ext>
              </a:extLst>
            </p:cNvPr>
            <p:cNvSpPr/>
            <p:nvPr/>
          </p:nvSpPr>
          <p:spPr bwMode="gray">
            <a:xfrm rot="4515890">
              <a:off x="1983370" y="6914796"/>
              <a:ext cx="3205124" cy="9969797"/>
            </a:xfrm>
            <a:prstGeom prst="moon">
              <a:avLst>
                <a:gd name="adj" fmla="val 26153"/>
              </a:avLst>
            </a:prstGeom>
            <a:solidFill>
              <a:schemeClr val="bg1"/>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30" name="月 29">
              <a:extLst>
                <a:ext uri="{FF2B5EF4-FFF2-40B4-BE49-F238E27FC236}">
                  <a16:creationId xmlns:a16="http://schemas.microsoft.com/office/drawing/2014/main" id="{4BC7DB88-FCD9-BE2D-4FD4-5A53649F6682}"/>
                </a:ext>
              </a:extLst>
            </p:cNvPr>
            <p:cNvSpPr/>
            <p:nvPr/>
          </p:nvSpPr>
          <p:spPr bwMode="gray">
            <a:xfrm rot="4515890">
              <a:off x="1984058" y="6915908"/>
              <a:ext cx="3205124" cy="9969797"/>
            </a:xfrm>
            <a:prstGeom prst="moon">
              <a:avLst>
                <a:gd name="adj" fmla="val 26228"/>
              </a:avLst>
            </a:prstGeom>
            <a:gradFill flip="none" rotWithShape="1">
              <a:gsLst>
                <a:gs pos="0">
                  <a:srgbClr val="2D69FF">
                    <a:alpha val="32000"/>
                  </a:srgbClr>
                </a:gs>
                <a:gs pos="49000">
                  <a:schemeClr val="bg1">
                    <a:alpha val="72000"/>
                  </a:schemeClr>
                </a:gs>
                <a:gs pos="75000">
                  <a:srgbClr val="B3E2F3">
                    <a:alpha val="23000"/>
                  </a:srgbClr>
                </a:gs>
                <a:gs pos="100000">
                  <a:srgbClr val="48C3E0">
                    <a:alpha val="33000"/>
                  </a:srgbClr>
                </a:gs>
              </a:gsLst>
              <a:lin ang="16200000" scaled="1"/>
              <a:tileRect/>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31" name="正方形/長方形 30">
              <a:extLst>
                <a:ext uri="{FF2B5EF4-FFF2-40B4-BE49-F238E27FC236}">
                  <a16:creationId xmlns:a16="http://schemas.microsoft.com/office/drawing/2014/main" id="{CD0C1B1A-7E98-20AC-A15C-8F078ADF71CF}"/>
                </a:ext>
              </a:extLst>
            </p:cNvPr>
            <p:cNvSpPr/>
            <p:nvPr/>
          </p:nvSpPr>
          <p:spPr bwMode="gray">
            <a:xfrm>
              <a:off x="-643547" y="16453856"/>
              <a:ext cx="9497749" cy="1375237"/>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32" name="正方形/長方形 31">
              <a:extLst>
                <a:ext uri="{FF2B5EF4-FFF2-40B4-BE49-F238E27FC236}">
                  <a16:creationId xmlns:a16="http://schemas.microsoft.com/office/drawing/2014/main" id="{9ED4B0FD-02EE-8CF7-2F22-1432E8FBFE91}"/>
                </a:ext>
              </a:extLst>
            </p:cNvPr>
            <p:cNvSpPr/>
            <p:nvPr/>
          </p:nvSpPr>
          <p:spPr bwMode="gray">
            <a:xfrm>
              <a:off x="-2671077" y="9260817"/>
              <a:ext cx="2188137" cy="7392553"/>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33" name="円弧 32">
              <a:extLst>
                <a:ext uri="{FF2B5EF4-FFF2-40B4-BE49-F238E27FC236}">
                  <a16:creationId xmlns:a16="http://schemas.microsoft.com/office/drawing/2014/main" id="{461B0378-0726-238A-0E02-A5485AC3E11D}"/>
                </a:ext>
              </a:extLst>
            </p:cNvPr>
            <p:cNvSpPr/>
            <p:nvPr/>
          </p:nvSpPr>
          <p:spPr bwMode="gray">
            <a:xfrm>
              <a:off x="242669" y="11072714"/>
              <a:ext cx="9332056" cy="10115570"/>
            </a:xfrm>
            <a:prstGeom prst="arc">
              <a:avLst>
                <a:gd name="adj1" fmla="val 16309328"/>
                <a:gd name="adj2" fmla="val 34291"/>
              </a:avLst>
            </a:prstGeom>
            <a:noFill/>
            <a:ln w="9525" cap="flat" cmpd="sng" algn="ctr">
              <a:solidFill>
                <a:schemeClr val="bg1">
                  <a:alpha val="75000"/>
                </a:schemeClr>
              </a:solidFill>
              <a:prstDash val="solid"/>
              <a:round/>
              <a:headEnd type="none" w="med" len="med"/>
              <a:tailEnd type="none" w="med" len="med"/>
            </a:ln>
            <a:effectLst/>
          </p:spPr>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CEFFD362-DC28-5495-9246-B91B875B65D8}"/>
                </a:ext>
              </a:extLst>
            </p:cNvPr>
            <p:cNvSpPr/>
            <p:nvPr/>
          </p:nvSpPr>
          <p:spPr bwMode="gray">
            <a:xfrm>
              <a:off x="-643547" y="8869932"/>
              <a:ext cx="9497749" cy="2421998"/>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35" name="正方形/長方形 34">
              <a:extLst>
                <a:ext uri="{FF2B5EF4-FFF2-40B4-BE49-F238E27FC236}">
                  <a16:creationId xmlns:a16="http://schemas.microsoft.com/office/drawing/2014/main" id="{8151D0AA-DD54-192A-22EB-BF1E1FCD8786}"/>
                </a:ext>
              </a:extLst>
            </p:cNvPr>
            <p:cNvSpPr/>
            <p:nvPr/>
          </p:nvSpPr>
          <p:spPr bwMode="gray">
            <a:xfrm>
              <a:off x="8643903" y="11150109"/>
              <a:ext cx="1036093" cy="5503261"/>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grpSp>
      <p:sp>
        <p:nvSpPr>
          <p:cNvPr id="36" name="正方形/長方形 35">
            <a:extLst>
              <a:ext uri="{FF2B5EF4-FFF2-40B4-BE49-F238E27FC236}">
                <a16:creationId xmlns:a16="http://schemas.microsoft.com/office/drawing/2014/main" id="{AF9F8482-1C18-A6E6-6401-D83B602D202F}"/>
              </a:ext>
            </a:extLst>
          </p:cNvPr>
          <p:cNvSpPr/>
          <p:nvPr userDrawn="1"/>
        </p:nvSpPr>
        <p:spPr bwMode="gray">
          <a:xfrm>
            <a:off x="0" y="-46463"/>
            <a:ext cx="5969000" cy="5193792"/>
          </a:xfrm>
          <a:prstGeom prst="rect">
            <a:avLst/>
          </a:prstGeom>
          <a:solidFill>
            <a:schemeClr val="bg1"/>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42" name="正方形/長方形 41">
            <a:extLst>
              <a:ext uri="{FF2B5EF4-FFF2-40B4-BE49-F238E27FC236}">
                <a16:creationId xmlns:a16="http://schemas.microsoft.com/office/drawing/2014/main" id="{F21C431F-2335-B988-FC78-48072D8DA64A}"/>
              </a:ext>
            </a:extLst>
          </p:cNvPr>
          <p:cNvSpPr/>
          <p:nvPr userDrawn="1"/>
        </p:nvSpPr>
        <p:spPr bwMode="gray">
          <a:xfrm>
            <a:off x="-166150" y="-2421998"/>
            <a:ext cx="9497749" cy="2421998"/>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43" name="スライド番号プレースホルダ 2">
            <a:extLst>
              <a:ext uri="{FF2B5EF4-FFF2-40B4-BE49-F238E27FC236}">
                <a16:creationId xmlns:a16="http://schemas.microsoft.com/office/drawing/2014/main" id="{C16494ED-08CF-6351-2FE8-2907B9995EA5}"/>
              </a:ext>
            </a:extLst>
          </p:cNvPr>
          <p:cNvSpPr>
            <a:spLocks noGrp="1"/>
          </p:cNvSpPr>
          <p:nvPr>
            <p:ph type="sldNum" sz="quarter" idx="4294967295"/>
          </p:nvPr>
        </p:nvSpPr>
        <p:spPr bwMode="gray">
          <a:xfrm>
            <a:off x="8560360" y="4916262"/>
            <a:ext cx="488950" cy="228600"/>
          </a:xfrm>
          <a:prstGeom prst="rect">
            <a:avLst/>
          </a:prstGeom>
        </p:spPr>
        <p:txBody>
          <a:bodyPr/>
          <a:lstStyle>
            <a:lvl1pPr algn="r">
              <a:defRPr sz="1100" smtClean="0">
                <a:solidFill>
                  <a:schemeClr val="tx1"/>
                </a:solidFill>
                <a:latin typeface="+mj-lt"/>
                <a:ea typeface="+mn-ea"/>
                <a:cs typeface="Arial" pitchFamily="34" charset="0"/>
              </a:defRPr>
            </a:lvl1pPr>
          </a:lstStyle>
          <a:p>
            <a:pPr>
              <a:defRPr/>
            </a:pPr>
            <a:fld id="{790173A9-6621-4FFE-BC07-AC198BDD4C9A}" type="slidenum">
              <a:rPr lang="en-US" altLang="ja-JP" smtClean="0"/>
              <a:pPr>
                <a:defRPr/>
              </a:pPr>
              <a:t>‹#›</a:t>
            </a:fld>
            <a:endParaRPr lang="en-US" altLang="ja-JP" dirty="0"/>
          </a:p>
        </p:txBody>
      </p:sp>
      <p:sp>
        <p:nvSpPr>
          <p:cNvPr id="44" name="Text Box 13">
            <a:extLst>
              <a:ext uri="{FF2B5EF4-FFF2-40B4-BE49-F238E27FC236}">
                <a16:creationId xmlns:a16="http://schemas.microsoft.com/office/drawing/2014/main" id="{72C7C0DA-F427-6DB0-5F5F-AC0040CCE4FB}"/>
              </a:ext>
            </a:extLst>
          </p:cNvPr>
          <p:cNvSpPr txBox="1">
            <a:spLocks noChangeArrowheads="1"/>
          </p:cNvSpPr>
          <p:nvPr userDrawn="1"/>
        </p:nvSpPr>
        <p:spPr bwMode="gray">
          <a:xfrm>
            <a:off x="5223932" y="4949429"/>
            <a:ext cx="3469219" cy="203133"/>
          </a:xfrm>
          <a:prstGeom prst="rect">
            <a:avLst/>
          </a:prstGeom>
          <a:noFill/>
          <a:ln w="25400">
            <a:noFill/>
            <a:miter lim="800000"/>
            <a:headEnd/>
            <a:tailEnd/>
          </a:ln>
        </p:spPr>
        <p:txBody>
          <a:bodyPr wrap="none">
            <a:spAutoFit/>
          </a:bodyPr>
          <a:lstStyle/>
          <a:p>
            <a:pPr algn="r">
              <a:spcBef>
                <a:spcPct val="50000"/>
              </a:spcBef>
              <a:defRPr/>
            </a:pPr>
            <a:r>
              <a:rPr lang="en-US" altLang="ja-JP" sz="800" b="0" i="0" dirty="0">
                <a:solidFill>
                  <a:srgbClr val="2E3136"/>
                </a:solidFill>
                <a:effectLst/>
                <a:latin typeface="Arial" panose="020B0604020202020204" pitchFamily="34" charset="0"/>
              </a:rPr>
              <a:t>Copyright © Ministry of Health, </a:t>
            </a:r>
            <a:r>
              <a:rPr lang="en-US" altLang="ja-JP" sz="800" b="0" i="0" dirty="0" err="1">
                <a:solidFill>
                  <a:srgbClr val="2E3136"/>
                </a:solidFill>
                <a:effectLst/>
                <a:latin typeface="Arial" panose="020B0604020202020204" pitchFamily="34" charset="0"/>
              </a:rPr>
              <a:t>Labour</a:t>
            </a:r>
            <a:r>
              <a:rPr lang="en-US" altLang="ja-JP" sz="800" b="0" i="0" dirty="0">
                <a:solidFill>
                  <a:srgbClr val="2E3136"/>
                </a:solidFill>
                <a:effectLst/>
                <a:latin typeface="Arial" panose="020B0604020202020204" pitchFamily="34" charset="0"/>
              </a:rPr>
              <a:t> and Welfare, All Rights reserved.</a:t>
            </a:r>
            <a:endParaRPr kumimoji="0" lang="en-US" altLang="ja-JP" sz="700" dirty="0">
              <a:solidFill>
                <a:schemeClr val="tx1"/>
              </a:solidFill>
              <a:latin typeface="Arial" charset="0"/>
              <a:ea typeface="ＭＳ Ｐゴシック" pitchFamily="50" charset="-128"/>
            </a:endParaRPr>
          </a:p>
        </p:txBody>
      </p:sp>
      <p:sp>
        <p:nvSpPr>
          <p:cNvPr id="45" name="Text Box 32">
            <a:extLst>
              <a:ext uri="{FF2B5EF4-FFF2-40B4-BE49-F238E27FC236}">
                <a16:creationId xmlns:a16="http://schemas.microsoft.com/office/drawing/2014/main" id="{03C961C4-9C49-D044-3516-87411A11C513}"/>
              </a:ext>
            </a:extLst>
          </p:cNvPr>
          <p:cNvSpPr txBox="1">
            <a:spLocks noChangeArrowheads="1"/>
          </p:cNvSpPr>
          <p:nvPr userDrawn="1"/>
        </p:nvSpPr>
        <p:spPr bwMode="gray">
          <a:xfrm>
            <a:off x="479321" y="385134"/>
            <a:ext cx="5497836" cy="3647152"/>
          </a:xfrm>
          <a:prstGeom prst="rect">
            <a:avLst/>
          </a:prstGeom>
          <a:noFill/>
          <a:ln w="9525">
            <a:noFill/>
            <a:miter lim="800000"/>
            <a:headEnd/>
            <a:tailEnd/>
          </a:ln>
          <a:effectLst/>
        </p:spPr>
        <p:txBody>
          <a:bodyPr wrap="square">
            <a:spAutoFit/>
          </a:bodyPr>
          <a:lstStyle/>
          <a:p>
            <a:pPr>
              <a:lnSpc>
                <a:spcPct val="100000"/>
              </a:lnSpc>
            </a:pPr>
            <a:r>
              <a:rPr lang="ja-JP" altLang="en-US" sz="2400" b="1" dirty="0">
                <a:solidFill>
                  <a:srgbClr val="001750"/>
                </a:solidFill>
                <a:latin typeface="Yu Gothic UI" panose="020B0500000000000000" pitchFamily="50" charset="-128"/>
                <a:ea typeface="Yu Gothic UI" panose="020B0500000000000000" pitchFamily="50" charset="-128"/>
              </a:rPr>
              <a:t>難病・小慢データベース利用者</a:t>
            </a:r>
            <a:endParaRPr lang="en-US" altLang="ja-JP" sz="2400" b="1" dirty="0">
              <a:solidFill>
                <a:srgbClr val="001750"/>
              </a:solidFill>
              <a:latin typeface="Yu Gothic UI" panose="020B0500000000000000" pitchFamily="50" charset="-128"/>
              <a:ea typeface="Yu Gothic UI" panose="020B0500000000000000" pitchFamily="50" charset="-128"/>
            </a:endParaRPr>
          </a:p>
          <a:p>
            <a:pPr>
              <a:lnSpc>
                <a:spcPct val="100000"/>
              </a:lnSpc>
            </a:pPr>
            <a:r>
              <a:rPr lang="ja-JP" altLang="en-US" sz="2400" b="1" dirty="0">
                <a:solidFill>
                  <a:srgbClr val="001750"/>
                </a:solidFill>
                <a:latin typeface="Yu Gothic UI" panose="020B0500000000000000" pitchFamily="50" charset="-128"/>
                <a:ea typeface="Yu Gothic UI" panose="020B0500000000000000" pitchFamily="50" charset="-128"/>
              </a:rPr>
              <a:t>お問い合わせ窓口</a:t>
            </a:r>
            <a:endParaRPr lang="en-US" altLang="ja-JP" sz="2400" b="1" dirty="0">
              <a:solidFill>
                <a:srgbClr val="001750"/>
              </a:solidFill>
              <a:latin typeface="Yu Gothic UI" panose="020B0500000000000000" pitchFamily="50" charset="-128"/>
              <a:ea typeface="Yu Gothic UI" panose="020B0500000000000000" pitchFamily="50" charset="-128"/>
            </a:endParaRPr>
          </a:p>
          <a:p>
            <a:pPr>
              <a:lnSpc>
                <a:spcPct val="100000"/>
              </a:lnSpc>
            </a:pPr>
            <a:endParaRPr lang="en-US" altLang="ja-JP" sz="2000" b="1" dirty="0">
              <a:solidFill>
                <a:srgbClr val="001750"/>
              </a:solidFill>
              <a:latin typeface="Yu Gothic UI" panose="020B0500000000000000" pitchFamily="50" charset="-128"/>
              <a:ea typeface="Yu Gothic UI" panose="020B0500000000000000" pitchFamily="50" charset="-128"/>
            </a:endParaRPr>
          </a:p>
          <a:p>
            <a:pPr>
              <a:lnSpc>
                <a:spcPct val="100000"/>
              </a:lnSpc>
            </a:pPr>
            <a:r>
              <a:rPr lang="ja-JP" altLang="en-US" sz="1400" b="1" dirty="0">
                <a:solidFill>
                  <a:srgbClr val="404040"/>
                </a:solidFill>
                <a:latin typeface="Yu Gothic UI" panose="020B0500000000000000" pitchFamily="50" charset="-128"/>
                <a:ea typeface="Yu Gothic UI" panose="020B0500000000000000" pitchFamily="50" charset="-128"/>
              </a:rPr>
              <a:t>電話：</a:t>
            </a:r>
            <a:r>
              <a:rPr lang="en-US" altLang="ja-JP" sz="1400" b="1" dirty="0">
                <a:solidFill>
                  <a:srgbClr val="404040"/>
                </a:solidFill>
                <a:latin typeface="Yu Gothic UI" panose="020B0500000000000000" pitchFamily="50" charset="-128"/>
                <a:ea typeface="Yu Gothic UI" panose="020B0500000000000000" pitchFamily="50" charset="-128"/>
              </a:rPr>
              <a:t>0120-764-450</a:t>
            </a:r>
          </a:p>
          <a:p>
            <a:pPr>
              <a:lnSpc>
                <a:spcPct val="100000"/>
              </a:lnSpc>
            </a:pPr>
            <a:r>
              <a:rPr lang="ja-JP" altLang="en-US" sz="1400" b="0" dirty="0">
                <a:solidFill>
                  <a:srgbClr val="404040"/>
                </a:solidFill>
                <a:latin typeface="Yu Gothic UI" panose="020B0500000000000000" pitchFamily="50" charset="-128"/>
                <a:ea typeface="Yu Gothic UI" panose="020B0500000000000000" pitchFamily="50" charset="-128"/>
              </a:rPr>
              <a:t>（受付時間は、厚生労働省開庁日の午前９時から、午後５時まで）</a:t>
            </a:r>
          </a:p>
          <a:p>
            <a:pPr>
              <a:lnSpc>
                <a:spcPct val="100000"/>
              </a:lnSpc>
            </a:pPr>
            <a:endParaRPr lang="en-US" altLang="ja-JP" sz="1400" b="0" dirty="0">
              <a:solidFill>
                <a:srgbClr val="404040"/>
              </a:solidFill>
              <a:latin typeface="Yu Gothic UI" panose="020B0500000000000000" pitchFamily="50" charset="-128"/>
              <a:ea typeface="Yu Gothic UI" panose="020B0500000000000000" pitchFamily="50" charset="-128"/>
            </a:endParaRPr>
          </a:p>
          <a:p>
            <a:pPr>
              <a:lnSpc>
                <a:spcPct val="100000"/>
              </a:lnSpc>
              <a:spcAft>
                <a:spcPts val="600"/>
              </a:spcAft>
            </a:pPr>
            <a:r>
              <a:rPr lang="ja-JP" altLang="en-US" sz="1400" b="1" dirty="0">
                <a:solidFill>
                  <a:srgbClr val="404040"/>
                </a:solidFill>
                <a:latin typeface="Yu Gothic UI" panose="020B0500000000000000" pitchFamily="50" charset="-128"/>
                <a:ea typeface="Yu Gothic UI" panose="020B0500000000000000" pitchFamily="50" charset="-128"/>
              </a:rPr>
              <a:t>メール：</a:t>
            </a:r>
            <a:r>
              <a:rPr lang="en-US" altLang="ja-JP" sz="1400" b="1" dirty="0">
                <a:solidFill>
                  <a:srgbClr val="404040"/>
                </a:solidFill>
                <a:latin typeface="Yu Gothic UI" panose="020B0500000000000000" pitchFamily="50" charset="-128"/>
                <a:ea typeface="Yu Gothic UI" panose="020B0500000000000000" pitchFamily="50" charset="-128"/>
              </a:rPr>
              <a:t>nanbyousyouman.db.ec@hitachi-systems.com</a:t>
            </a:r>
          </a:p>
          <a:p>
            <a:pPr>
              <a:lnSpc>
                <a:spcPct val="100000"/>
              </a:lnSpc>
            </a:pPr>
            <a:r>
              <a:rPr lang="en-US" altLang="ja-JP" sz="1400" b="0" dirty="0">
                <a:solidFill>
                  <a:srgbClr val="404040"/>
                </a:solidFill>
                <a:latin typeface="Yu Gothic UI" panose="020B0500000000000000" pitchFamily="50" charset="-128"/>
                <a:ea typeface="Yu Gothic UI" panose="020B0500000000000000" pitchFamily="50" charset="-128"/>
              </a:rPr>
              <a:t>【</a:t>
            </a:r>
            <a:r>
              <a:rPr lang="ja-JP" altLang="en-US" sz="1400" b="0" dirty="0">
                <a:solidFill>
                  <a:srgbClr val="404040"/>
                </a:solidFill>
                <a:latin typeface="Yu Gothic UI" panose="020B0500000000000000" pitchFamily="50" charset="-128"/>
                <a:ea typeface="Yu Gothic UI" panose="020B0500000000000000" pitchFamily="50" charset="-128"/>
              </a:rPr>
              <a:t>メールでのお問い合わせ時のお願い事項</a:t>
            </a:r>
            <a:r>
              <a:rPr lang="en-US" altLang="ja-JP" sz="1400" b="0" dirty="0">
                <a:solidFill>
                  <a:srgbClr val="404040"/>
                </a:solidFill>
                <a:latin typeface="Yu Gothic UI" panose="020B0500000000000000" pitchFamily="50" charset="-128"/>
                <a:ea typeface="Yu Gothic UI" panose="020B0500000000000000" pitchFamily="50" charset="-128"/>
              </a:rPr>
              <a:t>】</a:t>
            </a:r>
          </a:p>
          <a:p>
            <a:pPr marL="171450" indent="-171450">
              <a:lnSpc>
                <a:spcPct val="100000"/>
              </a:lnSpc>
              <a:buFont typeface="Arial" panose="020B0604020202020204" pitchFamily="34" charset="0"/>
              <a:buChar char="•"/>
            </a:pPr>
            <a:r>
              <a:rPr lang="ja-JP" altLang="en-US" sz="1400" b="0" dirty="0">
                <a:solidFill>
                  <a:srgbClr val="404040"/>
                </a:solidFill>
                <a:latin typeface="Yu Gothic UI" panose="020B0500000000000000" pitchFamily="50" charset="-128"/>
                <a:ea typeface="Yu Gothic UI" panose="020B0500000000000000" pitchFamily="50" charset="-128"/>
              </a:rPr>
              <a:t>メールでのお問い合わせ時は下記の情報をお問い合わせ内容と併せてご提供をお願いいたします。（お問い合わせ者の所属する公共団体名、公共団体コード、医療機関名、医療機関コード）</a:t>
            </a:r>
          </a:p>
          <a:p>
            <a:pPr marL="171450" indent="-171450">
              <a:lnSpc>
                <a:spcPct val="100000"/>
              </a:lnSpc>
              <a:buFont typeface="Arial" panose="020B0604020202020204" pitchFamily="34" charset="0"/>
              <a:buChar char="•"/>
            </a:pPr>
            <a:r>
              <a:rPr lang="ja-JP" altLang="en-US" sz="1400" b="0" dirty="0">
                <a:solidFill>
                  <a:srgbClr val="404040"/>
                </a:solidFill>
                <a:latin typeface="Yu Gothic UI" panose="020B0500000000000000" pitchFamily="50" charset="-128"/>
                <a:ea typeface="Yu Gothic UI" panose="020B0500000000000000" pitchFamily="50" charset="-128"/>
              </a:rPr>
              <a:t>メールでのお問い合わせ時は、セキュリティの観点から、メールにファイルを添付しないでください。</a:t>
            </a:r>
          </a:p>
          <a:p>
            <a:pPr>
              <a:lnSpc>
                <a:spcPct val="100000"/>
              </a:lnSpc>
            </a:pPr>
            <a:endParaRPr lang="en-US" altLang="ja-JP" sz="1800" b="1" dirty="0">
              <a:solidFill>
                <a:srgbClr val="001750"/>
              </a:solidFill>
              <a:latin typeface="Yu Gothic UI" panose="020B0500000000000000" pitchFamily="50" charset="-128"/>
              <a:ea typeface="Yu Gothic UI" panose="020B0500000000000000" pitchFamily="50" charset="-128"/>
            </a:endParaRPr>
          </a:p>
        </p:txBody>
      </p:sp>
      <p:sp>
        <p:nvSpPr>
          <p:cNvPr id="49" name="テキスト プレースホルダー 57">
            <a:extLst>
              <a:ext uri="{FF2B5EF4-FFF2-40B4-BE49-F238E27FC236}">
                <a16:creationId xmlns:a16="http://schemas.microsoft.com/office/drawing/2014/main" id="{3F68870D-ADF7-D2E0-5B21-DD2C010E1673}"/>
              </a:ext>
            </a:extLst>
          </p:cNvPr>
          <p:cNvSpPr>
            <a:spLocks noGrp="1"/>
          </p:cNvSpPr>
          <p:nvPr>
            <p:ph type="body" sz="quarter" idx="14"/>
          </p:nvPr>
        </p:nvSpPr>
        <p:spPr>
          <a:xfrm>
            <a:off x="0" y="3938067"/>
            <a:ext cx="9144000" cy="997200"/>
          </a:xfrm>
          <a:prstGeom prst="rect">
            <a:avLst/>
          </a:prstGeom>
          <a:solidFill>
            <a:srgbClr val="001750">
              <a:alpha val="85000"/>
            </a:srgbClr>
          </a:solidFill>
          <a:ln w="9525">
            <a:noFill/>
            <a:miter lim="800000"/>
            <a:headEnd/>
            <a:tailEnd/>
          </a:ln>
          <a:effectLst/>
        </p:spPr>
        <p:txBody>
          <a:bodyPr wrap="square" lIns="360000" tIns="180000" rIns="360000" rtlCol="0" anchor="t" anchorCtr="0">
            <a:noAutofit/>
          </a:bodyPr>
          <a:lstStyle>
            <a:lvl1pPr marL="0" indent="0">
              <a:buNone/>
              <a:defRPr lang="ja-JP" altLang="en-US" sz="1400" kern="1200" dirty="0">
                <a:solidFill>
                  <a:schemeClr val="bg1"/>
                </a:solidFill>
                <a:latin typeface="Yu Gothic UI" panose="020B0500000000000000" pitchFamily="50" charset="-128"/>
                <a:ea typeface="Yu Gothic UI" panose="020B0500000000000000" pitchFamily="50" charset="-128"/>
              </a:defRPr>
            </a:lvl1pPr>
          </a:lstStyle>
          <a:p>
            <a:pPr lvl="0">
              <a:lnSpc>
                <a:spcPct val="90000"/>
              </a:lnSpc>
              <a:spcBef>
                <a:spcPct val="0"/>
              </a:spcBef>
            </a:pPr>
            <a:r>
              <a:rPr kumimoji="1" lang="ja-JP" altLang="en-US" dirty="0"/>
              <a:t>マスター テキストの書式設定</a:t>
            </a:r>
          </a:p>
        </p:txBody>
      </p:sp>
    </p:spTree>
    <p:extLst>
      <p:ext uri="{BB962C8B-B14F-4D97-AF65-F5344CB8AC3E}">
        <p14:creationId xmlns:p14="http://schemas.microsoft.com/office/powerpoint/2010/main" val="2109448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タイトルのみ">
    <p:spTree>
      <p:nvGrpSpPr>
        <p:cNvPr id="1" name=""/>
        <p:cNvGrpSpPr/>
        <p:nvPr/>
      </p:nvGrpSpPr>
      <p:grpSpPr>
        <a:xfrm>
          <a:off x="0" y="0"/>
          <a:ext cx="0" cy="0"/>
          <a:chOff x="0" y="0"/>
          <a:chExt cx="0" cy="0"/>
        </a:xfrm>
      </p:grpSpPr>
      <p:sp>
        <p:nvSpPr>
          <p:cNvPr id="42" name="スライド番号プレースホルダ 2"/>
          <p:cNvSpPr>
            <a:spLocks noGrp="1"/>
          </p:cNvSpPr>
          <p:nvPr userDrawn="1">
            <p:ph type="sldNum" sz="quarter" idx="10"/>
          </p:nvPr>
        </p:nvSpPr>
        <p:spPr bwMode="gray">
          <a:xfrm>
            <a:off x="8560360" y="4916262"/>
            <a:ext cx="488950" cy="228600"/>
          </a:xfrm>
          <a:prstGeom prst="rect">
            <a:avLst/>
          </a:prstGeom>
        </p:spPr>
        <p:txBody>
          <a:bodyPr/>
          <a:lstStyle>
            <a:lvl1pPr algn="r">
              <a:defRPr sz="1100" smtClean="0">
                <a:solidFill>
                  <a:schemeClr val="tx1"/>
                </a:solidFill>
                <a:latin typeface="+mj-lt"/>
                <a:ea typeface="+mn-ea"/>
                <a:cs typeface="Arial" pitchFamily="34" charset="0"/>
              </a:defRPr>
            </a:lvl1pPr>
          </a:lstStyle>
          <a:p>
            <a:pPr>
              <a:defRPr/>
            </a:pPr>
            <a:fld id="{790173A9-6621-4FFE-BC07-AC198BDD4C9A}" type="slidenum">
              <a:rPr lang="en-US" altLang="ja-JP" smtClean="0"/>
              <a:pPr>
                <a:defRPr/>
              </a:pPr>
              <a:t>‹#›</a:t>
            </a:fld>
            <a:endParaRPr lang="en-US" altLang="ja-JP"/>
          </a:p>
        </p:txBody>
      </p:sp>
      <p:sp>
        <p:nvSpPr>
          <p:cNvPr id="43" name="タイトル 1"/>
          <p:cNvSpPr>
            <a:spLocks noGrp="1"/>
          </p:cNvSpPr>
          <p:nvPr userDrawn="1">
            <p:ph type="title"/>
          </p:nvPr>
        </p:nvSpPr>
        <p:spPr bwMode="gray">
          <a:xfrm>
            <a:off x="2138611" y="2335279"/>
            <a:ext cx="3550972" cy="461665"/>
          </a:xfrm>
          <a:prstGeom prst="rect">
            <a:avLst/>
          </a:prstGeom>
        </p:spPr>
        <p:txBody>
          <a:bodyPr wrap="none">
            <a:spAutoFit/>
          </a:bodyPr>
          <a:lstStyle>
            <a:lvl1pPr>
              <a:lnSpc>
                <a:spcPct val="100000"/>
              </a:lnSpc>
              <a:defRPr sz="2400">
                <a:solidFill>
                  <a:schemeClr val="tx1"/>
                </a:solidFill>
                <a:latin typeface="+mj-ea"/>
                <a:ea typeface="+mj-ea"/>
              </a:defRPr>
            </a:lvl1pPr>
          </a:lstStyle>
          <a:p>
            <a:r>
              <a:rPr lang="ja-JP" altLang="en-US" dirty="0"/>
              <a:t>マスタ タイトルの書式設定</a:t>
            </a:r>
          </a:p>
        </p:txBody>
      </p:sp>
      <p:sp>
        <p:nvSpPr>
          <p:cNvPr id="49" name="テキスト プレースホルダ 48"/>
          <p:cNvSpPr>
            <a:spLocks noGrp="1"/>
          </p:cNvSpPr>
          <p:nvPr userDrawn="1">
            <p:ph type="body" sz="quarter" idx="11"/>
          </p:nvPr>
        </p:nvSpPr>
        <p:spPr bwMode="gray">
          <a:xfrm>
            <a:off x="2138610" y="2742133"/>
            <a:ext cx="2861681" cy="369332"/>
          </a:xfrm>
          <a:prstGeom prst="rect">
            <a:avLst/>
          </a:prstGeom>
        </p:spPr>
        <p:txBody>
          <a:bodyPr wrap="none">
            <a:spAutoFit/>
          </a:bodyPr>
          <a:lstStyle>
            <a:lvl1pPr>
              <a:buNone/>
              <a:defRPr sz="1800">
                <a:latin typeface="+mn-ea"/>
                <a:ea typeface="+mn-ea"/>
              </a:defRPr>
            </a:lvl1pPr>
          </a:lstStyle>
          <a:p>
            <a:pPr lvl="0"/>
            <a:r>
              <a:rPr kumimoji="1" lang="ja-JP" altLang="en-US"/>
              <a:t>マスタ テキストの書式設定</a:t>
            </a:r>
          </a:p>
        </p:txBody>
      </p:sp>
      <p:sp>
        <p:nvSpPr>
          <p:cNvPr id="44" name="Text Box 13"/>
          <p:cNvSpPr txBox="1">
            <a:spLocks noChangeArrowheads="1"/>
          </p:cNvSpPr>
          <p:nvPr userDrawn="1"/>
        </p:nvSpPr>
        <p:spPr bwMode="gray">
          <a:xfrm>
            <a:off x="6923115" y="4949429"/>
            <a:ext cx="1770036" cy="189283"/>
          </a:xfrm>
          <a:prstGeom prst="rect">
            <a:avLst/>
          </a:prstGeom>
          <a:noFill/>
          <a:ln w="25400">
            <a:noFill/>
            <a:miter lim="800000"/>
            <a:headEnd/>
            <a:tailEnd/>
          </a:ln>
        </p:spPr>
        <p:txBody>
          <a:bodyPr wrap="none">
            <a:spAutoFit/>
          </a:bodyPr>
          <a:lstStyle/>
          <a:p>
            <a:pPr algn="r">
              <a:spcBef>
                <a:spcPct val="50000"/>
              </a:spcBef>
              <a:defRPr/>
            </a:pPr>
            <a:r>
              <a:rPr kumimoji="0" lang="en-US" altLang="ja-JP" sz="700" dirty="0">
                <a:solidFill>
                  <a:schemeClr val="tx1"/>
                </a:solidFill>
                <a:latin typeface="Arial" charset="0"/>
                <a:ea typeface="ＭＳ Ｐゴシック" pitchFamily="50" charset="-128"/>
              </a:rPr>
              <a:t>© Hitachi, Ltd. 2022. All rights reserved.</a:t>
            </a:r>
          </a:p>
        </p:txBody>
      </p:sp>
      <p:pic>
        <p:nvPicPr>
          <p:cNvPr id="13" name="図 12" descr="ea60_010_032_dwin.w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50655" y="402724"/>
            <a:ext cx="1769495" cy="507600"/>
          </a:xfrm>
          <a:prstGeom prst="rect">
            <a:avLst/>
          </a:prstGeom>
        </p:spPr>
      </p:pic>
    </p:spTree>
    <p:extLst>
      <p:ext uri="{BB962C8B-B14F-4D97-AF65-F5344CB8AC3E}">
        <p14:creationId xmlns:p14="http://schemas.microsoft.com/office/powerpoint/2010/main" val="1651521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タイトルのみ">
    <p:spTree>
      <p:nvGrpSpPr>
        <p:cNvPr id="1" name=""/>
        <p:cNvGrpSpPr/>
        <p:nvPr/>
      </p:nvGrpSpPr>
      <p:grpSpPr>
        <a:xfrm>
          <a:off x="0" y="0"/>
          <a:ext cx="0" cy="0"/>
          <a:chOff x="0" y="0"/>
          <a:chExt cx="0" cy="0"/>
        </a:xfrm>
      </p:grpSpPr>
      <p:sp>
        <p:nvSpPr>
          <p:cNvPr id="54" name="スライド番号プレースホルダ 2"/>
          <p:cNvSpPr>
            <a:spLocks noGrp="1"/>
          </p:cNvSpPr>
          <p:nvPr>
            <p:ph type="sldNum" sz="quarter" idx="10"/>
          </p:nvPr>
        </p:nvSpPr>
        <p:spPr bwMode="gray">
          <a:xfrm>
            <a:off x="8560360" y="4916262"/>
            <a:ext cx="488950" cy="228600"/>
          </a:xfrm>
          <a:prstGeom prst="rect">
            <a:avLst/>
          </a:prstGeom>
        </p:spPr>
        <p:txBody>
          <a:bodyPr/>
          <a:lstStyle>
            <a:lvl1pPr algn="r">
              <a:defRPr sz="1100" smtClean="0">
                <a:solidFill>
                  <a:schemeClr val="tx1"/>
                </a:solidFill>
                <a:latin typeface="+mj-lt"/>
                <a:ea typeface="+mn-ea"/>
                <a:cs typeface="Arial" pitchFamily="34" charset="0"/>
              </a:defRPr>
            </a:lvl1pPr>
          </a:lstStyle>
          <a:p>
            <a:pPr>
              <a:defRPr/>
            </a:pPr>
            <a:fld id="{790173A9-6621-4FFE-BC07-AC198BDD4C9A}" type="slidenum">
              <a:rPr lang="en-US" altLang="ja-JP" smtClean="0"/>
              <a:pPr>
                <a:defRPr/>
              </a:pPr>
              <a:t>‹#›</a:t>
            </a:fld>
            <a:endParaRPr lang="en-US" altLang="ja-JP"/>
          </a:p>
        </p:txBody>
      </p:sp>
      <p:sp>
        <p:nvSpPr>
          <p:cNvPr id="38" name="Text Box 13"/>
          <p:cNvSpPr txBox="1">
            <a:spLocks noChangeArrowheads="1"/>
          </p:cNvSpPr>
          <p:nvPr userDrawn="1"/>
        </p:nvSpPr>
        <p:spPr bwMode="gray">
          <a:xfrm>
            <a:off x="6923115" y="4949429"/>
            <a:ext cx="1770036" cy="189283"/>
          </a:xfrm>
          <a:prstGeom prst="rect">
            <a:avLst/>
          </a:prstGeom>
          <a:noFill/>
          <a:ln w="25400">
            <a:noFill/>
            <a:miter lim="800000"/>
            <a:headEnd/>
            <a:tailEnd/>
          </a:ln>
        </p:spPr>
        <p:txBody>
          <a:bodyPr wrap="none">
            <a:spAutoFit/>
          </a:bodyPr>
          <a:lstStyle/>
          <a:p>
            <a:pPr algn="r">
              <a:spcBef>
                <a:spcPct val="50000"/>
              </a:spcBef>
              <a:defRPr/>
            </a:pPr>
            <a:r>
              <a:rPr kumimoji="0" lang="en-US" altLang="ja-JP" sz="700" dirty="0">
                <a:solidFill>
                  <a:schemeClr val="tx1"/>
                </a:solidFill>
                <a:latin typeface="Arial" charset="0"/>
                <a:ea typeface="ＭＳ Ｐゴシック" pitchFamily="50" charset="-128"/>
              </a:rPr>
              <a:t>© Hitachi, Ltd. 2022. All rights reserved.</a:t>
            </a:r>
          </a:p>
        </p:txBody>
      </p:sp>
      <p:grpSp>
        <p:nvGrpSpPr>
          <p:cNvPr id="39" name="グループ化 38"/>
          <p:cNvGrpSpPr/>
          <p:nvPr userDrawn="1"/>
        </p:nvGrpSpPr>
        <p:grpSpPr bwMode="gray">
          <a:xfrm>
            <a:off x="324487" y="2057426"/>
            <a:ext cx="8495663" cy="97488"/>
            <a:chOff x="324487" y="2057426"/>
            <a:chExt cx="8495663" cy="97488"/>
          </a:xfrm>
        </p:grpSpPr>
        <p:sp>
          <p:nvSpPr>
            <p:cNvPr id="40" name="正方形/長方形 11"/>
            <p:cNvSpPr>
              <a:spLocks noChangeArrowheads="1"/>
            </p:cNvSpPr>
            <p:nvPr/>
          </p:nvSpPr>
          <p:spPr bwMode="gray">
            <a:xfrm>
              <a:off x="324489" y="2057426"/>
              <a:ext cx="8495661" cy="97488"/>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grpSp>
          <p:nvGrpSpPr>
            <p:cNvPr id="41" name="グループ化 16"/>
            <p:cNvGrpSpPr/>
            <p:nvPr/>
          </p:nvGrpSpPr>
          <p:grpSpPr bwMode="gray">
            <a:xfrm>
              <a:off x="324487" y="2057426"/>
              <a:ext cx="1938812" cy="97488"/>
              <a:chOff x="312738" y="2747963"/>
              <a:chExt cx="1970087" cy="109537"/>
            </a:xfrm>
          </p:grpSpPr>
          <p:sp>
            <p:nvSpPr>
              <p:cNvPr id="42" name="正方形/長方形 41"/>
              <p:cNvSpPr/>
              <p:nvPr/>
            </p:nvSpPr>
            <p:spPr bwMode="gray">
              <a:xfrm>
                <a:off x="312738" y="2747963"/>
                <a:ext cx="1970087" cy="109537"/>
              </a:xfrm>
              <a:prstGeom prst="rect">
                <a:avLst/>
              </a:prstGeom>
              <a:solidFill>
                <a:srgbClr val="FF0026"/>
              </a:solidFill>
              <a:ln w="9525">
                <a:noFill/>
                <a:miter lim="800000"/>
                <a:headEnd/>
                <a:tailEnd/>
              </a:ln>
              <a:effectLst/>
            </p:spPr>
            <p:txBody>
              <a:bodyPr wrap="none" anchor="ctr"/>
              <a:lstStyle/>
              <a:p>
                <a:pPr fontAlgn="auto">
                  <a:spcBef>
                    <a:spcPts val="0"/>
                  </a:spcBef>
                  <a:spcAft>
                    <a:spcPts val="0"/>
                  </a:spcAft>
                  <a:defRPr/>
                </a:pPr>
                <a:endParaRPr kumimoji="0" lang="ja-JP" altLang="en-US" sz="1800" kern="0" dirty="0">
                  <a:solidFill>
                    <a:sysClr val="windowText" lastClr="000000"/>
                  </a:solidFill>
                </a:endParaRPr>
              </a:p>
            </p:txBody>
          </p:sp>
          <p:sp>
            <p:nvSpPr>
              <p:cNvPr id="43" name="正方形/長方形 42"/>
              <p:cNvSpPr/>
              <p:nvPr/>
            </p:nvSpPr>
            <p:spPr bwMode="gray">
              <a:xfrm>
                <a:off x="312738" y="2747963"/>
                <a:ext cx="985837" cy="109537"/>
              </a:xfrm>
              <a:prstGeom prst="rect">
                <a:avLst/>
              </a:prstGeom>
              <a:solidFill>
                <a:srgbClr val="B3B3B3"/>
              </a:solidFill>
              <a:ln w="9525">
                <a:noFill/>
                <a:miter lim="800000"/>
                <a:headEnd/>
                <a:tailEnd/>
              </a:ln>
              <a:effectLst/>
            </p:spPr>
            <p:txBody>
              <a:bodyPr wrap="none" anchor="ctr"/>
              <a:lstStyle/>
              <a:p>
                <a:pPr algn="l" fontAlgn="auto">
                  <a:spcBef>
                    <a:spcPts val="0"/>
                  </a:spcBef>
                  <a:spcAft>
                    <a:spcPts val="0"/>
                  </a:spcAft>
                  <a:defRPr/>
                </a:pPr>
                <a:endParaRPr kumimoji="0" lang="ja-JP" altLang="en-US" sz="1800" kern="0" dirty="0">
                  <a:solidFill>
                    <a:sysClr val="windowText" lastClr="000000"/>
                  </a:solidFill>
                </a:endParaRPr>
              </a:p>
            </p:txBody>
          </p:sp>
        </p:grpSp>
      </p:grpSp>
      <p:pic>
        <p:nvPicPr>
          <p:cNvPr id="44" name="図 43" descr="ea60_010_030_dwin.w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50655" y="402724"/>
            <a:ext cx="1769495" cy="5076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2_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bwMode="gray">
          <a:xfrm>
            <a:off x="566739" y="2365096"/>
            <a:ext cx="3267241" cy="397032"/>
          </a:xfrm>
          <a:prstGeom prst="rect">
            <a:avLst/>
          </a:prstGeom>
        </p:spPr>
        <p:txBody>
          <a:bodyPr wrap="none">
            <a:spAutoFit/>
          </a:bodyPr>
          <a:lstStyle>
            <a:lvl1pPr>
              <a:defRPr sz="2200">
                <a:solidFill>
                  <a:schemeClr val="tx1"/>
                </a:solidFill>
                <a:latin typeface="+mj-ea"/>
                <a:ea typeface="+mj-ea"/>
              </a:defRPr>
            </a:lvl1pPr>
          </a:lstStyle>
          <a:p>
            <a:r>
              <a:rPr lang="ja-JP" altLang="en-US" dirty="0"/>
              <a:t>マスタ タイトルの書式設定</a:t>
            </a:r>
          </a:p>
        </p:txBody>
      </p:sp>
      <p:sp>
        <p:nvSpPr>
          <p:cNvPr id="54" name="スライド番号プレースホルダ 2"/>
          <p:cNvSpPr txBox="1">
            <a:spLocks/>
          </p:cNvSpPr>
          <p:nvPr userDrawn="1"/>
        </p:nvSpPr>
        <p:spPr bwMode="gray">
          <a:xfrm>
            <a:off x="8560360" y="4916262"/>
            <a:ext cx="488950" cy="228600"/>
          </a:xfrm>
          <a:prstGeom prst="rect">
            <a:avLst/>
          </a:prstGeom>
        </p:spPr>
        <p:txBody>
          <a:bodyPr/>
          <a:lstStyle>
            <a:lvl1pPr algn="r">
              <a:defRPr sz="1100" smtClean="0">
                <a:latin typeface="Arial" pitchFamily="34" charset="0"/>
                <a:cs typeface="Arial" pitchFamily="34" charset="0"/>
              </a:defRPr>
            </a:lvl1pPr>
          </a:lstStyle>
          <a:p>
            <a:pPr marL="0" marR="0" lvl="0" indent="0" algn="r" defTabSz="914400" rtl="0" eaLnBrk="1" fontAlgn="base" latinLnBrk="0" hangingPunct="1">
              <a:lnSpc>
                <a:spcPct val="90000"/>
              </a:lnSpc>
              <a:spcBef>
                <a:spcPct val="0"/>
              </a:spcBef>
              <a:spcAft>
                <a:spcPct val="0"/>
              </a:spcAft>
              <a:buClrTx/>
              <a:buSzTx/>
              <a:buFontTx/>
              <a:buNone/>
              <a:tabLst/>
              <a:defRPr/>
            </a:pPr>
            <a:fld id="{790173A9-6621-4FFE-BC07-AC198BDD4C9A}" type="slidenum">
              <a:rPr kumimoji="1" lang="en-US" altLang="ja-JP" sz="1100" b="0" i="0" u="none" strike="noStrike" kern="1200" cap="none" spc="0" normalizeH="0" baseline="0" noProof="0" smtClean="0">
                <a:ln>
                  <a:noFill/>
                </a:ln>
                <a:solidFill>
                  <a:schemeClr val="tx1"/>
                </a:solidFill>
                <a:effectLst/>
                <a:uLnTx/>
                <a:uFillTx/>
                <a:latin typeface="+mj-lt"/>
                <a:ea typeface="+mn-ea"/>
                <a:cs typeface="Arial" pitchFamily="34" charset="0"/>
              </a:rPr>
              <a:pPr marL="0" marR="0" lvl="0" indent="0" algn="r" defTabSz="914400" rtl="0" eaLnBrk="1" fontAlgn="base" latinLnBrk="0" hangingPunct="1">
                <a:lnSpc>
                  <a:spcPct val="90000"/>
                </a:lnSpc>
                <a:spcBef>
                  <a:spcPct val="0"/>
                </a:spcBef>
                <a:spcAft>
                  <a:spcPct val="0"/>
                </a:spcAft>
                <a:buClrTx/>
                <a:buSzTx/>
                <a:buFontTx/>
                <a:buNone/>
                <a:tabLst/>
                <a:defRPr/>
              </a:pPr>
              <a:t>‹#›</a:t>
            </a:fld>
            <a:endParaRPr kumimoji="1" lang="en-US" altLang="ja-JP" sz="1100" b="0" i="0" u="none" strike="noStrike" kern="1200" cap="none" spc="0" normalizeH="0" baseline="0" noProof="0" dirty="0">
              <a:ln>
                <a:noFill/>
              </a:ln>
              <a:solidFill>
                <a:schemeClr val="tx1"/>
              </a:solidFill>
              <a:effectLst/>
              <a:uLnTx/>
              <a:uFillTx/>
              <a:latin typeface="+mj-lt"/>
              <a:ea typeface="+mn-ea"/>
              <a:cs typeface="Arial" pitchFamily="34" charset="0"/>
            </a:endParaRPr>
          </a:p>
        </p:txBody>
      </p:sp>
      <p:sp>
        <p:nvSpPr>
          <p:cNvPr id="39" name="Text Box 13"/>
          <p:cNvSpPr txBox="1">
            <a:spLocks noChangeArrowheads="1"/>
          </p:cNvSpPr>
          <p:nvPr userDrawn="1"/>
        </p:nvSpPr>
        <p:spPr bwMode="gray">
          <a:xfrm>
            <a:off x="6923115" y="4949429"/>
            <a:ext cx="1770036" cy="189283"/>
          </a:xfrm>
          <a:prstGeom prst="rect">
            <a:avLst/>
          </a:prstGeom>
          <a:noFill/>
          <a:ln w="25400">
            <a:noFill/>
            <a:miter lim="800000"/>
            <a:headEnd/>
            <a:tailEnd/>
          </a:ln>
        </p:spPr>
        <p:txBody>
          <a:bodyPr wrap="none">
            <a:spAutoFit/>
          </a:bodyPr>
          <a:lstStyle/>
          <a:p>
            <a:pPr algn="r">
              <a:spcBef>
                <a:spcPct val="50000"/>
              </a:spcBef>
              <a:defRPr/>
            </a:pPr>
            <a:r>
              <a:rPr kumimoji="0" lang="en-US" altLang="ja-JP" sz="700" dirty="0">
                <a:solidFill>
                  <a:schemeClr val="tx1"/>
                </a:solidFill>
                <a:latin typeface="Arial" charset="0"/>
                <a:ea typeface="ＭＳ Ｐゴシック" pitchFamily="50" charset="-128"/>
              </a:rPr>
              <a:t>© Hitachi, Ltd. 2022. All rights reserved.</a:t>
            </a:r>
          </a:p>
        </p:txBody>
      </p:sp>
      <p:grpSp>
        <p:nvGrpSpPr>
          <p:cNvPr id="40" name="グループ化 39"/>
          <p:cNvGrpSpPr/>
          <p:nvPr userDrawn="1"/>
        </p:nvGrpSpPr>
        <p:grpSpPr bwMode="gray">
          <a:xfrm>
            <a:off x="324487" y="2057426"/>
            <a:ext cx="8495663" cy="97488"/>
            <a:chOff x="324487" y="2057426"/>
            <a:chExt cx="8495663" cy="97488"/>
          </a:xfrm>
        </p:grpSpPr>
        <p:sp>
          <p:nvSpPr>
            <p:cNvPr id="41" name="正方形/長方形 11"/>
            <p:cNvSpPr>
              <a:spLocks noChangeArrowheads="1"/>
            </p:cNvSpPr>
            <p:nvPr/>
          </p:nvSpPr>
          <p:spPr bwMode="gray">
            <a:xfrm>
              <a:off x="324489" y="2057426"/>
              <a:ext cx="8495661" cy="97488"/>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grpSp>
          <p:nvGrpSpPr>
            <p:cNvPr id="42" name="グループ化 16"/>
            <p:cNvGrpSpPr/>
            <p:nvPr/>
          </p:nvGrpSpPr>
          <p:grpSpPr bwMode="gray">
            <a:xfrm>
              <a:off x="324487" y="2057426"/>
              <a:ext cx="1938812" cy="97488"/>
              <a:chOff x="312738" y="2747963"/>
              <a:chExt cx="1970087" cy="109537"/>
            </a:xfrm>
          </p:grpSpPr>
          <p:sp>
            <p:nvSpPr>
              <p:cNvPr id="43" name="正方形/長方形 42"/>
              <p:cNvSpPr/>
              <p:nvPr/>
            </p:nvSpPr>
            <p:spPr bwMode="gray">
              <a:xfrm>
                <a:off x="312738" y="2747963"/>
                <a:ext cx="1970087" cy="109537"/>
              </a:xfrm>
              <a:prstGeom prst="rect">
                <a:avLst/>
              </a:prstGeom>
              <a:solidFill>
                <a:srgbClr val="FF0026"/>
              </a:solidFill>
              <a:ln w="9525">
                <a:noFill/>
                <a:miter lim="800000"/>
                <a:headEnd/>
                <a:tailEnd/>
              </a:ln>
              <a:effectLst/>
            </p:spPr>
            <p:txBody>
              <a:bodyPr wrap="none" anchor="ctr"/>
              <a:lstStyle/>
              <a:p>
                <a:pPr fontAlgn="auto">
                  <a:spcBef>
                    <a:spcPts val="0"/>
                  </a:spcBef>
                  <a:spcAft>
                    <a:spcPts val="0"/>
                  </a:spcAft>
                  <a:defRPr/>
                </a:pPr>
                <a:endParaRPr kumimoji="0" lang="ja-JP" altLang="en-US" sz="1800" kern="0" dirty="0">
                  <a:solidFill>
                    <a:sysClr val="windowText" lastClr="000000"/>
                  </a:solidFill>
                </a:endParaRPr>
              </a:p>
            </p:txBody>
          </p:sp>
          <p:sp>
            <p:nvSpPr>
              <p:cNvPr id="44" name="正方形/長方形 43"/>
              <p:cNvSpPr/>
              <p:nvPr/>
            </p:nvSpPr>
            <p:spPr bwMode="gray">
              <a:xfrm>
                <a:off x="312738" y="2747963"/>
                <a:ext cx="985837" cy="109537"/>
              </a:xfrm>
              <a:prstGeom prst="rect">
                <a:avLst/>
              </a:prstGeom>
              <a:solidFill>
                <a:srgbClr val="B3B3B3"/>
              </a:solidFill>
              <a:ln w="9525">
                <a:noFill/>
                <a:miter lim="800000"/>
                <a:headEnd/>
                <a:tailEnd/>
              </a:ln>
              <a:effectLst/>
            </p:spPr>
            <p:txBody>
              <a:bodyPr wrap="none" anchor="ctr"/>
              <a:lstStyle/>
              <a:p>
                <a:pPr algn="l" fontAlgn="auto">
                  <a:spcBef>
                    <a:spcPts val="0"/>
                  </a:spcBef>
                  <a:spcAft>
                    <a:spcPts val="0"/>
                  </a:spcAft>
                  <a:defRPr/>
                </a:pPr>
                <a:endParaRPr kumimoji="0" lang="ja-JP" altLang="en-US" sz="1800" kern="0" dirty="0">
                  <a:solidFill>
                    <a:sysClr val="windowText" lastClr="000000"/>
                  </a:solidFill>
                </a:endParaRPr>
              </a:p>
            </p:txBody>
          </p:sp>
        </p:grpSp>
      </p:grpSp>
      <p:pic>
        <p:nvPicPr>
          <p:cNvPr id="45" name="図 44" descr="ea60_010_030_dwin.w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50655" y="402724"/>
            <a:ext cx="1769495" cy="5076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userDrawn="1">
            <p:ph type="title"/>
          </p:nvPr>
        </p:nvSpPr>
        <p:spPr bwMode="gray">
          <a:xfrm>
            <a:off x="113192" y="134612"/>
            <a:ext cx="7486488" cy="369332"/>
          </a:xfrm>
          <a:prstGeom prst="rect">
            <a:avLst/>
          </a:prstGeom>
        </p:spPr>
        <p:txBody>
          <a:bodyPr wrap="square">
            <a:spAutoFit/>
          </a:bodyPr>
          <a:lstStyle>
            <a:lvl1pPr>
              <a:defRPr sz="2000">
                <a:solidFill>
                  <a:schemeClr val="tx1"/>
                </a:solidFill>
                <a:latin typeface="+mj-ea"/>
                <a:ea typeface="+mj-ea"/>
              </a:defRPr>
            </a:lvl1pPr>
          </a:lstStyle>
          <a:p>
            <a:r>
              <a:rPr lang="ja-JP" altLang="en-US" dirty="0"/>
              <a:t>マスタ タイトルの書式設定</a:t>
            </a:r>
          </a:p>
        </p:txBody>
      </p:sp>
      <p:sp>
        <p:nvSpPr>
          <p:cNvPr id="36" name="スライド番号プレースホルダ 2"/>
          <p:cNvSpPr txBox="1">
            <a:spLocks/>
          </p:cNvSpPr>
          <p:nvPr userDrawn="1"/>
        </p:nvSpPr>
        <p:spPr bwMode="gray">
          <a:xfrm>
            <a:off x="8560360" y="4916262"/>
            <a:ext cx="488950" cy="228600"/>
          </a:xfrm>
          <a:prstGeom prst="rect">
            <a:avLst/>
          </a:prstGeom>
        </p:spPr>
        <p:txBody>
          <a:bodyPr/>
          <a:lstStyle>
            <a:lvl1pPr algn="r">
              <a:defRPr sz="1100" smtClean="0">
                <a:latin typeface="Arial" pitchFamily="34" charset="0"/>
                <a:cs typeface="Arial" pitchFamily="34" charset="0"/>
              </a:defRPr>
            </a:lvl1pPr>
          </a:lstStyle>
          <a:p>
            <a:pPr marL="0" marR="0" lvl="0" indent="0" algn="r" defTabSz="914400" rtl="0" eaLnBrk="1" fontAlgn="base" latinLnBrk="0" hangingPunct="1">
              <a:lnSpc>
                <a:spcPct val="90000"/>
              </a:lnSpc>
              <a:spcBef>
                <a:spcPct val="0"/>
              </a:spcBef>
              <a:spcAft>
                <a:spcPct val="0"/>
              </a:spcAft>
              <a:buClrTx/>
              <a:buSzTx/>
              <a:buFontTx/>
              <a:buNone/>
              <a:tabLst/>
              <a:defRPr/>
            </a:pPr>
            <a:fld id="{790173A9-6621-4FFE-BC07-AC198BDD4C9A}" type="slidenum">
              <a:rPr kumimoji="1" lang="en-US" altLang="ja-JP" sz="1100" b="0" i="0" u="none" strike="noStrike" kern="1200" cap="none" spc="0" normalizeH="0" baseline="0" noProof="0" smtClean="0">
                <a:ln>
                  <a:noFill/>
                </a:ln>
                <a:solidFill>
                  <a:schemeClr val="tx1"/>
                </a:solidFill>
                <a:effectLst/>
                <a:uLnTx/>
                <a:uFillTx/>
                <a:latin typeface="+mj-lt"/>
                <a:ea typeface="+mn-ea"/>
                <a:cs typeface="Arial" pitchFamily="34" charset="0"/>
              </a:rPr>
              <a:pPr marL="0" marR="0" lvl="0" indent="0" algn="r" defTabSz="914400" rtl="0" eaLnBrk="1" fontAlgn="base" latinLnBrk="0" hangingPunct="1">
                <a:lnSpc>
                  <a:spcPct val="90000"/>
                </a:lnSpc>
                <a:spcBef>
                  <a:spcPct val="0"/>
                </a:spcBef>
                <a:spcAft>
                  <a:spcPct val="0"/>
                </a:spcAft>
                <a:buClrTx/>
                <a:buSzTx/>
                <a:buFontTx/>
                <a:buNone/>
                <a:tabLst/>
                <a:defRPr/>
              </a:pPr>
              <a:t>‹#›</a:t>
            </a:fld>
            <a:endParaRPr kumimoji="1" lang="en-US" altLang="ja-JP" sz="1100" b="0" i="0" u="none" strike="noStrike" kern="1200" cap="none" spc="0" normalizeH="0" baseline="0" noProof="0" dirty="0">
              <a:ln>
                <a:noFill/>
              </a:ln>
              <a:solidFill>
                <a:schemeClr val="tx1"/>
              </a:solidFill>
              <a:effectLst/>
              <a:uLnTx/>
              <a:uFillTx/>
              <a:latin typeface="+mj-lt"/>
              <a:ea typeface="+mn-ea"/>
              <a:cs typeface="Arial" pitchFamily="34" charset="0"/>
            </a:endParaRPr>
          </a:p>
        </p:txBody>
      </p:sp>
      <p:sp>
        <p:nvSpPr>
          <p:cNvPr id="73" name="正方形/長方形 11"/>
          <p:cNvSpPr>
            <a:spLocks noChangeArrowheads="1"/>
          </p:cNvSpPr>
          <p:nvPr userDrawn="1"/>
        </p:nvSpPr>
        <p:spPr bwMode="gray">
          <a:xfrm>
            <a:off x="0" y="595775"/>
            <a:ext cx="9144000" cy="66292"/>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grpSp>
        <p:nvGrpSpPr>
          <p:cNvPr id="74" name="グループ化 62"/>
          <p:cNvGrpSpPr/>
          <p:nvPr userDrawn="1"/>
        </p:nvGrpSpPr>
        <p:grpSpPr bwMode="gray">
          <a:xfrm>
            <a:off x="-3" y="595775"/>
            <a:ext cx="1318393" cy="66292"/>
            <a:chOff x="312738" y="2747963"/>
            <a:chExt cx="1970087" cy="109537"/>
          </a:xfrm>
        </p:grpSpPr>
        <p:sp>
          <p:nvSpPr>
            <p:cNvPr id="75" name="正方形/長方形 74"/>
            <p:cNvSpPr/>
            <p:nvPr/>
          </p:nvSpPr>
          <p:spPr bwMode="gray">
            <a:xfrm>
              <a:off x="312738" y="2747963"/>
              <a:ext cx="1970087" cy="109537"/>
            </a:xfrm>
            <a:prstGeom prst="rect">
              <a:avLst/>
            </a:prstGeom>
            <a:solidFill>
              <a:srgbClr val="FF0026"/>
            </a:solidFill>
            <a:ln w="9525">
              <a:noFill/>
              <a:miter lim="800000"/>
              <a:headEnd/>
              <a:tailEnd/>
            </a:ln>
            <a:effectLst/>
          </p:spPr>
          <p:txBody>
            <a:bodyPr wrap="none" anchor="ctr"/>
            <a:lstStyle/>
            <a:p>
              <a:pPr fontAlgn="auto">
                <a:spcBef>
                  <a:spcPts val="0"/>
                </a:spcBef>
                <a:spcAft>
                  <a:spcPts val="0"/>
                </a:spcAft>
                <a:defRPr/>
              </a:pPr>
              <a:endParaRPr kumimoji="0" lang="ja-JP" altLang="en-US" sz="1800" kern="0" dirty="0">
                <a:solidFill>
                  <a:sysClr val="windowText" lastClr="000000"/>
                </a:solidFill>
              </a:endParaRPr>
            </a:p>
          </p:txBody>
        </p:sp>
        <p:sp>
          <p:nvSpPr>
            <p:cNvPr id="76" name="正方形/長方形 75"/>
            <p:cNvSpPr/>
            <p:nvPr/>
          </p:nvSpPr>
          <p:spPr bwMode="gray">
            <a:xfrm>
              <a:off x="312738" y="2747963"/>
              <a:ext cx="985837" cy="109537"/>
            </a:xfrm>
            <a:prstGeom prst="rect">
              <a:avLst/>
            </a:prstGeom>
            <a:solidFill>
              <a:srgbClr val="B3B3B3"/>
            </a:solidFill>
            <a:ln w="9525">
              <a:noFill/>
              <a:miter lim="800000"/>
              <a:headEnd/>
              <a:tailEnd/>
            </a:ln>
            <a:effectLst/>
          </p:spPr>
          <p:txBody>
            <a:bodyPr wrap="none" anchor="ctr"/>
            <a:lstStyle/>
            <a:p>
              <a:pPr algn="l" fontAlgn="auto">
                <a:spcBef>
                  <a:spcPts val="0"/>
                </a:spcBef>
                <a:spcAft>
                  <a:spcPts val="0"/>
                </a:spcAft>
                <a:defRPr/>
              </a:pPr>
              <a:endParaRPr kumimoji="0" lang="ja-JP" altLang="en-US" sz="1800" kern="0" dirty="0">
                <a:solidFill>
                  <a:sysClr val="windowText" lastClr="000000"/>
                </a:solidFill>
              </a:endParaRPr>
            </a:p>
          </p:txBody>
        </p:sp>
      </p:grpSp>
      <p:sp>
        <p:nvSpPr>
          <p:cNvPr id="48" name="Text Box 13"/>
          <p:cNvSpPr txBox="1">
            <a:spLocks noChangeArrowheads="1"/>
          </p:cNvSpPr>
          <p:nvPr userDrawn="1"/>
        </p:nvSpPr>
        <p:spPr bwMode="gray">
          <a:xfrm>
            <a:off x="6923115" y="4949429"/>
            <a:ext cx="1770036" cy="189283"/>
          </a:xfrm>
          <a:prstGeom prst="rect">
            <a:avLst/>
          </a:prstGeom>
          <a:noFill/>
          <a:ln w="25400">
            <a:noFill/>
            <a:miter lim="800000"/>
            <a:headEnd/>
            <a:tailEnd/>
          </a:ln>
        </p:spPr>
        <p:txBody>
          <a:bodyPr wrap="none">
            <a:spAutoFit/>
          </a:bodyPr>
          <a:lstStyle/>
          <a:p>
            <a:pPr algn="r">
              <a:spcBef>
                <a:spcPct val="50000"/>
              </a:spcBef>
              <a:defRPr/>
            </a:pPr>
            <a:r>
              <a:rPr kumimoji="0" lang="en-US" altLang="ja-JP" sz="700" dirty="0">
                <a:solidFill>
                  <a:schemeClr val="tx1"/>
                </a:solidFill>
                <a:latin typeface="Arial" charset="0"/>
                <a:ea typeface="ＭＳ Ｐゴシック" pitchFamily="50" charset="-128"/>
              </a:rPr>
              <a:t>© Hitachi, Ltd. 2022. All rights reserved.</a:t>
            </a:r>
          </a:p>
        </p:txBody>
      </p:sp>
      <p:pic>
        <p:nvPicPr>
          <p:cNvPr id="49" name="図 48" descr="ea60_010_030_dwin.w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74175" y="138115"/>
            <a:ext cx="1195200" cy="342857"/>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3_白紙">
    <p:spTree>
      <p:nvGrpSpPr>
        <p:cNvPr id="1" name=""/>
        <p:cNvGrpSpPr/>
        <p:nvPr/>
      </p:nvGrpSpPr>
      <p:grpSpPr>
        <a:xfrm>
          <a:off x="0" y="0"/>
          <a:ext cx="0" cy="0"/>
          <a:chOff x="0" y="0"/>
          <a:chExt cx="0" cy="0"/>
        </a:xfrm>
      </p:grpSpPr>
      <p:pic>
        <p:nvPicPr>
          <p:cNvPr id="3" name="図 2" descr="海の向こうに見える虹&#10;&#10;低い精度で自動的に生成された説明">
            <a:extLst>
              <a:ext uri="{FF2B5EF4-FFF2-40B4-BE49-F238E27FC236}">
                <a16:creationId xmlns:a16="http://schemas.microsoft.com/office/drawing/2014/main" id="{A33B4DBA-7F3A-4A0C-B0F3-A7BCD435B3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174289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4_白紙">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03D8859-58C1-4FFE-9619-27660A1D6C49}"/>
              </a:ext>
            </a:extLst>
          </p:cNvPr>
          <p:cNvPicPr>
            <a:picLocks noChangeAspect="1"/>
          </p:cNvPicPr>
          <p:nvPr userDrawn="1"/>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307116" y="1373598"/>
            <a:ext cx="6489414" cy="2432069"/>
          </a:xfrm>
          <a:prstGeom prst="rect">
            <a:avLst/>
          </a:prstGeom>
        </p:spPr>
      </p:pic>
    </p:spTree>
    <p:extLst>
      <p:ext uri="{BB962C8B-B14F-4D97-AF65-F5344CB8AC3E}">
        <p14:creationId xmlns:p14="http://schemas.microsoft.com/office/powerpoint/2010/main" val="1541144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タイトルスライド">
    <p:spTree>
      <p:nvGrpSpPr>
        <p:cNvPr id="1" name=""/>
        <p:cNvGrpSpPr/>
        <p:nvPr/>
      </p:nvGrpSpPr>
      <p:grpSpPr>
        <a:xfrm>
          <a:off x="0" y="0"/>
          <a:ext cx="0" cy="0"/>
          <a:chOff x="0" y="0"/>
          <a:chExt cx="0" cy="0"/>
        </a:xfrm>
      </p:grpSpPr>
      <p:sp>
        <p:nvSpPr>
          <p:cNvPr id="60" name="正方形/長方形 59">
            <a:extLst>
              <a:ext uri="{FF2B5EF4-FFF2-40B4-BE49-F238E27FC236}">
                <a16:creationId xmlns:a16="http://schemas.microsoft.com/office/drawing/2014/main" id="{A0549ABA-23ED-CBE6-536E-8F6DE6DBAB43}"/>
              </a:ext>
            </a:extLst>
          </p:cNvPr>
          <p:cNvSpPr/>
          <p:nvPr userDrawn="1"/>
        </p:nvSpPr>
        <p:spPr bwMode="gray">
          <a:xfrm>
            <a:off x="0" y="0"/>
            <a:ext cx="9144000" cy="5143500"/>
          </a:xfrm>
          <a:prstGeom prst="rect">
            <a:avLst/>
          </a:prstGeom>
          <a:gradFill flip="none" rotWithShape="1">
            <a:gsLst>
              <a:gs pos="18000">
                <a:schemeClr val="accent1">
                  <a:lumMod val="5000"/>
                  <a:lumOff val="95000"/>
                  <a:alpha val="28000"/>
                </a:schemeClr>
              </a:gs>
              <a:gs pos="83000">
                <a:srgbClr val="CADEFE"/>
              </a:gs>
              <a:gs pos="100000">
                <a:srgbClr val="C2D3E8"/>
              </a:gs>
            </a:gsLst>
            <a:lin ang="0" scaled="1"/>
            <a:tileRect/>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62" name="正方形/長方形 8">
            <a:extLst>
              <a:ext uri="{FF2B5EF4-FFF2-40B4-BE49-F238E27FC236}">
                <a16:creationId xmlns:a16="http://schemas.microsoft.com/office/drawing/2014/main" id="{73D21592-839F-926E-01B6-392E5D9ED49B}"/>
              </a:ext>
            </a:extLst>
          </p:cNvPr>
          <p:cNvSpPr/>
          <p:nvPr userDrawn="1"/>
        </p:nvSpPr>
        <p:spPr bwMode="gray">
          <a:xfrm rot="10800000">
            <a:off x="-46069" y="-484106"/>
            <a:ext cx="9386036" cy="2122524"/>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1586953 w 7936559"/>
              <a:gd name="connsiteY1" fmla="*/ 788557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559" h="1743792">
                <a:moveTo>
                  <a:pt x="38100" y="742950"/>
                </a:moveTo>
                <a:cubicBezTo>
                  <a:pt x="927100" y="450850"/>
                  <a:pt x="851382" y="530898"/>
                  <a:pt x="1586953" y="788557"/>
                </a:cubicBezTo>
                <a:cubicBezTo>
                  <a:pt x="2751720" y="1256591"/>
                  <a:pt x="4258889" y="1545341"/>
                  <a:pt x="5439989" y="1411991"/>
                </a:cubicBezTo>
                <a:cubicBezTo>
                  <a:pt x="6732959" y="1234191"/>
                  <a:pt x="7049989" y="1009650"/>
                  <a:pt x="7936559" y="0"/>
                </a:cubicBezTo>
                <a:lnTo>
                  <a:pt x="7936559" y="1743792"/>
                </a:lnTo>
                <a:lnTo>
                  <a:pt x="0" y="1743792"/>
                </a:lnTo>
                <a:lnTo>
                  <a:pt x="38100" y="742950"/>
                </a:lnTo>
                <a:close/>
              </a:path>
            </a:pathLst>
          </a:custGeom>
          <a:gradFill>
            <a:gsLst>
              <a:gs pos="11000">
                <a:srgbClr val="48C3E0">
                  <a:alpha val="15000"/>
                </a:srgbClr>
              </a:gs>
              <a:gs pos="70000">
                <a:schemeClr val="bg1">
                  <a:alpha val="58000"/>
                </a:schemeClr>
              </a:gs>
              <a:gs pos="100000">
                <a:srgbClr val="226E80">
                  <a:alpha val="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64" name="月 63">
            <a:extLst>
              <a:ext uri="{FF2B5EF4-FFF2-40B4-BE49-F238E27FC236}">
                <a16:creationId xmlns:a16="http://schemas.microsoft.com/office/drawing/2014/main" id="{FCB7B17D-E7B6-847B-083C-FB27A7356AA1}"/>
              </a:ext>
            </a:extLst>
          </p:cNvPr>
          <p:cNvSpPr/>
          <p:nvPr userDrawn="1"/>
        </p:nvSpPr>
        <p:spPr bwMode="gray">
          <a:xfrm rot="9082689">
            <a:off x="6654226" y="-932081"/>
            <a:ext cx="2194826" cy="6266060"/>
          </a:xfrm>
          <a:prstGeom prst="moon">
            <a:avLst>
              <a:gd name="adj" fmla="val 5640"/>
            </a:avLst>
          </a:prstGeom>
          <a:gradFill flip="none" rotWithShape="1">
            <a:gsLst>
              <a:gs pos="0">
                <a:schemeClr val="accent1">
                  <a:lumMod val="5000"/>
                  <a:lumOff val="95000"/>
                  <a:alpha val="28000"/>
                </a:schemeClr>
              </a:gs>
              <a:gs pos="34000">
                <a:srgbClr val="001750">
                  <a:alpha val="23000"/>
                </a:srgbClr>
              </a:gs>
              <a:gs pos="74000">
                <a:srgbClr val="0650CB">
                  <a:alpha val="17000"/>
                </a:srgbClr>
              </a:gs>
            </a:gsLst>
            <a:path path="circle">
              <a:fillToRect l="100000" t="100000"/>
            </a:path>
            <a:tileRect r="-100000" b="-100000"/>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66" name="円弧 65">
            <a:extLst>
              <a:ext uri="{FF2B5EF4-FFF2-40B4-BE49-F238E27FC236}">
                <a16:creationId xmlns:a16="http://schemas.microsoft.com/office/drawing/2014/main" id="{5A6A6C0D-9BCF-9195-FACF-31DE64BC20C6}"/>
              </a:ext>
            </a:extLst>
          </p:cNvPr>
          <p:cNvSpPr/>
          <p:nvPr userDrawn="1"/>
        </p:nvSpPr>
        <p:spPr bwMode="gray">
          <a:xfrm>
            <a:off x="-1003429" y="-468589"/>
            <a:ext cx="10374022" cy="8347625"/>
          </a:xfrm>
          <a:prstGeom prst="arc">
            <a:avLst>
              <a:gd name="adj1" fmla="val 16309328"/>
              <a:gd name="adj2" fmla="val 34291"/>
            </a:avLst>
          </a:prstGeom>
          <a:noFill/>
          <a:ln w="9525" cap="flat" cmpd="sng" algn="ctr">
            <a:solidFill>
              <a:schemeClr val="bg1"/>
            </a:solidFill>
            <a:prstDash val="solid"/>
            <a:round/>
            <a:headEnd type="none" w="med" len="med"/>
            <a:tailEnd type="none" w="med" len="med"/>
          </a:ln>
          <a:effectLst/>
        </p:spPr>
        <p:txBody>
          <a:bodyPr rtlCol="0" anchor="ctr"/>
          <a:lstStyle/>
          <a:p>
            <a:pPr algn="ctr"/>
            <a:endParaRPr kumimoji="1" lang="ja-JP" altLang="en-US"/>
          </a:p>
        </p:txBody>
      </p:sp>
      <p:sp>
        <p:nvSpPr>
          <p:cNvPr id="68" name="正方形/長方形 8">
            <a:extLst>
              <a:ext uri="{FF2B5EF4-FFF2-40B4-BE49-F238E27FC236}">
                <a16:creationId xmlns:a16="http://schemas.microsoft.com/office/drawing/2014/main" id="{6C78541C-3195-9BC7-4950-4E27143CAFE5}"/>
              </a:ext>
            </a:extLst>
          </p:cNvPr>
          <p:cNvSpPr/>
          <p:nvPr userDrawn="1"/>
        </p:nvSpPr>
        <p:spPr bwMode="gray">
          <a:xfrm>
            <a:off x="-139194" y="3004324"/>
            <a:ext cx="9386036" cy="2145226"/>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559" h="1743792">
                <a:moveTo>
                  <a:pt x="38100" y="742950"/>
                </a:moveTo>
                <a:cubicBezTo>
                  <a:pt x="927100" y="450850"/>
                  <a:pt x="1527923" y="609152"/>
                  <a:pt x="2263494" y="866811"/>
                </a:cubicBezTo>
                <a:cubicBezTo>
                  <a:pt x="3428261" y="1334845"/>
                  <a:pt x="4258889" y="1545341"/>
                  <a:pt x="5439989" y="1411991"/>
                </a:cubicBezTo>
                <a:cubicBezTo>
                  <a:pt x="6732959" y="1234191"/>
                  <a:pt x="7049989" y="1009650"/>
                  <a:pt x="7936559" y="0"/>
                </a:cubicBezTo>
                <a:lnTo>
                  <a:pt x="7936559" y="1743792"/>
                </a:lnTo>
                <a:lnTo>
                  <a:pt x="0" y="1743792"/>
                </a:lnTo>
                <a:lnTo>
                  <a:pt x="38100" y="742950"/>
                </a:lnTo>
                <a:close/>
              </a:path>
            </a:pathLst>
          </a:custGeom>
          <a:gradFill>
            <a:gsLst>
              <a:gs pos="0">
                <a:srgbClr val="48C3E0">
                  <a:alpha val="43000"/>
                </a:srgbClr>
              </a:gs>
              <a:gs pos="70000">
                <a:schemeClr val="bg1">
                  <a:alpha val="58000"/>
                </a:schemeClr>
              </a:gs>
              <a:gs pos="100000">
                <a:srgbClr val="226E80">
                  <a:alpha val="1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70" name="フリーフォーム: 図形 69">
            <a:extLst>
              <a:ext uri="{FF2B5EF4-FFF2-40B4-BE49-F238E27FC236}">
                <a16:creationId xmlns:a16="http://schemas.microsoft.com/office/drawing/2014/main" id="{E88C6B1B-0E36-F23D-D27C-3D3DA9CAC7AD}"/>
              </a:ext>
            </a:extLst>
          </p:cNvPr>
          <p:cNvSpPr/>
          <p:nvPr userDrawn="1"/>
        </p:nvSpPr>
        <p:spPr bwMode="gray">
          <a:xfrm>
            <a:off x="2116723" y="3039356"/>
            <a:ext cx="7068240" cy="1966923"/>
          </a:xfrm>
          <a:custGeom>
            <a:avLst/>
            <a:gdLst>
              <a:gd name="connsiteX0" fmla="*/ 7136756 w 7136756"/>
              <a:gd name="connsiteY0" fmla="*/ 0 h 1966923"/>
              <a:gd name="connsiteX1" fmla="*/ 7136756 w 7136756"/>
              <a:gd name="connsiteY1" fmla="*/ 82288 h 1966923"/>
              <a:gd name="connsiteX2" fmla="*/ 7106498 w 7136756"/>
              <a:gd name="connsiteY2" fmla="*/ 133280 h 1966923"/>
              <a:gd name="connsiteX3" fmla="*/ 4431138 w 7136756"/>
              <a:gd name="connsiteY3" fmla="*/ 1924302 h 1966923"/>
              <a:gd name="connsiteX4" fmla="*/ 776111 w 7136756"/>
              <a:gd name="connsiteY4" fmla="*/ 1202658 h 1966923"/>
              <a:gd name="connsiteX5" fmla="*/ 82242 w 7136756"/>
              <a:gd name="connsiteY5" fmla="*/ 940098 h 1966923"/>
              <a:gd name="connsiteX6" fmla="*/ 0 w 7136756"/>
              <a:gd name="connsiteY6" fmla="*/ 911062 h 1966923"/>
              <a:gd name="connsiteX7" fmla="*/ 107879 w 7136756"/>
              <a:gd name="connsiteY7" fmla="*/ 943969 h 1966923"/>
              <a:gd name="connsiteX8" fmla="*/ 427602 w 7136756"/>
              <a:gd name="connsiteY8" fmla="*/ 1055073 h 1966923"/>
              <a:gd name="connsiteX9" fmla="*/ 4184230 w 7136756"/>
              <a:gd name="connsiteY9" fmla="*/ 1718659 h 1966923"/>
              <a:gd name="connsiteX10" fmla="*/ 7136756 w 7136756"/>
              <a:gd name="connsiteY10" fmla="*/ 0 h 1966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36756" h="1966923">
                <a:moveTo>
                  <a:pt x="7136756" y="0"/>
                </a:moveTo>
                <a:lnTo>
                  <a:pt x="7136756" y="82288"/>
                </a:lnTo>
                <a:lnTo>
                  <a:pt x="7106498" y="133280"/>
                </a:lnTo>
                <a:cubicBezTo>
                  <a:pt x="6378201" y="1315439"/>
                  <a:pt x="5701393" y="1721412"/>
                  <a:pt x="4431138" y="1924302"/>
                </a:cubicBezTo>
                <a:cubicBezTo>
                  <a:pt x="3034330" y="2086614"/>
                  <a:pt x="2153602" y="1772343"/>
                  <a:pt x="776111" y="1202658"/>
                </a:cubicBezTo>
                <a:cubicBezTo>
                  <a:pt x="558633" y="1124253"/>
                  <a:pt x="325716" y="1030728"/>
                  <a:pt x="82242" y="940098"/>
                </a:cubicBezTo>
                <a:lnTo>
                  <a:pt x="0" y="911062"/>
                </a:lnTo>
                <a:lnTo>
                  <a:pt x="107879" y="943969"/>
                </a:lnTo>
                <a:cubicBezTo>
                  <a:pt x="212615" y="978558"/>
                  <a:pt x="318863" y="1015871"/>
                  <a:pt x="427602" y="1055073"/>
                </a:cubicBezTo>
                <a:cubicBezTo>
                  <a:pt x="1805094" y="1624758"/>
                  <a:pt x="2787422" y="1880972"/>
                  <a:pt x="4184230" y="1718659"/>
                </a:cubicBezTo>
                <a:cubicBezTo>
                  <a:pt x="5713339" y="1502243"/>
                  <a:pt x="6088269" y="1228935"/>
                  <a:pt x="7136756" y="0"/>
                </a:cubicBezTo>
                <a:close/>
              </a:path>
            </a:pathLst>
          </a:custGeom>
          <a:gradFill>
            <a:gsLst>
              <a:gs pos="0">
                <a:srgbClr val="2D69FF">
                  <a:alpha val="28000"/>
                </a:srgbClr>
              </a:gs>
              <a:gs pos="70000">
                <a:schemeClr val="bg1">
                  <a:lumMod val="75000"/>
                  <a:alpha val="17000"/>
                </a:schemeClr>
              </a:gs>
              <a:gs pos="100000">
                <a:srgbClr val="001750">
                  <a:alpha val="44000"/>
                </a:srgbClr>
              </a:gs>
            </a:gsLst>
            <a:lin ang="0" scaled="1"/>
          </a:gradFill>
          <a:ln w="9525">
            <a:noFill/>
            <a:miter lim="800000"/>
            <a:headEnd/>
            <a:tailEnd/>
          </a:ln>
          <a:effectLst/>
        </p:spPr>
        <p:txBody>
          <a:bodyPr wrap="square" rtlCol="0" anchor="ctr" anchorCtr="0">
            <a:noAutofit/>
          </a:bodyPr>
          <a:lstStyle/>
          <a:p>
            <a:pPr algn="ctr"/>
            <a:endParaRPr kumimoji="1" lang="ja-JP" altLang="en-US" sz="1800" dirty="0">
              <a:solidFill>
                <a:schemeClr val="tx1"/>
              </a:solidFill>
            </a:endParaRPr>
          </a:p>
        </p:txBody>
      </p:sp>
      <p:sp>
        <p:nvSpPr>
          <p:cNvPr id="72" name="月 71">
            <a:extLst>
              <a:ext uri="{FF2B5EF4-FFF2-40B4-BE49-F238E27FC236}">
                <a16:creationId xmlns:a16="http://schemas.microsoft.com/office/drawing/2014/main" id="{EBD022A6-A195-144A-9DD3-AC34C991BAB5}"/>
              </a:ext>
            </a:extLst>
          </p:cNvPr>
          <p:cNvSpPr/>
          <p:nvPr userDrawn="1"/>
        </p:nvSpPr>
        <p:spPr bwMode="gray">
          <a:xfrm rot="4515890">
            <a:off x="2471113" y="-4241497"/>
            <a:ext cx="3205124" cy="9969797"/>
          </a:xfrm>
          <a:prstGeom prst="moon">
            <a:avLst>
              <a:gd name="adj" fmla="val 28830"/>
            </a:avLst>
          </a:prstGeom>
          <a:solidFill>
            <a:schemeClr val="bg1">
              <a:lumMod val="85000"/>
              <a:alpha val="82000"/>
            </a:schemeClr>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74" name="月 73">
            <a:extLst>
              <a:ext uri="{FF2B5EF4-FFF2-40B4-BE49-F238E27FC236}">
                <a16:creationId xmlns:a16="http://schemas.microsoft.com/office/drawing/2014/main" id="{BBF16EF4-3192-DC9D-39E0-678370BE1769}"/>
              </a:ext>
            </a:extLst>
          </p:cNvPr>
          <p:cNvSpPr/>
          <p:nvPr userDrawn="1"/>
        </p:nvSpPr>
        <p:spPr bwMode="gray">
          <a:xfrm rot="4515890">
            <a:off x="2460768" y="-4386658"/>
            <a:ext cx="3205124" cy="9969797"/>
          </a:xfrm>
          <a:prstGeom prst="moon">
            <a:avLst>
              <a:gd name="adj" fmla="val 26153"/>
            </a:avLst>
          </a:prstGeom>
          <a:solidFill>
            <a:schemeClr val="bg1"/>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76" name="月 75">
            <a:extLst>
              <a:ext uri="{FF2B5EF4-FFF2-40B4-BE49-F238E27FC236}">
                <a16:creationId xmlns:a16="http://schemas.microsoft.com/office/drawing/2014/main" id="{0D9C76EC-E9B7-D176-DE89-3D0F4F4CA57A}"/>
              </a:ext>
            </a:extLst>
          </p:cNvPr>
          <p:cNvSpPr/>
          <p:nvPr userDrawn="1"/>
        </p:nvSpPr>
        <p:spPr bwMode="gray">
          <a:xfrm rot="4515890">
            <a:off x="2461456" y="-4385546"/>
            <a:ext cx="3205124" cy="9969797"/>
          </a:xfrm>
          <a:prstGeom prst="moon">
            <a:avLst>
              <a:gd name="adj" fmla="val 26228"/>
            </a:avLst>
          </a:prstGeom>
          <a:gradFill flip="none" rotWithShape="1">
            <a:gsLst>
              <a:gs pos="0">
                <a:srgbClr val="2D69FF">
                  <a:alpha val="32000"/>
                </a:srgbClr>
              </a:gs>
              <a:gs pos="49000">
                <a:schemeClr val="bg1">
                  <a:alpha val="72000"/>
                </a:schemeClr>
              </a:gs>
              <a:gs pos="75000">
                <a:srgbClr val="B3E2F3">
                  <a:alpha val="23000"/>
                </a:srgbClr>
              </a:gs>
              <a:gs pos="100000">
                <a:srgbClr val="48C3E0">
                  <a:alpha val="33000"/>
                </a:srgbClr>
              </a:gs>
            </a:gsLst>
            <a:lin ang="16200000" scaled="1"/>
            <a:tileRect/>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78" name="正方形/長方形 77">
            <a:extLst>
              <a:ext uri="{FF2B5EF4-FFF2-40B4-BE49-F238E27FC236}">
                <a16:creationId xmlns:a16="http://schemas.microsoft.com/office/drawing/2014/main" id="{B1BB4A08-E5CA-4414-E00C-D40EB3188D2F}"/>
              </a:ext>
            </a:extLst>
          </p:cNvPr>
          <p:cNvSpPr/>
          <p:nvPr userDrawn="1"/>
        </p:nvSpPr>
        <p:spPr bwMode="gray">
          <a:xfrm>
            <a:off x="-139194" y="5158314"/>
            <a:ext cx="9497749" cy="1375237"/>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80" name="正方形/長方形 79">
            <a:extLst>
              <a:ext uri="{FF2B5EF4-FFF2-40B4-BE49-F238E27FC236}">
                <a16:creationId xmlns:a16="http://schemas.microsoft.com/office/drawing/2014/main" id="{B3E15358-DF8F-F786-CD67-E60791177E71}"/>
              </a:ext>
            </a:extLst>
          </p:cNvPr>
          <p:cNvSpPr/>
          <p:nvPr userDrawn="1"/>
        </p:nvSpPr>
        <p:spPr bwMode="gray">
          <a:xfrm>
            <a:off x="-2193679" y="-2040637"/>
            <a:ext cx="2188137" cy="7392553"/>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82" name="円弧 81">
            <a:extLst>
              <a:ext uri="{FF2B5EF4-FFF2-40B4-BE49-F238E27FC236}">
                <a16:creationId xmlns:a16="http://schemas.microsoft.com/office/drawing/2014/main" id="{CC8C59C5-772A-1AB6-9366-A2CE87D1E928}"/>
              </a:ext>
            </a:extLst>
          </p:cNvPr>
          <p:cNvSpPr/>
          <p:nvPr userDrawn="1"/>
        </p:nvSpPr>
        <p:spPr bwMode="gray">
          <a:xfrm>
            <a:off x="720067" y="-228740"/>
            <a:ext cx="9332056" cy="10115570"/>
          </a:xfrm>
          <a:prstGeom prst="arc">
            <a:avLst>
              <a:gd name="adj1" fmla="val 16309328"/>
              <a:gd name="adj2" fmla="val 34291"/>
            </a:avLst>
          </a:prstGeom>
          <a:noFill/>
          <a:ln w="9525" cap="flat" cmpd="sng" algn="ctr">
            <a:solidFill>
              <a:schemeClr val="bg1">
                <a:alpha val="75000"/>
              </a:schemeClr>
            </a:solidFill>
            <a:prstDash val="solid"/>
            <a:round/>
            <a:headEnd type="none" w="med" len="med"/>
            <a:tailEnd type="none" w="med" len="med"/>
          </a:ln>
          <a:effectLst/>
        </p:spPr>
        <p:txBody>
          <a:bodyPr rtlCol="0" anchor="ctr"/>
          <a:lstStyle/>
          <a:p>
            <a:pPr algn="ctr"/>
            <a:endParaRPr kumimoji="1" lang="ja-JP" altLang="en-US" dirty="0"/>
          </a:p>
        </p:txBody>
      </p:sp>
      <p:sp>
        <p:nvSpPr>
          <p:cNvPr id="84" name="正方形/長方形 83">
            <a:extLst>
              <a:ext uri="{FF2B5EF4-FFF2-40B4-BE49-F238E27FC236}">
                <a16:creationId xmlns:a16="http://schemas.microsoft.com/office/drawing/2014/main" id="{E6A30C2D-177A-E30A-BF81-B09067CFA726}"/>
              </a:ext>
            </a:extLst>
          </p:cNvPr>
          <p:cNvSpPr/>
          <p:nvPr userDrawn="1"/>
        </p:nvSpPr>
        <p:spPr bwMode="gray">
          <a:xfrm>
            <a:off x="-166149" y="-2431522"/>
            <a:ext cx="9497749" cy="2421998"/>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86" name="正方形/長方形 85">
            <a:extLst>
              <a:ext uri="{FF2B5EF4-FFF2-40B4-BE49-F238E27FC236}">
                <a16:creationId xmlns:a16="http://schemas.microsoft.com/office/drawing/2014/main" id="{2D217B72-5D69-FC78-8A90-EAAE04FB4C33}"/>
              </a:ext>
            </a:extLst>
          </p:cNvPr>
          <p:cNvSpPr/>
          <p:nvPr userDrawn="1"/>
        </p:nvSpPr>
        <p:spPr bwMode="gray">
          <a:xfrm>
            <a:off x="9152367" y="-151345"/>
            <a:ext cx="847877" cy="5503261"/>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88" name="Text Box 13">
            <a:extLst>
              <a:ext uri="{FF2B5EF4-FFF2-40B4-BE49-F238E27FC236}">
                <a16:creationId xmlns:a16="http://schemas.microsoft.com/office/drawing/2014/main" id="{008B140B-70CC-F3BB-D5FD-8828C0AE5793}"/>
              </a:ext>
            </a:extLst>
          </p:cNvPr>
          <p:cNvSpPr txBox="1">
            <a:spLocks noChangeArrowheads="1"/>
          </p:cNvSpPr>
          <p:nvPr userDrawn="1"/>
        </p:nvSpPr>
        <p:spPr bwMode="gray">
          <a:xfrm>
            <a:off x="5223932" y="4949429"/>
            <a:ext cx="3469219" cy="203133"/>
          </a:xfrm>
          <a:prstGeom prst="rect">
            <a:avLst/>
          </a:prstGeom>
          <a:noFill/>
          <a:ln w="25400">
            <a:noFill/>
            <a:miter lim="800000"/>
            <a:headEnd/>
            <a:tailEnd/>
          </a:ln>
        </p:spPr>
        <p:txBody>
          <a:bodyPr wrap="none">
            <a:spAutoFit/>
          </a:bodyPr>
          <a:lstStyle/>
          <a:p>
            <a:pPr algn="r">
              <a:spcBef>
                <a:spcPct val="50000"/>
              </a:spcBef>
              <a:defRPr/>
            </a:pPr>
            <a:r>
              <a:rPr lang="en-US" altLang="ja-JP" sz="800" b="0" i="0" dirty="0">
                <a:solidFill>
                  <a:srgbClr val="2E3136"/>
                </a:solidFill>
                <a:effectLst/>
                <a:latin typeface="Arial" panose="020B0604020202020204" pitchFamily="34" charset="0"/>
              </a:rPr>
              <a:t>Copyright © Ministry of Health, </a:t>
            </a:r>
            <a:r>
              <a:rPr lang="en-US" altLang="ja-JP" sz="800" b="0" i="0" dirty="0" err="1">
                <a:solidFill>
                  <a:srgbClr val="2E3136"/>
                </a:solidFill>
                <a:effectLst/>
                <a:latin typeface="Arial" panose="020B0604020202020204" pitchFamily="34" charset="0"/>
              </a:rPr>
              <a:t>Labour</a:t>
            </a:r>
            <a:r>
              <a:rPr lang="en-US" altLang="ja-JP" sz="800" b="0" i="0" dirty="0">
                <a:solidFill>
                  <a:srgbClr val="2E3136"/>
                </a:solidFill>
                <a:effectLst/>
                <a:latin typeface="Arial" panose="020B0604020202020204" pitchFamily="34" charset="0"/>
              </a:rPr>
              <a:t> and Welfare, All Rights reserved.</a:t>
            </a:r>
            <a:endParaRPr kumimoji="0" lang="en-US" altLang="ja-JP" sz="700" dirty="0">
              <a:solidFill>
                <a:schemeClr val="tx1"/>
              </a:solidFill>
              <a:latin typeface="Arial" charset="0"/>
              <a:ea typeface="ＭＳ Ｐゴシック" pitchFamily="50" charset="-128"/>
            </a:endParaRPr>
          </a:p>
        </p:txBody>
      </p:sp>
      <p:sp>
        <p:nvSpPr>
          <p:cNvPr id="48" name="テキスト プレースホルダ 48">
            <a:extLst>
              <a:ext uri="{FF2B5EF4-FFF2-40B4-BE49-F238E27FC236}">
                <a16:creationId xmlns:a16="http://schemas.microsoft.com/office/drawing/2014/main" id="{99FD8D38-653C-1027-90B0-CE7D217F9940}"/>
              </a:ext>
            </a:extLst>
          </p:cNvPr>
          <p:cNvSpPr>
            <a:spLocks noGrp="1"/>
          </p:cNvSpPr>
          <p:nvPr>
            <p:ph type="body" sz="quarter" idx="12"/>
          </p:nvPr>
        </p:nvSpPr>
        <p:spPr bwMode="gray">
          <a:xfrm>
            <a:off x="892494" y="2303430"/>
            <a:ext cx="2598788" cy="341632"/>
          </a:xfrm>
          <a:prstGeom prst="rect">
            <a:avLst/>
          </a:prstGeom>
        </p:spPr>
        <p:txBody>
          <a:bodyPr wrap="none">
            <a:spAutoFit/>
          </a:bodyPr>
          <a:lstStyle>
            <a:lvl1pPr>
              <a:buNone/>
              <a:defRPr kumimoji="1" lang="ja-JP" altLang="en-US" sz="1800" b="1" i="0" u="none" strike="noStrike" kern="0" cap="none" spc="0" normalizeH="0" baseline="0" dirty="0">
                <a:ln>
                  <a:noFill/>
                </a:ln>
                <a:solidFill>
                  <a:srgbClr val="404040"/>
                </a:solidFill>
                <a:effectLst/>
                <a:uLnTx/>
                <a:uFillTx/>
                <a:latin typeface="Yu Gothic UI" panose="020B0500000000000000" pitchFamily="50" charset="-128"/>
                <a:ea typeface="Yu Gothic UI" panose="020B0500000000000000" pitchFamily="50" charset="-128"/>
                <a:cs typeface="+mn-cs"/>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1" lang="ja-JP" altLang="en-US" dirty="0"/>
              <a:t>マスタ テキストの書式設定</a:t>
            </a:r>
          </a:p>
        </p:txBody>
      </p:sp>
      <p:sp>
        <p:nvSpPr>
          <p:cNvPr id="49" name="テキスト プレースホルダ 48">
            <a:extLst>
              <a:ext uri="{FF2B5EF4-FFF2-40B4-BE49-F238E27FC236}">
                <a16:creationId xmlns:a16="http://schemas.microsoft.com/office/drawing/2014/main" id="{9E80B357-D00D-6289-0A04-0068A2BA9CDA}"/>
              </a:ext>
            </a:extLst>
          </p:cNvPr>
          <p:cNvSpPr>
            <a:spLocks noGrp="1"/>
          </p:cNvSpPr>
          <p:nvPr>
            <p:ph type="body" sz="quarter" idx="13" hasCustomPrompt="1"/>
          </p:nvPr>
        </p:nvSpPr>
        <p:spPr bwMode="gray">
          <a:xfrm>
            <a:off x="1047861" y="2952661"/>
            <a:ext cx="6514989" cy="646331"/>
          </a:xfrm>
          <a:prstGeom prst="rect">
            <a:avLst/>
          </a:prstGeom>
        </p:spPr>
        <p:txBody>
          <a:bodyPr wrap="square">
            <a:spAutoFit/>
          </a:bodyPr>
          <a:lstStyle>
            <a:lvl1pPr>
              <a:buNone/>
              <a:defRPr kumimoji="1" lang="ja-JP" altLang="en-US" sz="2000" b="1" i="0" u="none" strike="noStrike" kern="0" cap="none" spc="0" normalizeH="0" baseline="0" dirty="0">
                <a:ln>
                  <a:noFill/>
                </a:ln>
                <a:solidFill>
                  <a:srgbClr val="404040"/>
                </a:solidFill>
                <a:effectLst/>
                <a:uLnTx/>
                <a:uFillTx/>
                <a:latin typeface="Yu Gothic UI" panose="020B0500000000000000" pitchFamily="50" charset="-128"/>
                <a:ea typeface="Yu Gothic UI" panose="020B0500000000000000" pitchFamily="50" charset="-128"/>
                <a:cs typeface="+mn-cs"/>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1" lang="en-US" altLang="ja-JP" dirty="0"/>
              <a:t>1.</a:t>
            </a:r>
            <a:r>
              <a:rPr kumimoji="1" lang="ja-JP" altLang="en-US" dirty="0"/>
              <a:t> 臨個票の作成</a:t>
            </a:r>
            <a:endParaRPr kumimoji="1" lang="en-US" altLang="ja-JP" dirty="0"/>
          </a:p>
          <a:p>
            <a:pPr marL="0" marR="0" lvl="0" indent="0" algn="l" defTabSz="914400" rtl="0" eaLnBrk="1" fontAlgn="base" latinLnBrk="0" hangingPunct="1">
              <a:lnSpc>
                <a:spcPct val="90000"/>
              </a:lnSpc>
              <a:spcBef>
                <a:spcPct val="0"/>
              </a:spcBef>
              <a:spcAft>
                <a:spcPct val="0"/>
              </a:spcAft>
              <a:buClrTx/>
              <a:buSzTx/>
              <a:buFontTx/>
              <a:buNone/>
              <a:tabLst/>
              <a:defRPr/>
            </a:pPr>
            <a:r>
              <a:rPr kumimoji="1" lang="ja-JP" altLang="en-US" sz="2000" b="0" i="0" u="none" strike="noStrike" kern="0" cap="none" spc="0" normalizeH="0" baseline="0" noProof="0" dirty="0">
                <a:ln>
                  <a:noFill/>
                </a:ln>
                <a:solidFill>
                  <a:srgbClr val="404040"/>
                </a:solidFill>
                <a:effectLst/>
                <a:uLnTx/>
                <a:uFillTx/>
                <a:latin typeface="Yu Gothic UI" panose="020B0500000000000000" pitchFamily="50" charset="-128"/>
                <a:ea typeface="Yu Gothic UI" panose="020B0500000000000000" pitchFamily="50" charset="-128"/>
                <a:cs typeface="+mj-cs"/>
              </a:rPr>
              <a:t>  </a:t>
            </a:r>
            <a:r>
              <a:rPr kumimoji="1" lang="en-US" altLang="ja-JP" sz="2000" b="0" i="0" u="none" strike="noStrike" kern="0" cap="none" spc="0" normalizeH="0" baseline="0" noProof="0" dirty="0">
                <a:ln>
                  <a:noFill/>
                </a:ln>
                <a:solidFill>
                  <a:srgbClr val="404040"/>
                </a:solidFill>
                <a:effectLst/>
                <a:uLnTx/>
                <a:uFillTx/>
                <a:latin typeface="Yu Gothic UI" panose="020B0500000000000000" pitchFamily="50" charset="-128"/>
                <a:ea typeface="Yu Gothic UI" panose="020B0500000000000000" pitchFamily="50" charset="-128"/>
                <a:cs typeface="+mj-cs"/>
              </a:rPr>
              <a:t> </a:t>
            </a:r>
            <a:r>
              <a:rPr kumimoji="1" lang="ja-JP" altLang="en-US" sz="2000" b="0" i="0" u="none" strike="noStrike" kern="0" cap="none" spc="0" normalizeH="0" baseline="0" noProof="0" dirty="0">
                <a:ln>
                  <a:noFill/>
                </a:ln>
                <a:solidFill>
                  <a:srgbClr val="404040"/>
                </a:solidFill>
                <a:effectLst/>
                <a:uLnTx/>
                <a:uFillTx/>
                <a:latin typeface="Yu Gothic UI" panose="020B0500000000000000" pitchFamily="50" charset="-128"/>
                <a:ea typeface="Yu Gothic UI" panose="020B0500000000000000" pitchFamily="50" charset="-128"/>
                <a:cs typeface="+mj-cs"/>
              </a:rPr>
              <a:t> </a:t>
            </a:r>
            <a:r>
              <a:rPr kumimoji="1" lang="ja-JP" altLang="en-US" sz="1600" b="0" i="0" u="none" strike="noStrike" kern="0" cap="none" spc="0" normalizeH="0" baseline="0" noProof="0" dirty="0">
                <a:ln>
                  <a:noFill/>
                </a:ln>
                <a:solidFill>
                  <a:srgbClr val="404040"/>
                </a:solidFill>
                <a:effectLst/>
                <a:uLnTx/>
                <a:uFillTx/>
                <a:latin typeface="Yu Gothic UI" panose="020B0500000000000000" pitchFamily="50" charset="-128"/>
                <a:ea typeface="Yu Gothic UI" panose="020B0500000000000000" pitchFamily="50" charset="-128"/>
                <a:cs typeface="+mj-cs"/>
              </a:rPr>
              <a:t>②臨個票を更新するケース（院内システムを利用しない場合）</a:t>
            </a:r>
            <a:endParaRPr kumimoji="1" lang="ja-JP" altLang="en-US" dirty="0"/>
          </a:p>
        </p:txBody>
      </p:sp>
      <p:sp>
        <p:nvSpPr>
          <p:cNvPr id="55" name="タイトル 54">
            <a:extLst>
              <a:ext uri="{FF2B5EF4-FFF2-40B4-BE49-F238E27FC236}">
                <a16:creationId xmlns:a16="http://schemas.microsoft.com/office/drawing/2014/main" id="{32EECAFB-73DF-88C2-FD3E-25425DDD1DE0}"/>
              </a:ext>
            </a:extLst>
          </p:cNvPr>
          <p:cNvSpPr>
            <a:spLocks noGrp="1"/>
          </p:cNvSpPr>
          <p:nvPr>
            <p:ph type="title"/>
          </p:nvPr>
        </p:nvSpPr>
        <p:spPr>
          <a:xfrm>
            <a:off x="1015717" y="1701142"/>
            <a:ext cx="7886700" cy="648139"/>
          </a:xfrm>
          <a:prstGeom prst="rect">
            <a:avLst/>
          </a:prstGeom>
        </p:spPr>
        <p:txBody>
          <a:bodyPr/>
          <a:lstStyle>
            <a:lvl1pPr>
              <a:defRPr kumimoji="1" lang="ja-JP" altLang="en-US" sz="3800" b="1" kern="0" dirty="0">
                <a:solidFill>
                  <a:srgbClr val="404040"/>
                </a:solidFill>
                <a:latin typeface="Yu Gothic UI" panose="020B0500000000000000" pitchFamily="50" charset="-128"/>
                <a:ea typeface="Yu Gothic UI" panose="020B0500000000000000" pitchFamily="50" charset="-128"/>
                <a:cs typeface="+mj-cs"/>
              </a:defRPr>
            </a:lvl1pPr>
          </a:lstStyle>
          <a:p>
            <a:r>
              <a:rPr kumimoji="1" lang="ja-JP" altLang="en-US" dirty="0"/>
              <a:t>マスター タイトルの書式設定</a:t>
            </a:r>
          </a:p>
        </p:txBody>
      </p:sp>
      <p:sp>
        <p:nvSpPr>
          <p:cNvPr id="58" name="テキスト プレースホルダー 57">
            <a:extLst>
              <a:ext uri="{FF2B5EF4-FFF2-40B4-BE49-F238E27FC236}">
                <a16:creationId xmlns:a16="http://schemas.microsoft.com/office/drawing/2014/main" id="{46A49CB6-0B8E-1B3F-FFEF-E8C01F0DE645}"/>
              </a:ext>
            </a:extLst>
          </p:cNvPr>
          <p:cNvSpPr>
            <a:spLocks noGrp="1"/>
          </p:cNvSpPr>
          <p:nvPr>
            <p:ph type="body" sz="quarter" idx="14"/>
          </p:nvPr>
        </p:nvSpPr>
        <p:spPr>
          <a:xfrm>
            <a:off x="0" y="3938067"/>
            <a:ext cx="9144000" cy="997200"/>
          </a:xfrm>
          <a:prstGeom prst="rect">
            <a:avLst/>
          </a:prstGeom>
          <a:solidFill>
            <a:srgbClr val="001750">
              <a:alpha val="85000"/>
            </a:srgbClr>
          </a:solidFill>
          <a:ln w="9525">
            <a:noFill/>
            <a:miter lim="800000"/>
            <a:headEnd/>
            <a:tailEnd/>
          </a:ln>
          <a:effectLst/>
        </p:spPr>
        <p:txBody>
          <a:bodyPr wrap="square" lIns="360000" tIns="180000" rIns="360000" rtlCol="0" anchor="t" anchorCtr="0">
            <a:noAutofit/>
          </a:bodyPr>
          <a:lstStyle>
            <a:lvl1pPr marL="0" indent="0">
              <a:buNone/>
              <a:defRPr lang="ja-JP" altLang="en-US" sz="1400" kern="1200" dirty="0">
                <a:solidFill>
                  <a:schemeClr val="bg1"/>
                </a:solidFill>
                <a:latin typeface="Yu Gothic UI" panose="020B0500000000000000" pitchFamily="50" charset="-128"/>
                <a:ea typeface="Yu Gothic UI" panose="020B0500000000000000" pitchFamily="50" charset="-128"/>
              </a:defRPr>
            </a:lvl1pPr>
          </a:lstStyle>
          <a:p>
            <a:pPr lvl="0">
              <a:lnSpc>
                <a:spcPct val="90000"/>
              </a:lnSpc>
              <a:spcBef>
                <a:spcPct val="0"/>
              </a:spcBef>
            </a:pPr>
            <a:r>
              <a:rPr kumimoji="1" lang="ja-JP" altLang="en-US" dirty="0"/>
              <a:t>マスター テキストの書式設定</a:t>
            </a:r>
          </a:p>
        </p:txBody>
      </p:sp>
    </p:spTree>
    <p:extLst>
      <p:ext uri="{BB962C8B-B14F-4D97-AF65-F5344CB8AC3E}">
        <p14:creationId xmlns:p14="http://schemas.microsoft.com/office/powerpoint/2010/main" val="234481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目次">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EFD54A11-EE6B-30C9-BE7D-8E738CE55FDB}"/>
              </a:ext>
            </a:extLst>
          </p:cNvPr>
          <p:cNvGrpSpPr/>
          <p:nvPr userDrawn="1"/>
        </p:nvGrpSpPr>
        <p:grpSpPr bwMode="gray">
          <a:xfrm>
            <a:off x="-2170980" y="-2431523"/>
            <a:ext cx="12351073" cy="12318352"/>
            <a:chOff x="-2671077" y="8869932"/>
            <a:chExt cx="12351073" cy="12318352"/>
          </a:xfrm>
        </p:grpSpPr>
        <p:sp>
          <p:nvSpPr>
            <p:cNvPr id="4" name="正方形/長方形 3">
              <a:extLst>
                <a:ext uri="{FF2B5EF4-FFF2-40B4-BE49-F238E27FC236}">
                  <a16:creationId xmlns:a16="http://schemas.microsoft.com/office/drawing/2014/main" id="{25AE7691-B73B-6393-F48F-CC4DB9738A36}"/>
                </a:ext>
              </a:extLst>
            </p:cNvPr>
            <p:cNvSpPr/>
            <p:nvPr/>
          </p:nvSpPr>
          <p:spPr bwMode="gray">
            <a:xfrm>
              <a:off x="-477398" y="11301454"/>
              <a:ext cx="9144000" cy="5143500"/>
            </a:xfrm>
            <a:prstGeom prst="rect">
              <a:avLst/>
            </a:prstGeom>
            <a:gradFill flip="none" rotWithShape="1">
              <a:gsLst>
                <a:gs pos="18000">
                  <a:schemeClr val="accent1">
                    <a:lumMod val="5000"/>
                    <a:lumOff val="95000"/>
                    <a:alpha val="28000"/>
                  </a:schemeClr>
                </a:gs>
                <a:gs pos="83000">
                  <a:srgbClr val="CADEFE"/>
                </a:gs>
                <a:gs pos="100000">
                  <a:srgbClr val="C2D3E8"/>
                </a:gs>
              </a:gsLst>
              <a:lin ang="0" scaled="1"/>
              <a:tileRect/>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5" name="正方形/長方形 8">
              <a:extLst>
                <a:ext uri="{FF2B5EF4-FFF2-40B4-BE49-F238E27FC236}">
                  <a16:creationId xmlns:a16="http://schemas.microsoft.com/office/drawing/2014/main" id="{B1708106-5E09-5FE7-D220-8D79130FACBA}"/>
                </a:ext>
              </a:extLst>
            </p:cNvPr>
            <p:cNvSpPr/>
            <p:nvPr/>
          </p:nvSpPr>
          <p:spPr bwMode="gray">
            <a:xfrm rot="10800000">
              <a:off x="-523467" y="10817348"/>
              <a:ext cx="9386036" cy="2122524"/>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1586953 w 7936559"/>
                <a:gd name="connsiteY1" fmla="*/ 788557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559" h="1743792">
                  <a:moveTo>
                    <a:pt x="38100" y="742950"/>
                  </a:moveTo>
                  <a:cubicBezTo>
                    <a:pt x="927100" y="450850"/>
                    <a:pt x="851382" y="530898"/>
                    <a:pt x="1586953" y="788557"/>
                  </a:cubicBezTo>
                  <a:cubicBezTo>
                    <a:pt x="2751720" y="1256591"/>
                    <a:pt x="4258889" y="1545341"/>
                    <a:pt x="5439989" y="1411991"/>
                  </a:cubicBezTo>
                  <a:cubicBezTo>
                    <a:pt x="6732959" y="1234191"/>
                    <a:pt x="7049989" y="1009650"/>
                    <a:pt x="7936559" y="0"/>
                  </a:cubicBezTo>
                  <a:lnTo>
                    <a:pt x="7936559" y="1743792"/>
                  </a:lnTo>
                  <a:lnTo>
                    <a:pt x="0" y="1743792"/>
                  </a:lnTo>
                  <a:lnTo>
                    <a:pt x="38100" y="742950"/>
                  </a:lnTo>
                  <a:close/>
                </a:path>
              </a:pathLst>
            </a:custGeom>
            <a:gradFill>
              <a:gsLst>
                <a:gs pos="11000">
                  <a:srgbClr val="48C3E0">
                    <a:alpha val="15000"/>
                  </a:srgbClr>
                </a:gs>
                <a:gs pos="70000">
                  <a:schemeClr val="bg1">
                    <a:alpha val="58000"/>
                  </a:schemeClr>
                </a:gs>
                <a:gs pos="100000">
                  <a:srgbClr val="226E80">
                    <a:alpha val="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6" name="月 5">
              <a:extLst>
                <a:ext uri="{FF2B5EF4-FFF2-40B4-BE49-F238E27FC236}">
                  <a16:creationId xmlns:a16="http://schemas.microsoft.com/office/drawing/2014/main" id="{069E1B5E-A1A2-D3B1-D763-3B579618A256}"/>
                </a:ext>
              </a:extLst>
            </p:cNvPr>
            <p:cNvSpPr/>
            <p:nvPr/>
          </p:nvSpPr>
          <p:spPr bwMode="gray">
            <a:xfrm rot="9082689">
              <a:off x="6176828" y="10369373"/>
              <a:ext cx="2194826" cy="6266060"/>
            </a:xfrm>
            <a:prstGeom prst="moon">
              <a:avLst>
                <a:gd name="adj" fmla="val 5640"/>
              </a:avLst>
            </a:prstGeom>
            <a:gradFill flip="none" rotWithShape="1">
              <a:gsLst>
                <a:gs pos="0">
                  <a:schemeClr val="accent1">
                    <a:lumMod val="5000"/>
                    <a:lumOff val="95000"/>
                    <a:alpha val="28000"/>
                  </a:schemeClr>
                </a:gs>
                <a:gs pos="34000">
                  <a:srgbClr val="001750">
                    <a:alpha val="23000"/>
                  </a:srgbClr>
                </a:gs>
                <a:gs pos="74000">
                  <a:srgbClr val="0650CB">
                    <a:alpha val="17000"/>
                  </a:srgbClr>
                </a:gs>
              </a:gsLst>
              <a:path path="circle">
                <a:fillToRect l="100000" t="100000"/>
              </a:path>
              <a:tileRect r="-100000" b="-100000"/>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7" name="円弧 6">
              <a:extLst>
                <a:ext uri="{FF2B5EF4-FFF2-40B4-BE49-F238E27FC236}">
                  <a16:creationId xmlns:a16="http://schemas.microsoft.com/office/drawing/2014/main" id="{862BBC9B-61DE-207B-86C2-2A0838CE20A5}"/>
                </a:ext>
              </a:extLst>
            </p:cNvPr>
            <p:cNvSpPr/>
            <p:nvPr/>
          </p:nvSpPr>
          <p:spPr bwMode="gray">
            <a:xfrm>
              <a:off x="-1480827" y="10832865"/>
              <a:ext cx="10374022" cy="8347625"/>
            </a:xfrm>
            <a:prstGeom prst="arc">
              <a:avLst>
                <a:gd name="adj1" fmla="val 16309328"/>
                <a:gd name="adj2" fmla="val 34291"/>
              </a:avLst>
            </a:prstGeom>
            <a:noFill/>
            <a:ln w="9525" cap="flat" cmpd="sng" algn="ctr">
              <a:solidFill>
                <a:schemeClr val="bg1"/>
              </a:solidFill>
              <a:prstDash val="solid"/>
              <a:round/>
              <a:headEnd type="none" w="med" len="med"/>
              <a:tailEnd type="none" w="med" len="med"/>
            </a:ln>
            <a:effectLst/>
          </p:spPr>
          <p:txBody>
            <a:bodyPr rtlCol="0" anchor="ctr"/>
            <a:lstStyle/>
            <a:p>
              <a:pPr algn="ctr"/>
              <a:endParaRPr kumimoji="1" lang="ja-JP" altLang="en-US"/>
            </a:p>
          </p:txBody>
        </p:sp>
        <p:sp>
          <p:nvSpPr>
            <p:cNvPr id="8" name="正方形/長方形 8">
              <a:extLst>
                <a:ext uri="{FF2B5EF4-FFF2-40B4-BE49-F238E27FC236}">
                  <a16:creationId xmlns:a16="http://schemas.microsoft.com/office/drawing/2014/main" id="{B6483A19-42A6-893C-2EB2-C76237096231}"/>
                </a:ext>
              </a:extLst>
            </p:cNvPr>
            <p:cNvSpPr/>
            <p:nvPr/>
          </p:nvSpPr>
          <p:spPr bwMode="gray">
            <a:xfrm>
              <a:off x="-616592" y="14305778"/>
              <a:ext cx="9386036" cy="2145226"/>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559" h="1743792">
                  <a:moveTo>
                    <a:pt x="38100" y="742950"/>
                  </a:moveTo>
                  <a:cubicBezTo>
                    <a:pt x="927100" y="450850"/>
                    <a:pt x="1527923" y="609152"/>
                    <a:pt x="2263494" y="866811"/>
                  </a:cubicBezTo>
                  <a:cubicBezTo>
                    <a:pt x="3428261" y="1334845"/>
                    <a:pt x="4258889" y="1545341"/>
                    <a:pt x="5439989" y="1411991"/>
                  </a:cubicBezTo>
                  <a:cubicBezTo>
                    <a:pt x="6732959" y="1234191"/>
                    <a:pt x="7049989" y="1009650"/>
                    <a:pt x="7936559" y="0"/>
                  </a:cubicBezTo>
                  <a:lnTo>
                    <a:pt x="7936559" y="1743792"/>
                  </a:lnTo>
                  <a:lnTo>
                    <a:pt x="0" y="1743792"/>
                  </a:lnTo>
                  <a:lnTo>
                    <a:pt x="38100" y="742950"/>
                  </a:lnTo>
                  <a:close/>
                </a:path>
              </a:pathLst>
            </a:custGeom>
            <a:gradFill>
              <a:gsLst>
                <a:gs pos="0">
                  <a:srgbClr val="48C3E0">
                    <a:alpha val="43000"/>
                  </a:srgbClr>
                </a:gs>
                <a:gs pos="70000">
                  <a:schemeClr val="bg1">
                    <a:alpha val="58000"/>
                  </a:schemeClr>
                </a:gs>
                <a:gs pos="100000">
                  <a:srgbClr val="226E80">
                    <a:alpha val="1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9" name="フリーフォーム: 図形 8">
              <a:extLst>
                <a:ext uri="{FF2B5EF4-FFF2-40B4-BE49-F238E27FC236}">
                  <a16:creationId xmlns:a16="http://schemas.microsoft.com/office/drawing/2014/main" id="{BABD19E7-3EE9-07DF-8AF0-DC2AA9C99E6E}"/>
                </a:ext>
              </a:extLst>
            </p:cNvPr>
            <p:cNvSpPr/>
            <p:nvPr/>
          </p:nvSpPr>
          <p:spPr bwMode="gray">
            <a:xfrm>
              <a:off x="1639325" y="14340810"/>
              <a:ext cx="7068240" cy="1966923"/>
            </a:xfrm>
            <a:custGeom>
              <a:avLst/>
              <a:gdLst>
                <a:gd name="connsiteX0" fmla="*/ 7136756 w 7136756"/>
                <a:gd name="connsiteY0" fmla="*/ 0 h 1966923"/>
                <a:gd name="connsiteX1" fmla="*/ 7136756 w 7136756"/>
                <a:gd name="connsiteY1" fmla="*/ 82288 h 1966923"/>
                <a:gd name="connsiteX2" fmla="*/ 7106498 w 7136756"/>
                <a:gd name="connsiteY2" fmla="*/ 133280 h 1966923"/>
                <a:gd name="connsiteX3" fmla="*/ 4431138 w 7136756"/>
                <a:gd name="connsiteY3" fmla="*/ 1924302 h 1966923"/>
                <a:gd name="connsiteX4" fmla="*/ 776111 w 7136756"/>
                <a:gd name="connsiteY4" fmla="*/ 1202658 h 1966923"/>
                <a:gd name="connsiteX5" fmla="*/ 82242 w 7136756"/>
                <a:gd name="connsiteY5" fmla="*/ 940098 h 1966923"/>
                <a:gd name="connsiteX6" fmla="*/ 0 w 7136756"/>
                <a:gd name="connsiteY6" fmla="*/ 911062 h 1966923"/>
                <a:gd name="connsiteX7" fmla="*/ 107879 w 7136756"/>
                <a:gd name="connsiteY7" fmla="*/ 943969 h 1966923"/>
                <a:gd name="connsiteX8" fmla="*/ 427602 w 7136756"/>
                <a:gd name="connsiteY8" fmla="*/ 1055073 h 1966923"/>
                <a:gd name="connsiteX9" fmla="*/ 4184230 w 7136756"/>
                <a:gd name="connsiteY9" fmla="*/ 1718659 h 1966923"/>
                <a:gd name="connsiteX10" fmla="*/ 7136756 w 7136756"/>
                <a:gd name="connsiteY10" fmla="*/ 0 h 1966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36756" h="1966923">
                  <a:moveTo>
                    <a:pt x="7136756" y="0"/>
                  </a:moveTo>
                  <a:lnTo>
                    <a:pt x="7136756" y="82288"/>
                  </a:lnTo>
                  <a:lnTo>
                    <a:pt x="7106498" y="133280"/>
                  </a:lnTo>
                  <a:cubicBezTo>
                    <a:pt x="6378201" y="1315439"/>
                    <a:pt x="5701393" y="1721412"/>
                    <a:pt x="4431138" y="1924302"/>
                  </a:cubicBezTo>
                  <a:cubicBezTo>
                    <a:pt x="3034330" y="2086614"/>
                    <a:pt x="2153602" y="1772343"/>
                    <a:pt x="776111" y="1202658"/>
                  </a:cubicBezTo>
                  <a:cubicBezTo>
                    <a:pt x="558633" y="1124253"/>
                    <a:pt x="325716" y="1030728"/>
                    <a:pt x="82242" y="940098"/>
                  </a:cubicBezTo>
                  <a:lnTo>
                    <a:pt x="0" y="911062"/>
                  </a:lnTo>
                  <a:lnTo>
                    <a:pt x="107879" y="943969"/>
                  </a:lnTo>
                  <a:cubicBezTo>
                    <a:pt x="212615" y="978558"/>
                    <a:pt x="318863" y="1015871"/>
                    <a:pt x="427602" y="1055073"/>
                  </a:cubicBezTo>
                  <a:cubicBezTo>
                    <a:pt x="1805094" y="1624758"/>
                    <a:pt x="2787422" y="1880972"/>
                    <a:pt x="4184230" y="1718659"/>
                  </a:cubicBezTo>
                  <a:cubicBezTo>
                    <a:pt x="5713339" y="1502243"/>
                    <a:pt x="6088269" y="1228935"/>
                    <a:pt x="7136756" y="0"/>
                  </a:cubicBezTo>
                  <a:close/>
                </a:path>
              </a:pathLst>
            </a:custGeom>
            <a:gradFill>
              <a:gsLst>
                <a:gs pos="0">
                  <a:srgbClr val="2D69FF">
                    <a:alpha val="28000"/>
                  </a:srgbClr>
                </a:gs>
                <a:gs pos="70000">
                  <a:schemeClr val="bg1">
                    <a:lumMod val="75000"/>
                    <a:alpha val="17000"/>
                  </a:schemeClr>
                </a:gs>
                <a:gs pos="100000">
                  <a:srgbClr val="001750">
                    <a:alpha val="44000"/>
                  </a:srgbClr>
                </a:gs>
              </a:gsLst>
              <a:lin ang="0" scaled="1"/>
            </a:gradFill>
            <a:ln w="9525">
              <a:noFill/>
              <a:miter lim="800000"/>
              <a:headEnd/>
              <a:tailEnd/>
            </a:ln>
            <a:effectLst/>
          </p:spPr>
          <p:txBody>
            <a:bodyPr wrap="square" rtlCol="0" anchor="ctr" anchorCtr="0">
              <a:noAutofit/>
            </a:bodyPr>
            <a:lstStyle/>
            <a:p>
              <a:pPr algn="ctr"/>
              <a:endParaRPr kumimoji="1" lang="ja-JP" altLang="en-US" sz="1800" dirty="0">
                <a:solidFill>
                  <a:schemeClr val="tx1"/>
                </a:solidFill>
              </a:endParaRPr>
            </a:p>
          </p:txBody>
        </p:sp>
        <p:sp>
          <p:nvSpPr>
            <p:cNvPr id="10" name="月 9">
              <a:extLst>
                <a:ext uri="{FF2B5EF4-FFF2-40B4-BE49-F238E27FC236}">
                  <a16:creationId xmlns:a16="http://schemas.microsoft.com/office/drawing/2014/main" id="{FA24B99E-A2FA-2226-9599-E2694BDE6C4A}"/>
                </a:ext>
              </a:extLst>
            </p:cNvPr>
            <p:cNvSpPr/>
            <p:nvPr/>
          </p:nvSpPr>
          <p:spPr bwMode="gray">
            <a:xfrm rot="4515890">
              <a:off x="1993715" y="7059957"/>
              <a:ext cx="3205124" cy="9969797"/>
            </a:xfrm>
            <a:prstGeom prst="moon">
              <a:avLst>
                <a:gd name="adj" fmla="val 28830"/>
              </a:avLst>
            </a:prstGeom>
            <a:solidFill>
              <a:schemeClr val="bg1">
                <a:lumMod val="85000"/>
                <a:alpha val="82000"/>
              </a:schemeClr>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1" name="月 10">
              <a:extLst>
                <a:ext uri="{FF2B5EF4-FFF2-40B4-BE49-F238E27FC236}">
                  <a16:creationId xmlns:a16="http://schemas.microsoft.com/office/drawing/2014/main" id="{6F945B6B-71FE-EC29-B118-296D8B2CFCCC}"/>
                </a:ext>
              </a:extLst>
            </p:cNvPr>
            <p:cNvSpPr/>
            <p:nvPr/>
          </p:nvSpPr>
          <p:spPr bwMode="gray">
            <a:xfrm rot="4515890">
              <a:off x="1983370" y="6914796"/>
              <a:ext cx="3205124" cy="9969797"/>
            </a:xfrm>
            <a:prstGeom prst="moon">
              <a:avLst>
                <a:gd name="adj" fmla="val 26153"/>
              </a:avLst>
            </a:prstGeom>
            <a:solidFill>
              <a:schemeClr val="bg1"/>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2" name="月 11">
              <a:extLst>
                <a:ext uri="{FF2B5EF4-FFF2-40B4-BE49-F238E27FC236}">
                  <a16:creationId xmlns:a16="http://schemas.microsoft.com/office/drawing/2014/main" id="{E0D3CFF0-75CF-39FE-0ACA-D115D113A8B8}"/>
                </a:ext>
              </a:extLst>
            </p:cNvPr>
            <p:cNvSpPr/>
            <p:nvPr/>
          </p:nvSpPr>
          <p:spPr bwMode="gray">
            <a:xfrm rot="4515890">
              <a:off x="1984058" y="6915908"/>
              <a:ext cx="3205124" cy="9969797"/>
            </a:xfrm>
            <a:prstGeom prst="moon">
              <a:avLst>
                <a:gd name="adj" fmla="val 26228"/>
              </a:avLst>
            </a:prstGeom>
            <a:gradFill flip="none" rotWithShape="1">
              <a:gsLst>
                <a:gs pos="0">
                  <a:srgbClr val="2D69FF">
                    <a:alpha val="32000"/>
                  </a:srgbClr>
                </a:gs>
                <a:gs pos="49000">
                  <a:schemeClr val="bg1">
                    <a:alpha val="72000"/>
                  </a:schemeClr>
                </a:gs>
                <a:gs pos="75000">
                  <a:srgbClr val="B3E2F3">
                    <a:alpha val="23000"/>
                  </a:srgbClr>
                </a:gs>
                <a:gs pos="100000">
                  <a:srgbClr val="48C3E0">
                    <a:alpha val="33000"/>
                  </a:srgbClr>
                </a:gs>
              </a:gsLst>
              <a:lin ang="16200000" scaled="1"/>
              <a:tileRect/>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3" name="正方形/長方形 12">
              <a:extLst>
                <a:ext uri="{FF2B5EF4-FFF2-40B4-BE49-F238E27FC236}">
                  <a16:creationId xmlns:a16="http://schemas.microsoft.com/office/drawing/2014/main" id="{81DEEFCA-273B-7E30-B5CD-D620A5D07ECA}"/>
                </a:ext>
              </a:extLst>
            </p:cNvPr>
            <p:cNvSpPr/>
            <p:nvPr/>
          </p:nvSpPr>
          <p:spPr bwMode="gray">
            <a:xfrm>
              <a:off x="-643547" y="16453856"/>
              <a:ext cx="9497749" cy="1375237"/>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4" name="正方形/長方形 13">
              <a:extLst>
                <a:ext uri="{FF2B5EF4-FFF2-40B4-BE49-F238E27FC236}">
                  <a16:creationId xmlns:a16="http://schemas.microsoft.com/office/drawing/2014/main" id="{C8F43CD9-A41A-B057-D1F2-B8B34D8FC674}"/>
                </a:ext>
              </a:extLst>
            </p:cNvPr>
            <p:cNvSpPr/>
            <p:nvPr/>
          </p:nvSpPr>
          <p:spPr bwMode="gray">
            <a:xfrm>
              <a:off x="-2671077" y="9260817"/>
              <a:ext cx="2188137" cy="7392553"/>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5" name="円弧 14">
              <a:extLst>
                <a:ext uri="{FF2B5EF4-FFF2-40B4-BE49-F238E27FC236}">
                  <a16:creationId xmlns:a16="http://schemas.microsoft.com/office/drawing/2014/main" id="{CE1BFBD7-67F2-9DA2-82BE-C07756DFC9E3}"/>
                </a:ext>
              </a:extLst>
            </p:cNvPr>
            <p:cNvSpPr/>
            <p:nvPr/>
          </p:nvSpPr>
          <p:spPr bwMode="gray">
            <a:xfrm>
              <a:off x="242669" y="11072714"/>
              <a:ext cx="9332056" cy="10115570"/>
            </a:xfrm>
            <a:prstGeom prst="arc">
              <a:avLst>
                <a:gd name="adj1" fmla="val 16309328"/>
                <a:gd name="adj2" fmla="val 34291"/>
              </a:avLst>
            </a:prstGeom>
            <a:noFill/>
            <a:ln w="9525" cap="flat" cmpd="sng" algn="ctr">
              <a:solidFill>
                <a:schemeClr val="bg1">
                  <a:alpha val="75000"/>
                </a:schemeClr>
              </a:solidFill>
              <a:prstDash val="solid"/>
              <a:round/>
              <a:headEnd type="none" w="med" len="med"/>
              <a:tailEnd type="none" w="med" len="med"/>
            </a:ln>
            <a:effectLst/>
          </p:spPr>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28ED90A5-B60F-AE4C-2000-86CE62DA4390}"/>
                </a:ext>
              </a:extLst>
            </p:cNvPr>
            <p:cNvSpPr/>
            <p:nvPr/>
          </p:nvSpPr>
          <p:spPr bwMode="gray">
            <a:xfrm>
              <a:off x="-643547" y="8869932"/>
              <a:ext cx="9497749" cy="2421998"/>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7" name="正方形/長方形 16">
              <a:extLst>
                <a:ext uri="{FF2B5EF4-FFF2-40B4-BE49-F238E27FC236}">
                  <a16:creationId xmlns:a16="http://schemas.microsoft.com/office/drawing/2014/main" id="{781FE38D-E128-E98E-4553-CA60768531F6}"/>
                </a:ext>
              </a:extLst>
            </p:cNvPr>
            <p:cNvSpPr/>
            <p:nvPr/>
          </p:nvSpPr>
          <p:spPr bwMode="gray">
            <a:xfrm>
              <a:off x="8643903" y="11150109"/>
              <a:ext cx="1036093" cy="5503261"/>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grpSp>
      <p:sp>
        <p:nvSpPr>
          <p:cNvPr id="18" name="正方形/長方形 17">
            <a:extLst>
              <a:ext uri="{FF2B5EF4-FFF2-40B4-BE49-F238E27FC236}">
                <a16:creationId xmlns:a16="http://schemas.microsoft.com/office/drawing/2014/main" id="{055444BF-CD1F-336D-E715-289DC6293DA3}"/>
              </a:ext>
            </a:extLst>
          </p:cNvPr>
          <p:cNvSpPr/>
          <p:nvPr userDrawn="1"/>
        </p:nvSpPr>
        <p:spPr bwMode="gray">
          <a:xfrm>
            <a:off x="0" y="-46463"/>
            <a:ext cx="5969000" cy="5193792"/>
          </a:xfrm>
          <a:prstGeom prst="rect">
            <a:avLst/>
          </a:prstGeom>
          <a:solidFill>
            <a:schemeClr val="bg1"/>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22" name="Text Box 29">
            <a:extLst>
              <a:ext uri="{FF2B5EF4-FFF2-40B4-BE49-F238E27FC236}">
                <a16:creationId xmlns:a16="http://schemas.microsoft.com/office/drawing/2014/main" id="{44DB8FDD-5A2D-E9B9-B2CA-4E03FBCE7057}"/>
              </a:ext>
            </a:extLst>
          </p:cNvPr>
          <p:cNvSpPr txBox="1">
            <a:spLocks noChangeArrowheads="1"/>
          </p:cNvSpPr>
          <p:nvPr userDrawn="1"/>
        </p:nvSpPr>
        <p:spPr bwMode="gray">
          <a:xfrm>
            <a:off x="625839" y="803897"/>
            <a:ext cx="2063385" cy="590931"/>
          </a:xfrm>
          <a:prstGeom prst="rect">
            <a:avLst/>
          </a:prstGeom>
          <a:noFill/>
          <a:ln w="9525">
            <a:noFill/>
            <a:miter lim="800000"/>
            <a:headEnd/>
            <a:tailEnd/>
          </a:ln>
        </p:spPr>
        <p:txBody>
          <a:bodyPr wrap="none">
            <a:spAutoFit/>
          </a:bodyPr>
          <a:lstStyle/>
          <a:p>
            <a:pPr algn="l"/>
            <a:r>
              <a:rPr lang="en-US" altLang="ja-JP" sz="3600" b="1" dirty="0">
                <a:solidFill>
                  <a:srgbClr val="001750"/>
                </a:solidFill>
                <a:latin typeface="Yu Gothic UI" panose="020B0500000000000000" pitchFamily="50" charset="-128"/>
                <a:ea typeface="Yu Gothic UI" panose="020B0500000000000000" pitchFamily="50" charset="-128"/>
                <a:cs typeface="Arial" pitchFamily="34" charset="0"/>
              </a:rPr>
              <a:t>Contents</a:t>
            </a:r>
            <a:endParaRPr lang="en-US" altLang="ja-JP" sz="3600" b="1" dirty="0">
              <a:solidFill>
                <a:srgbClr val="001750"/>
              </a:solidFill>
              <a:latin typeface="Yu Gothic UI" panose="020B0500000000000000" pitchFamily="50" charset="-128"/>
              <a:ea typeface="Yu Gothic UI" panose="020B0500000000000000" pitchFamily="50" charset="-128"/>
            </a:endParaRPr>
          </a:p>
        </p:txBody>
      </p:sp>
      <p:sp>
        <p:nvSpPr>
          <p:cNvPr id="24" name="正方形/長方形 23">
            <a:extLst>
              <a:ext uri="{FF2B5EF4-FFF2-40B4-BE49-F238E27FC236}">
                <a16:creationId xmlns:a16="http://schemas.microsoft.com/office/drawing/2014/main" id="{6A8DC35E-5F17-0D10-C6A4-5F472A0B8ED9}"/>
              </a:ext>
            </a:extLst>
          </p:cNvPr>
          <p:cNvSpPr/>
          <p:nvPr userDrawn="1"/>
        </p:nvSpPr>
        <p:spPr bwMode="gray">
          <a:xfrm>
            <a:off x="-166150" y="-2421998"/>
            <a:ext cx="9497749" cy="2421998"/>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26" name="スライド番号プレースホルダ 2">
            <a:extLst>
              <a:ext uri="{FF2B5EF4-FFF2-40B4-BE49-F238E27FC236}">
                <a16:creationId xmlns:a16="http://schemas.microsoft.com/office/drawing/2014/main" id="{A12AE650-3A76-E671-05DE-68D232C7622A}"/>
              </a:ext>
            </a:extLst>
          </p:cNvPr>
          <p:cNvSpPr>
            <a:spLocks noGrp="1"/>
          </p:cNvSpPr>
          <p:nvPr>
            <p:ph type="sldNum" sz="quarter" idx="4294967295"/>
          </p:nvPr>
        </p:nvSpPr>
        <p:spPr bwMode="gray">
          <a:xfrm>
            <a:off x="8560360" y="4916262"/>
            <a:ext cx="488950" cy="228600"/>
          </a:xfrm>
          <a:prstGeom prst="rect">
            <a:avLst/>
          </a:prstGeom>
        </p:spPr>
        <p:txBody>
          <a:bodyPr/>
          <a:lstStyle>
            <a:lvl1pPr algn="r">
              <a:defRPr sz="1100" smtClean="0">
                <a:solidFill>
                  <a:schemeClr val="tx1"/>
                </a:solidFill>
                <a:latin typeface="+mj-lt"/>
                <a:ea typeface="+mn-ea"/>
                <a:cs typeface="Arial" pitchFamily="34" charset="0"/>
              </a:defRPr>
            </a:lvl1pPr>
          </a:lstStyle>
          <a:p>
            <a:pPr>
              <a:defRPr/>
            </a:pPr>
            <a:fld id="{790173A9-6621-4FFE-BC07-AC198BDD4C9A}" type="slidenum">
              <a:rPr lang="en-US" altLang="ja-JP" smtClean="0"/>
              <a:pPr>
                <a:defRPr/>
              </a:pPr>
              <a:t>‹#›</a:t>
            </a:fld>
            <a:endParaRPr lang="en-US" altLang="ja-JP" dirty="0"/>
          </a:p>
        </p:txBody>
      </p:sp>
      <p:sp>
        <p:nvSpPr>
          <p:cNvPr id="27" name="Text Box 13">
            <a:extLst>
              <a:ext uri="{FF2B5EF4-FFF2-40B4-BE49-F238E27FC236}">
                <a16:creationId xmlns:a16="http://schemas.microsoft.com/office/drawing/2014/main" id="{94604A91-478D-E5DD-3C0E-60CBFD06AF55}"/>
              </a:ext>
            </a:extLst>
          </p:cNvPr>
          <p:cNvSpPr txBox="1">
            <a:spLocks noChangeArrowheads="1"/>
          </p:cNvSpPr>
          <p:nvPr userDrawn="1"/>
        </p:nvSpPr>
        <p:spPr bwMode="gray">
          <a:xfrm>
            <a:off x="5223932" y="4949429"/>
            <a:ext cx="3469219" cy="203133"/>
          </a:xfrm>
          <a:prstGeom prst="rect">
            <a:avLst/>
          </a:prstGeom>
          <a:noFill/>
          <a:ln w="25400">
            <a:noFill/>
            <a:miter lim="800000"/>
            <a:headEnd/>
            <a:tailEnd/>
          </a:ln>
        </p:spPr>
        <p:txBody>
          <a:bodyPr wrap="none">
            <a:spAutoFit/>
          </a:bodyPr>
          <a:lstStyle/>
          <a:p>
            <a:pPr algn="r">
              <a:spcBef>
                <a:spcPct val="50000"/>
              </a:spcBef>
              <a:defRPr/>
            </a:pPr>
            <a:r>
              <a:rPr lang="en-US" altLang="ja-JP" sz="800" b="0" i="0" dirty="0">
                <a:solidFill>
                  <a:srgbClr val="2E3136"/>
                </a:solidFill>
                <a:effectLst/>
                <a:latin typeface="Arial" panose="020B0604020202020204" pitchFamily="34" charset="0"/>
              </a:rPr>
              <a:t>Copyright © Ministry of Health, </a:t>
            </a:r>
            <a:r>
              <a:rPr lang="en-US" altLang="ja-JP" sz="800" b="0" i="0" dirty="0" err="1">
                <a:solidFill>
                  <a:srgbClr val="2E3136"/>
                </a:solidFill>
                <a:effectLst/>
                <a:latin typeface="Arial" panose="020B0604020202020204" pitchFamily="34" charset="0"/>
              </a:rPr>
              <a:t>Labour</a:t>
            </a:r>
            <a:r>
              <a:rPr lang="en-US" altLang="ja-JP" sz="800" b="0" i="0" dirty="0">
                <a:solidFill>
                  <a:srgbClr val="2E3136"/>
                </a:solidFill>
                <a:effectLst/>
                <a:latin typeface="Arial" panose="020B0604020202020204" pitchFamily="34" charset="0"/>
              </a:rPr>
              <a:t> and Welfare, All Rights reserved.</a:t>
            </a:r>
            <a:endParaRPr kumimoji="0" lang="en-US" altLang="ja-JP" sz="700" dirty="0">
              <a:solidFill>
                <a:schemeClr val="tx1"/>
              </a:solidFill>
              <a:latin typeface="Arial" charset="0"/>
              <a:ea typeface="ＭＳ Ｐゴシック" pitchFamily="50" charset="-128"/>
            </a:endParaRPr>
          </a:p>
        </p:txBody>
      </p:sp>
      <p:sp>
        <p:nvSpPr>
          <p:cNvPr id="28" name="テキスト プレースホルダー 57">
            <a:extLst>
              <a:ext uri="{FF2B5EF4-FFF2-40B4-BE49-F238E27FC236}">
                <a16:creationId xmlns:a16="http://schemas.microsoft.com/office/drawing/2014/main" id="{B74CE449-C795-383D-E0E8-10E4386190CA}"/>
              </a:ext>
            </a:extLst>
          </p:cNvPr>
          <p:cNvSpPr>
            <a:spLocks noGrp="1"/>
          </p:cNvSpPr>
          <p:nvPr>
            <p:ph type="body" sz="quarter" idx="14"/>
          </p:nvPr>
        </p:nvSpPr>
        <p:spPr>
          <a:xfrm>
            <a:off x="0" y="3938067"/>
            <a:ext cx="9144000" cy="997200"/>
          </a:xfrm>
          <a:prstGeom prst="rect">
            <a:avLst/>
          </a:prstGeom>
          <a:solidFill>
            <a:srgbClr val="001750">
              <a:alpha val="85000"/>
            </a:srgbClr>
          </a:solidFill>
          <a:ln w="9525">
            <a:noFill/>
            <a:miter lim="800000"/>
            <a:headEnd/>
            <a:tailEnd/>
          </a:ln>
          <a:effectLst/>
        </p:spPr>
        <p:txBody>
          <a:bodyPr wrap="square" lIns="360000" tIns="180000" rIns="360000" rtlCol="0" anchor="t" anchorCtr="0">
            <a:noAutofit/>
          </a:bodyPr>
          <a:lstStyle>
            <a:lvl1pPr marL="0" indent="0">
              <a:buNone/>
              <a:defRPr lang="ja-JP" altLang="en-US" sz="1400" kern="1200" dirty="0">
                <a:solidFill>
                  <a:schemeClr val="bg1"/>
                </a:solidFill>
                <a:latin typeface="Yu Gothic UI" panose="020B0500000000000000" pitchFamily="50" charset="-128"/>
                <a:ea typeface="Yu Gothic UI" panose="020B0500000000000000" pitchFamily="50" charset="-128"/>
              </a:defRPr>
            </a:lvl1pPr>
          </a:lstStyle>
          <a:p>
            <a:pPr lvl="0">
              <a:lnSpc>
                <a:spcPct val="90000"/>
              </a:lnSpc>
              <a:spcBef>
                <a:spcPct val="0"/>
              </a:spcBef>
            </a:pPr>
            <a:r>
              <a:rPr kumimoji="1" lang="ja-JP" altLang="en-US" dirty="0"/>
              <a:t>マスター テキストの書式設定</a:t>
            </a:r>
          </a:p>
        </p:txBody>
      </p:sp>
      <p:sp>
        <p:nvSpPr>
          <p:cNvPr id="30" name="テキスト プレースホルダー 29">
            <a:extLst>
              <a:ext uri="{FF2B5EF4-FFF2-40B4-BE49-F238E27FC236}">
                <a16:creationId xmlns:a16="http://schemas.microsoft.com/office/drawing/2014/main" id="{7A846E71-87E0-CBD5-17D7-E576693F101F}"/>
              </a:ext>
            </a:extLst>
          </p:cNvPr>
          <p:cNvSpPr>
            <a:spLocks noGrp="1"/>
          </p:cNvSpPr>
          <p:nvPr>
            <p:ph type="body" sz="quarter" idx="15" hasCustomPrompt="1"/>
          </p:nvPr>
        </p:nvSpPr>
        <p:spPr>
          <a:xfrm>
            <a:off x="625839" y="1713926"/>
            <a:ext cx="5343161" cy="369332"/>
          </a:xfrm>
          <a:prstGeom prst="rect">
            <a:avLst/>
          </a:prstGeom>
        </p:spPr>
        <p:txBody>
          <a:bodyPr/>
          <a:lstStyle>
            <a:lvl1pPr marL="0" indent="0">
              <a:buFont typeface="+mj-lt"/>
              <a:buNone/>
              <a:defRPr kumimoji="1" lang="ja-JP" altLang="en-US" sz="1800" b="1" kern="1200" dirty="0" smtClean="0">
                <a:solidFill>
                  <a:schemeClr val="tx1">
                    <a:lumMod val="50000"/>
                    <a:lumOff val="50000"/>
                  </a:schemeClr>
                </a:solidFill>
                <a:latin typeface="Yu Gothic UI" panose="020B0500000000000000" pitchFamily="50" charset="-128"/>
                <a:ea typeface="Yu Gothic UI" panose="020B0500000000000000" pitchFamily="50" charset="-128"/>
                <a:cs typeface="+mn-cs"/>
              </a:defRPr>
            </a:lvl1pPr>
          </a:lstStyle>
          <a:p>
            <a:pPr lvl="0"/>
            <a:r>
              <a:rPr lang="ja-JP" altLang="en-US" sz="1800" b="1" dirty="0">
                <a:solidFill>
                  <a:srgbClr val="001750"/>
                </a:solidFill>
                <a:latin typeface="Yu Gothic UI" panose="020B0500000000000000" pitchFamily="50" charset="-128"/>
                <a:ea typeface="Yu Gothic UI" panose="020B0500000000000000" pitchFamily="50" charset="-128"/>
              </a:rPr>
              <a:t>１</a:t>
            </a:r>
            <a:r>
              <a:rPr lang="en-US" altLang="ja-JP" sz="1800" b="1" dirty="0">
                <a:solidFill>
                  <a:srgbClr val="001750"/>
                </a:solidFill>
                <a:latin typeface="Yu Gothic UI" panose="020B0500000000000000" pitchFamily="50" charset="-128"/>
                <a:ea typeface="Yu Gothic UI" panose="020B0500000000000000" pitchFamily="50" charset="-128"/>
              </a:rPr>
              <a:t>.</a:t>
            </a:r>
            <a:r>
              <a:rPr lang="ja-JP" altLang="en-US" sz="1800" b="1" dirty="0">
                <a:solidFill>
                  <a:srgbClr val="001750"/>
                </a:solidFill>
                <a:latin typeface="Yu Gothic UI" panose="020B0500000000000000" pitchFamily="50" charset="-128"/>
                <a:ea typeface="Yu Gothic UI" panose="020B0500000000000000" pitchFamily="50" charset="-128"/>
              </a:rPr>
              <a:t> </a:t>
            </a:r>
            <a:r>
              <a:rPr kumimoji="1" lang="ja-JP" altLang="en-US" dirty="0"/>
              <a:t>マスター テキストの書式設定</a:t>
            </a:r>
          </a:p>
        </p:txBody>
      </p:sp>
      <p:sp>
        <p:nvSpPr>
          <p:cNvPr id="31" name="テキスト プレースホルダー 29">
            <a:extLst>
              <a:ext uri="{FF2B5EF4-FFF2-40B4-BE49-F238E27FC236}">
                <a16:creationId xmlns:a16="http://schemas.microsoft.com/office/drawing/2014/main" id="{6248C272-DF40-FE39-08FF-BBA438E5B7B0}"/>
              </a:ext>
            </a:extLst>
          </p:cNvPr>
          <p:cNvSpPr>
            <a:spLocks noGrp="1"/>
          </p:cNvSpPr>
          <p:nvPr>
            <p:ph type="body" sz="quarter" idx="16" hasCustomPrompt="1"/>
          </p:nvPr>
        </p:nvSpPr>
        <p:spPr>
          <a:xfrm>
            <a:off x="625839" y="2279655"/>
            <a:ext cx="5343161" cy="369332"/>
          </a:xfrm>
          <a:prstGeom prst="rect">
            <a:avLst/>
          </a:prstGeom>
        </p:spPr>
        <p:txBody>
          <a:bodyPr/>
          <a:lstStyle>
            <a:lvl1pPr marL="0" indent="0">
              <a:buFont typeface="+mj-lt"/>
              <a:buNone/>
              <a:defRPr kumimoji="1" lang="ja-JP" altLang="en-US" sz="1800" b="1" kern="1200" dirty="0" smtClean="0">
                <a:solidFill>
                  <a:schemeClr val="tx1">
                    <a:lumMod val="50000"/>
                    <a:lumOff val="50000"/>
                  </a:schemeClr>
                </a:solidFill>
                <a:latin typeface="Yu Gothic UI" panose="020B0500000000000000" pitchFamily="50" charset="-128"/>
                <a:ea typeface="Yu Gothic UI" panose="020B0500000000000000" pitchFamily="50" charset="-128"/>
                <a:cs typeface="+mn-cs"/>
              </a:defRPr>
            </a:lvl1pPr>
          </a:lstStyle>
          <a:p>
            <a:pPr lvl="0"/>
            <a:r>
              <a:rPr lang="ja-JP" altLang="en-US" sz="1800" b="1" dirty="0">
                <a:solidFill>
                  <a:srgbClr val="001750"/>
                </a:solidFill>
                <a:latin typeface="Yu Gothic UI" panose="020B0500000000000000" pitchFamily="50" charset="-128"/>
                <a:ea typeface="Yu Gothic UI" panose="020B0500000000000000" pitchFamily="50" charset="-128"/>
              </a:rPr>
              <a:t>２</a:t>
            </a:r>
            <a:r>
              <a:rPr lang="en-US" altLang="ja-JP" sz="1800" b="1" dirty="0">
                <a:solidFill>
                  <a:srgbClr val="001750"/>
                </a:solidFill>
                <a:latin typeface="Yu Gothic UI" panose="020B0500000000000000" pitchFamily="50" charset="-128"/>
                <a:ea typeface="Yu Gothic UI" panose="020B0500000000000000" pitchFamily="50" charset="-128"/>
              </a:rPr>
              <a:t>.</a:t>
            </a:r>
            <a:r>
              <a:rPr lang="ja-JP" altLang="en-US" sz="1800" b="1" dirty="0">
                <a:solidFill>
                  <a:srgbClr val="001750"/>
                </a:solidFill>
                <a:latin typeface="Yu Gothic UI" panose="020B0500000000000000" pitchFamily="50" charset="-128"/>
                <a:ea typeface="Yu Gothic UI" panose="020B0500000000000000" pitchFamily="50" charset="-128"/>
              </a:rPr>
              <a:t> </a:t>
            </a:r>
            <a:r>
              <a:rPr kumimoji="1" lang="ja-JP" altLang="en-US" dirty="0"/>
              <a:t>マスター テキストの書式設定</a:t>
            </a:r>
          </a:p>
        </p:txBody>
      </p:sp>
      <p:sp>
        <p:nvSpPr>
          <p:cNvPr id="49" name="テキスト プレースホルダー 29">
            <a:extLst>
              <a:ext uri="{FF2B5EF4-FFF2-40B4-BE49-F238E27FC236}">
                <a16:creationId xmlns:a16="http://schemas.microsoft.com/office/drawing/2014/main" id="{CC7A1365-59DF-1DA7-E8E8-BF7AC3E5B693}"/>
              </a:ext>
            </a:extLst>
          </p:cNvPr>
          <p:cNvSpPr>
            <a:spLocks noGrp="1"/>
          </p:cNvSpPr>
          <p:nvPr>
            <p:ph type="body" sz="quarter" idx="17" hasCustomPrompt="1"/>
          </p:nvPr>
        </p:nvSpPr>
        <p:spPr>
          <a:xfrm>
            <a:off x="625839" y="2845383"/>
            <a:ext cx="5343161" cy="369332"/>
          </a:xfrm>
          <a:prstGeom prst="rect">
            <a:avLst/>
          </a:prstGeom>
        </p:spPr>
        <p:txBody>
          <a:bodyPr/>
          <a:lstStyle>
            <a:lvl1pPr marL="0" indent="0">
              <a:buFont typeface="+mj-lt"/>
              <a:buNone/>
              <a:defRPr kumimoji="1" lang="ja-JP" altLang="en-US" sz="1800" b="1" kern="1200" dirty="0" smtClean="0">
                <a:solidFill>
                  <a:schemeClr val="tx1">
                    <a:lumMod val="50000"/>
                    <a:lumOff val="50000"/>
                  </a:schemeClr>
                </a:solidFill>
                <a:latin typeface="Yu Gothic UI" panose="020B0500000000000000" pitchFamily="50" charset="-128"/>
                <a:ea typeface="Yu Gothic UI" panose="020B0500000000000000" pitchFamily="50" charset="-128"/>
                <a:cs typeface="+mn-cs"/>
              </a:defRPr>
            </a:lvl1pPr>
          </a:lstStyle>
          <a:p>
            <a:pPr lvl="0"/>
            <a:r>
              <a:rPr lang="ja-JP" altLang="en-US" sz="1800" b="1" dirty="0">
                <a:solidFill>
                  <a:srgbClr val="001750"/>
                </a:solidFill>
                <a:latin typeface="Yu Gothic UI" panose="020B0500000000000000" pitchFamily="50" charset="-128"/>
                <a:ea typeface="Yu Gothic UI" panose="020B0500000000000000" pitchFamily="50" charset="-128"/>
              </a:rPr>
              <a:t>３</a:t>
            </a:r>
            <a:r>
              <a:rPr lang="en-US" altLang="ja-JP" sz="1800" b="1" dirty="0">
                <a:solidFill>
                  <a:srgbClr val="001750"/>
                </a:solidFill>
                <a:latin typeface="Yu Gothic UI" panose="020B0500000000000000" pitchFamily="50" charset="-128"/>
                <a:ea typeface="Yu Gothic UI" panose="020B0500000000000000" pitchFamily="50" charset="-128"/>
              </a:rPr>
              <a:t>.</a:t>
            </a:r>
            <a:r>
              <a:rPr lang="ja-JP" altLang="en-US" sz="1800" b="1" dirty="0">
                <a:solidFill>
                  <a:srgbClr val="001750"/>
                </a:solidFill>
                <a:latin typeface="Yu Gothic UI" panose="020B0500000000000000" pitchFamily="50" charset="-128"/>
                <a:ea typeface="Yu Gothic UI" panose="020B0500000000000000" pitchFamily="50" charset="-128"/>
              </a:rPr>
              <a:t> </a:t>
            </a:r>
            <a:r>
              <a:rPr kumimoji="1" lang="ja-JP" altLang="en-US" dirty="0"/>
              <a:t>マスター テキストの書式設定</a:t>
            </a:r>
          </a:p>
        </p:txBody>
      </p:sp>
    </p:spTree>
    <p:extLst>
      <p:ext uri="{BB962C8B-B14F-4D97-AF65-F5344CB8AC3E}">
        <p14:creationId xmlns:p14="http://schemas.microsoft.com/office/powerpoint/2010/main" val="583693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1" r:id="rId1"/>
    <p:sldLayoutId id="2147483684" r:id="rId2"/>
    <p:sldLayoutId id="2147483683" r:id="rId3"/>
    <p:sldLayoutId id="2147483679" r:id="rId4"/>
    <p:sldLayoutId id="2147483656" r:id="rId5"/>
    <p:sldLayoutId id="2147483685" r:id="rId6"/>
    <p:sldLayoutId id="2147483686" r:id="rId7"/>
    <p:sldLayoutId id="2147483687" r:id="rId8"/>
    <p:sldLayoutId id="2147483688" r:id="rId9"/>
    <p:sldLayoutId id="2147483689" r:id="rId10"/>
    <p:sldLayoutId id="2147483690" r:id="rId11"/>
    <p:sldLayoutId id="2147483692" r:id="rId12"/>
  </p:sldLayoutIdLst>
  <p:hf hdr="0" ftr="0" dt="0"/>
  <p:txStyles>
    <p:titleStyle>
      <a:lvl1pPr algn="l" rtl="0" fontAlgn="base">
        <a:lnSpc>
          <a:spcPct val="90000"/>
        </a:lnSpc>
        <a:spcBef>
          <a:spcPct val="0"/>
        </a:spcBef>
        <a:spcAft>
          <a:spcPct val="0"/>
        </a:spcAft>
        <a:defRPr kumimoji="1" sz="2600">
          <a:solidFill>
            <a:schemeClr val="bg1"/>
          </a:solidFill>
          <a:latin typeface="+mj-lt"/>
          <a:ea typeface="+mj-ea"/>
          <a:cs typeface="+mj-cs"/>
        </a:defRPr>
      </a:lvl1pPr>
      <a:lvl2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2pPr>
      <a:lvl3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3pPr>
      <a:lvl4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4pPr>
      <a:lvl5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5pPr>
      <a:lvl6pPr marL="4572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6pPr>
      <a:lvl7pPr marL="9144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7pPr>
      <a:lvl8pPr marL="13716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8pPr>
      <a:lvl9pPr marL="18288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5.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14.png"/><Relationship Id="rId5" Type="http://schemas.microsoft.com/office/2018/10/relationships/comments" Target="../comments/modernComment_2BD_597331D7.xml"/><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5.pn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12.png"/><Relationship Id="rId5" Type="http://schemas.microsoft.com/office/2018/10/relationships/comments" Target="../comments/modernComment_2C2_EB511D16.xml"/><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1.xml"/><Relationship Id="rId7" Type="http://schemas.openxmlformats.org/officeDocument/2006/relationships/image" Target="../media/image7.png"/><Relationship Id="rId12" Type="http://schemas.microsoft.com/office/2007/relationships/hdphoto" Target="../media/hdphoto1.wdp"/><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6.png"/><Relationship Id="rId11" Type="http://schemas.openxmlformats.org/officeDocument/2006/relationships/image" Target="../media/image10.png"/><Relationship Id="rId5" Type="http://schemas.microsoft.com/office/2018/10/relationships/comments" Target="../comments/modernComment_2AF_CCFB3BC3.xml"/><Relationship Id="rId10" Type="http://schemas.openxmlformats.org/officeDocument/2006/relationships/image" Target="../media/image9.png"/><Relationship Id="rId4" Type="http://schemas.openxmlformats.org/officeDocument/2006/relationships/notesSlide" Target="../notesSlides/notesSlide2.xml"/><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1.xml"/><Relationship Id="rId7" Type="http://schemas.openxmlformats.org/officeDocument/2006/relationships/image" Target="../media/image12.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11.png"/><Relationship Id="rId5" Type="http://schemas.microsoft.com/office/2018/10/relationships/comments" Target="../comments/modernComment_2A7_D4AFABC6.xml"/><Relationship Id="rId10" Type="http://schemas.openxmlformats.org/officeDocument/2006/relationships/image" Target="../media/image14.png"/><Relationship Id="rId4" Type="http://schemas.openxmlformats.org/officeDocument/2006/relationships/notesSlide" Target="../notesSlides/notesSlide6.xml"/><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5.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11.png"/><Relationship Id="rId5" Type="http://schemas.microsoft.com/office/2018/10/relationships/comments" Target="../comments/modernComment_2BB_15084B8B.xml"/><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5.pn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13.png"/><Relationship Id="rId5" Type="http://schemas.microsoft.com/office/2018/10/relationships/comments" Target="../comments/modernComment_2BC_543ADD18.xml"/><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8CC7C32A-A68C-BBCD-4613-0A67D084AC1B}"/>
              </a:ext>
            </a:extLst>
          </p:cNvPr>
          <p:cNvSpPr>
            <a:spLocks noGrp="1"/>
          </p:cNvSpPr>
          <p:nvPr>
            <p:ph type="body" sz="quarter" idx="12"/>
          </p:nvPr>
        </p:nvSpPr>
        <p:spPr>
          <a:xfrm>
            <a:off x="892494" y="2303430"/>
            <a:ext cx="1467068" cy="369332"/>
          </a:xfrm>
        </p:spPr>
        <p:txBody>
          <a:bodyPr/>
          <a:lstStyle/>
          <a:p>
            <a:r>
              <a:rPr lang="ja-JP" altLang="en-US" kern="0" dirty="0"/>
              <a:t>  医療機関用</a:t>
            </a:r>
            <a:endParaRPr lang="ja-JP" altLang="en-US" dirty="0"/>
          </a:p>
        </p:txBody>
      </p:sp>
      <p:sp>
        <p:nvSpPr>
          <p:cNvPr id="10" name="テキスト プレースホルダー 9">
            <a:extLst>
              <a:ext uri="{FF2B5EF4-FFF2-40B4-BE49-F238E27FC236}">
                <a16:creationId xmlns:a16="http://schemas.microsoft.com/office/drawing/2014/main" id="{791F0A12-0A8F-0E61-541D-F31595CB1EB2}"/>
              </a:ext>
            </a:extLst>
          </p:cNvPr>
          <p:cNvSpPr>
            <a:spLocks noGrp="1"/>
          </p:cNvSpPr>
          <p:nvPr>
            <p:ph type="body" sz="quarter" idx="13"/>
          </p:nvPr>
        </p:nvSpPr>
        <p:spPr>
          <a:xfrm>
            <a:off x="1047861" y="2952661"/>
            <a:ext cx="6514989" cy="400110"/>
          </a:xfrm>
        </p:spPr>
        <p:txBody>
          <a:bodyPr/>
          <a:lstStyle/>
          <a:p>
            <a:r>
              <a:rPr lang="ja-JP" altLang="en-US" dirty="0"/>
              <a:t>難病・小慢</a:t>
            </a:r>
            <a:r>
              <a:rPr lang="en-US" altLang="ja-JP" dirty="0"/>
              <a:t>DB</a:t>
            </a:r>
            <a:r>
              <a:rPr lang="ja-JP" altLang="en-US" dirty="0"/>
              <a:t>システムの概要</a:t>
            </a:r>
          </a:p>
        </p:txBody>
      </p:sp>
      <p:sp>
        <p:nvSpPr>
          <p:cNvPr id="2" name="タイトル 1">
            <a:extLst>
              <a:ext uri="{FF2B5EF4-FFF2-40B4-BE49-F238E27FC236}">
                <a16:creationId xmlns:a16="http://schemas.microsoft.com/office/drawing/2014/main" id="{36558EB5-F809-A5BE-6627-BD213C555B7B}"/>
              </a:ext>
            </a:extLst>
          </p:cNvPr>
          <p:cNvSpPr>
            <a:spLocks noGrp="1"/>
          </p:cNvSpPr>
          <p:nvPr>
            <p:ph type="title"/>
          </p:nvPr>
        </p:nvSpPr>
        <p:spPr/>
        <p:txBody>
          <a:bodyPr/>
          <a:lstStyle/>
          <a:p>
            <a:r>
              <a:rPr lang="ja-JP" altLang="en-US" dirty="0"/>
              <a:t>難病・小慢</a:t>
            </a:r>
            <a:r>
              <a:rPr lang="en-US" altLang="ja-JP" dirty="0"/>
              <a:t>DB</a:t>
            </a:r>
            <a:r>
              <a:rPr lang="ja-JP" altLang="en-US" dirty="0"/>
              <a:t>システム説明動画</a:t>
            </a:r>
            <a:br>
              <a:rPr lang="ja-JP" altLang="en-US" dirty="0"/>
            </a:br>
            <a:endParaRPr kumimoji="1" lang="ja-JP" altLang="en-US" dirty="0"/>
          </a:p>
        </p:txBody>
      </p:sp>
      <p:sp>
        <p:nvSpPr>
          <p:cNvPr id="11" name="テキスト プレースホルダー 10">
            <a:extLst>
              <a:ext uri="{FF2B5EF4-FFF2-40B4-BE49-F238E27FC236}">
                <a16:creationId xmlns:a16="http://schemas.microsoft.com/office/drawing/2014/main" id="{2FE12949-842F-0A5B-D663-62D87B248438}"/>
              </a:ext>
            </a:extLst>
          </p:cNvPr>
          <p:cNvSpPr>
            <a:spLocks noGrp="1"/>
          </p:cNvSpPr>
          <p:nvPr>
            <p:ph type="body" sz="quarter" idx="14"/>
          </p:nvPr>
        </p:nvSpPr>
        <p:spPr/>
        <p:txBody>
          <a:bodyPr/>
          <a:lstStyle/>
          <a:p>
            <a:pPr>
              <a:lnSpc>
                <a:spcPct val="90000"/>
              </a:lnSpc>
              <a:spcBef>
                <a:spcPts val="0"/>
              </a:spcBef>
            </a:pPr>
            <a:r>
              <a:rPr lang="ja-JP" altLang="en-US" sz="1400" dirty="0">
                <a:solidFill>
                  <a:schemeClr val="bg1"/>
                </a:solidFill>
              </a:rPr>
              <a:t>この動画では、医療機関の方を対象として、難病・小慢</a:t>
            </a:r>
            <a:r>
              <a:rPr lang="en-US" altLang="ja-JP" sz="1400" dirty="0">
                <a:solidFill>
                  <a:schemeClr val="bg1"/>
                </a:solidFill>
              </a:rPr>
              <a:t>DB</a:t>
            </a:r>
            <a:r>
              <a:rPr lang="ja-JP" altLang="en-US" sz="1400" dirty="0">
                <a:solidFill>
                  <a:schemeClr val="bg1"/>
                </a:solidFill>
              </a:rPr>
              <a:t>システムの概要を説明します。</a:t>
            </a:r>
          </a:p>
        </p:txBody>
      </p:sp>
      <p:pic>
        <p:nvPicPr>
          <p:cNvPr id="4" name="00-概要">
            <a:hlinkClick r:id="" action="ppaction://media"/>
            <a:extLst>
              <a:ext uri="{FF2B5EF4-FFF2-40B4-BE49-F238E27FC236}">
                <a16:creationId xmlns:a16="http://schemas.microsoft.com/office/drawing/2014/main" id="{1A517252-7AFC-E3B3-E31C-0B58F7B1F97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0" y="-599747"/>
            <a:ext cx="609600" cy="609600"/>
          </a:xfrm>
          <a:prstGeom prst="rect">
            <a:avLst/>
          </a:prstGeom>
        </p:spPr>
      </p:pic>
    </p:spTree>
    <p:extLst>
      <p:ext uri="{BB962C8B-B14F-4D97-AF65-F5344CB8AC3E}">
        <p14:creationId xmlns:p14="http://schemas.microsoft.com/office/powerpoint/2010/main" val="7771078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320">
        <p15:prstTrans prst="peelOff"/>
      </p:transition>
    </mc:Choice>
    <mc:Fallback xmlns="">
      <p:transition spd="slow" advClick="0" advTm="73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3871F4AD-3C30-A57B-0282-40D509EF03DC}"/>
              </a:ext>
            </a:extLst>
          </p:cNvPr>
          <p:cNvPicPr>
            <a:picLocks noChangeAspect="1"/>
          </p:cNvPicPr>
          <p:nvPr/>
        </p:nvPicPr>
        <p:blipFill>
          <a:blip r:embed="rId6"/>
          <a:stretch>
            <a:fillRect/>
          </a:stretch>
        </p:blipFill>
        <p:spPr>
          <a:xfrm>
            <a:off x="538803" y="787694"/>
            <a:ext cx="2700000" cy="3826956"/>
          </a:xfrm>
          <a:prstGeom prst="rect">
            <a:avLst/>
          </a:prstGeom>
          <a:effectLst>
            <a:outerShdw blurRad="50800" dist="38100" dir="2700000" algn="tl" rotWithShape="0">
              <a:prstClr val="black">
                <a:alpha val="40000"/>
              </a:prstClr>
            </a:outerShdw>
          </a:effectLst>
        </p:spPr>
      </p:pic>
      <p:sp>
        <p:nvSpPr>
          <p:cNvPr id="4" name="テキスト プレースホルダー 3">
            <a:extLst>
              <a:ext uri="{FF2B5EF4-FFF2-40B4-BE49-F238E27FC236}">
                <a16:creationId xmlns:a16="http://schemas.microsoft.com/office/drawing/2014/main" id="{B6910E35-BA18-B9AC-1DB5-6A30C490B60B}"/>
              </a:ext>
            </a:extLst>
          </p:cNvPr>
          <p:cNvSpPr>
            <a:spLocks noGrp="1"/>
          </p:cNvSpPr>
          <p:nvPr>
            <p:ph type="body" sz="quarter" idx="14"/>
          </p:nvPr>
        </p:nvSpPr>
        <p:spPr/>
        <p:txBody>
          <a:bodyPr/>
          <a:lstStyle/>
          <a:p>
            <a:pPr>
              <a:lnSpc>
                <a:spcPct val="90000"/>
              </a:lnSpc>
              <a:spcBef>
                <a:spcPts val="0"/>
              </a:spcBef>
            </a:pPr>
            <a:r>
              <a:rPr lang="ja-JP" altLang="en-US" sz="1400" dirty="0">
                <a:solidFill>
                  <a:schemeClr val="bg1"/>
                </a:solidFill>
              </a:rPr>
              <a:t>利用マニュアル（難病編）では、難病</a:t>
            </a:r>
            <a:r>
              <a:rPr lang="en-US" altLang="ja-JP" sz="1400" dirty="0">
                <a:solidFill>
                  <a:schemeClr val="bg1"/>
                </a:solidFill>
              </a:rPr>
              <a:t>DB</a:t>
            </a:r>
            <a:r>
              <a:rPr lang="ja-JP" altLang="en-US" sz="1400" dirty="0">
                <a:solidFill>
                  <a:schemeClr val="bg1"/>
                </a:solidFill>
              </a:rPr>
              <a:t>の概要、臨個票作成・更新の業務フロー、臨個票の登録や出力などの各操作を説明しています。操作について知りたい場合は</a:t>
            </a:r>
            <a:r>
              <a:rPr lang="en-US" altLang="ja-JP" sz="1400" dirty="0">
                <a:solidFill>
                  <a:schemeClr val="bg1"/>
                </a:solidFill>
              </a:rPr>
              <a:t>2</a:t>
            </a:r>
            <a:r>
              <a:rPr lang="ja-JP" altLang="en-US" sz="1400" dirty="0">
                <a:solidFill>
                  <a:schemeClr val="bg1"/>
                </a:solidFill>
              </a:rPr>
              <a:t>章を、画面の各項目の入力内容について知りたい場合は</a:t>
            </a:r>
            <a:r>
              <a:rPr lang="en-US" altLang="ja-JP" sz="1400" dirty="0">
                <a:solidFill>
                  <a:schemeClr val="bg1"/>
                </a:solidFill>
              </a:rPr>
              <a:t>4</a:t>
            </a:r>
            <a:r>
              <a:rPr lang="ja-JP" altLang="en-US" sz="1400" dirty="0">
                <a:solidFill>
                  <a:schemeClr val="bg1"/>
                </a:solidFill>
              </a:rPr>
              <a:t>章を参照してください。</a:t>
            </a:r>
            <a:endParaRPr lang="en-US" altLang="ja-JP" sz="1400" dirty="0">
              <a:solidFill>
                <a:schemeClr val="bg1"/>
              </a:solidFill>
            </a:endParaRPr>
          </a:p>
        </p:txBody>
      </p:sp>
      <p:sp>
        <p:nvSpPr>
          <p:cNvPr id="2" name="タイトル 1">
            <a:extLst>
              <a:ext uri="{FF2B5EF4-FFF2-40B4-BE49-F238E27FC236}">
                <a16:creationId xmlns:a16="http://schemas.microsoft.com/office/drawing/2014/main" id="{E91C9EFB-6156-8DBB-C673-CDFEA0987DC4}"/>
              </a:ext>
            </a:extLst>
          </p:cNvPr>
          <p:cNvSpPr>
            <a:spLocks noGrp="1"/>
          </p:cNvSpPr>
          <p:nvPr>
            <p:ph type="title"/>
          </p:nvPr>
        </p:nvSpPr>
        <p:spPr/>
        <p:txBody>
          <a:bodyPr/>
          <a:lstStyle/>
          <a:p>
            <a:r>
              <a:rPr lang="en-US" altLang="ja-JP" dirty="0"/>
              <a:t>3</a:t>
            </a:r>
            <a:r>
              <a:rPr kumimoji="1" lang="en-US" altLang="ja-JP" dirty="0"/>
              <a:t>.3 </a:t>
            </a:r>
            <a:r>
              <a:rPr kumimoji="1" lang="ja-JP" altLang="en-US" dirty="0"/>
              <a:t>利用マニュアル（難病編）</a:t>
            </a:r>
          </a:p>
        </p:txBody>
      </p:sp>
      <p:sp>
        <p:nvSpPr>
          <p:cNvPr id="11" name="正方形/長方形 10">
            <a:extLst>
              <a:ext uri="{FF2B5EF4-FFF2-40B4-BE49-F238E27FC236}">
                <a16:creationId xmlns:a16="http://schemas.microsoft.com/office/drawing/2014/main" id="{88AB23C8-6FFD-2ADC-5F04-0202779874F3}"/>
              </a:ext>
            </a:extLst>
          </p:cNvPr>
          <p:cNvSpPr/>
          <p:nvPr/>
        </p:nvSpPr>
        <p:spPr bwMode="auto">
          <a:xfrm>
            <a:off x="3650703" y="787694"/>
            <a:ext cx="5312322" cy="2597778"/>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主な説明内容</a:t>
            </a:r>
            <a:endParaRPr lang="en-US" altLang="ja-JP" sz="1400" b="1" dirty="0">
              <a:solidFill>
                <a:schemeClr val="tx1"/>
              </a:solidFill>
              <a:latin typeface="+mn-ea"/>
              <a:ea typeface="+mn-ea"/>
            </a:endParaRPr>
          </a:p>
          <a:p>
            <a:pPr>
              <a:lnSpc>
                <a:spcPct val="120000"/>
              </a:lnSpc>
              <a:tabLst>
                <a:tab pos="396000" algn="l"/>
              </a:tabLst>
            </a:pPr>
            <a:r>
              <a:rPr lang="ja-JP" altLang="en-US" sz="1400" dirty="0">
                <a:solidFill>
                  <a:schemeClr val="tx1"/>
                </a:solidFill>
                <a:latin typeface="+mn-ea"/>
                <a:ea typeface="+mn-ea"/>
              </a:rPr>
              <a:t>・</a:t>
            </a:r>
            <a:r>
              <a:rPr lang="en-US" altLang="ja-JP" sz="1400" dirty="0">
                <a:solidFill>
                  <a:schemeClr val="tx1"/>
                </a:solidFill>
                <a:latin typeface="+mn-ea"/>
                <a:ea typeface="+mn-ea"/>
              </a:rPr>
              <a:t>1</a:t>
            </a:r>
            <a:r>
              <a:rPr lang="ja-JP" altLang="en-US" sz="1400" dirty="0">
                <a:solidFill>
                  <a:schemeClr val="tx1"/>
                </a:solidFill>
                <a:latin typeface="+mn-ea"/>
                <a:ea typeface="+mn-ea"/>
              </a:rPr>
              <a:t>章</a:t>
            </a:r>
            <a:r>
              <a:rPr lang="en-US" altLang="ja-JP" sz="1400" dirty="0">
                <a:solidFill>
                  <a:schemeClr val="tx1"/>
                </a:solidFill>
                <a:latin typeface="+mn-ea"/>
                <a:ea typeface="+mn-ea"/>
              </a:rPr>
              <a:t>	</a:t>
            </a:r>
            <a:r>
              <a:rPr lang="ja-JP" altLang="en-US" sz="1400" dirty="0">
                <a:solidFill>
                  <a:schemeClr val="tx1"/>
                </a:solidFill>
                <a:latin typeface="+mn-ea"/>
                <a:ea typeface="+mn-ea"/>
              </a:rPr>
              <a:t>難病</a:t>
            </a:r>
            <a:r>
              <a:rPr lang="en-US" altLang="ja-JP" sz="1400" dirty="0">
                <a:solidFill>
                  <a:schemeClr val="tx1"/>
                </a:solidFill>
                <a:latin typeface="+mn-ea"/>
                <a:ea typeface="+mn-ea"/>
              </a:rPr>
              <a:t>DB</a:t>
            </a:r>
            <a:r>
              <a:rPr lang="ja-JP" altLang="en-US" sz="1400" dirty="0">
                <a:solidFill>
                  <a:schemeClr val="tx1"/>
                </a:solidFill>
                <a:latin typeface="+mn-ea"/>
                <a:ea typeface="+mn-ea"/>
              </a:rPr>
              <a:t>の概要</a:t>
            </a:r>
            <a:endParaRPr lang="en-US" altLang="ja-JP" sz="1400" dirty="0">
              <a:solidFill>
                <a:schemeClr val="tx1"/>
              </a:solidFill>
              <a:latin typeface="+mn-ea"/>
              <a:ea typeface="+mn-ea"/>
            </a:endParaRPr>
          </a:p>
          <a:p>
            <a:pPr>
              <a:lnSpc>
                <a:spcPct val="120000"/>
              </a:lnSpc>
              <a:tabLst>
                <a:tab pos="396000" algn="l"/>
              </a:tabLst>
            </a:pPr>
            <a:r>
              <a:rPr lang="ja-JP" altLang="en-US" sz="1400" dirty="0">
                <a:solidFill>
                  <a:schemeClr val="tx1"/>
                </a:solidFill>
                <a:latin typeface="+mn-ea"/>
                <a:ea typeface="+mn-ea"/>
              </a:rPr>
              <a:t>・</a:t>
            </a:r>
            <a:r>
              <a:rPr lang="en-US" altLang="ja-JP" sz="1400" dirty="0">
                <a:solidFill>
                  <a:schemeClr val="tx1"/>
                </a:solidFill>
                <a:latin typeface="+mn-ea"/>
                <a:ea typeface="+mn-ea"/>
              </a:rPr>
              <a:t>2</a:t>
            </a:r>
            <a:r>
              <a:rPr lang="ja-JP" altLang="en-US" sz="1400" dirty="0">
                <a:solidFill>
                  <a:schemeClr val="tx1"/>
                </a:solidFill>
                <a:latin typeface="+mn-ea"/>
                <a:ea typeface="+mn-ea"/>
              </a:rPr>
              <a:t>章</a:t>
            </a:r>
            <a:r>
              <a:rPr lang="en-US" altLang="ja-JP" sz="1400" dirty="0">
                <a:solidFill>
                  <a:schemeClr val="tx1"/>
                </a:solidFill>
                <a:latin typeface="+mn-ea"/>
                <a:ea typeface="+mn-ea"/>
              </a:rPr>
              <a:t>	</a:t>
            </a:r>
            <a:r>
              <a:rPr lang="ja-JP" altLang="en-US" sz="1400" dirty="0">
                <a:solidFill>
                  <a:schemeClr val="tx1"/>
                </a:solidFill>
                <a:latin typeface="+mn-ea"/>
                <a:ea typeface="+mn-ea"/>
              </a:rPr>
              <a:t>臨個票に関する業務</a:t>
            </a:r>
            <a:endParaRPr lang="en-US" altLang="ja-JP" sz="1400" dirty="0">
              <a:solidFill>
                <a:schemeClr val="tx1"/>
              </a:solidFill>
              <a:latin typeface="+mn-ea"/>
              <a:ea typeface="+mn-ea"/>
            </a:endParaRPr>
          </a:p>
          <a:p>
            <a:pPr>
              <a:lnSpc>
                <a:spcPct val="120000"/>
              </a:lnSpc>
              <a:tabLst>
                <a:tab pos="396000" algn="l"/>
              </a:tabLst>
            </a:pPr>
            <a:r>
              <a:rPr lang="ja-JP" altLang="en-US" sz="1400" dirty="0">
                <a:solidFill>
                  <a:schemeClr val="tx1"/>
                </a:solidFill>
                <a:latin typeface="+mn-ea"/>
                <a:ea typeface="+mn-ea"/>
              </a:rPr>
              <a:t>・</a:t>
            </a:r>
            <a:r>
              <a:rPr lang="en-US" altLang="ja-JP" sz="1400" dirty="0">
                <a:solidFill>
                  <a:schemeClr val="tx1"/>
                </a:solidFill>
                <a:latin typeface="+mn-ea"/>
                <a:ea typeface="+mn-ea"/>
              </a:rPr>
              <a:t>2.1	</a:t>
            </a:r>
            <a:r>
              <a:rPr lang="ja-JP" altLang="en-US" sz="1400" dirty="0">
                <a:solidFill>
                  <a:schemeClr val="tx1"/>
                </a:solidFill>
                <a:latin typeface="+mn-ea"/>
                <a:ea typeface="+mn-ea"/>
              </a:rPr>
              <a:t>臨個票の作成、更新の業務フロー</a:t>
            </a:r>
            <a:endParaRPr lang="en-US" altLang="ja-JP" sz="1400" dirty="0">
              <a:solidFill>
                <a:schemeClr val="tx1"/>
              </a:solidFill>
              <a:latin typeface="+mn-ea"/>
              <a:ea typeface="+mn-ea"/>
            </a:endParaRPr>
          </a:p>
          <a:p>
            <a:pPr>
              <a:lnSpc>
                <a:spcPct val="120000"/>
              </a:lnSpc>
              <a:tabLst>
                <a:tab pos="396000" algn="l"/>
              </a:tabLst>
            </a:pPr>
            <a:r>
              <a:rPr lang="ja-JP" altLang="en-US" sz="1400" dirty="0">
                <a:solidFill>
                  <a:schemeClr val="tx1"/>
                </a:solidFill>
                <a:latin typeface="+mn-ea"/>
                <a:ea typeface="+mn-ea"/>
              </a:rPr>
              <a:t>・</a:t>
            </a:r>
            <a:r>
              <a:rPr lang="en-US" altLang="ja-JP" sz="1400" dirty="0">
                <a:solidFill>
                  <a:schemeClr val="tx1"/>
                </a:solidFill>
                <a:latin typeface="+mn-ea"/>
                <a:ea typeface="+mn-ea"/>
              </a:rPr>
              <a:t>2.2	</a:t>
            </a:r>
            <a:r>
              <a:rPr lang="ja-JP" altLang="en-US" sz="1400" dirty="0">
                <a:solidFill>
                  <a:schemeClr val="tx1"/>
                </a:solidFill>
                <a:latin typeface="+mn-ea"/>
                <a:ea typeface="+mn-ea"/>
              </a:rPr>
              <a:t>臨個票の登録（新規作成、前回値踏襲、一括登録）</a:t>
            </a:r>
            <a:endParaRPr lang="en-US" altLang="ja-JP" sz="1400" dirty="0">
              <a:solidFill>
                <a:schemeClr val="tx1"/>
              </a:solidFill>
              <a:latin typeface="+mn-ea"/>
              <a:ea typeface="+mn-ea"/>
            </a:endParaRPr>
          </a:p>
          <a:p>
            <a:pPr>
              <a:lnSpc>
                <a:spcPct val="120000"/>
              </a:lnSpc>
              <a:tabLst>
                <a:tab pos="396000" algn="l"/>
              </a:tabLst>
            </a:pPr>
            <a:r>
              <a:rPr lang="ja-JP" altLang="en-US" sz="1400" dirty="0">
                <a:solidFill>
                  <a:schemeClr val="tx1"/>
                </a:solidFill>
                <a:latin typeface="+mn-ea"/>
                <a:ea typeface="+mn-ea"/>
              </a:rPr>
              <a:t>・</a:t>
            </a:r>
            <a:r>
              <a:rPr lang="en-US" altLang="ja-JP" sz="1400" dirty="0">
                <a:solidFill>
                  <a:schemeClr val="tx1"/>
                </a:solidFill>
                <a:latin typeface="+mn-ea"/>
                <a:ea typeface="+mn-ea"/>
              </a:rPr>
              <a:t>2.3	</a:t>
            </a:r>
            <a:r>
              <a:rPr lang="ja-JP" altLang="en-US" sz="1400" dirty="0">
                <a:solidFill>
                  <a:schemeClr val="tx1"/>
                </a:solidFill>
                <a:latin typeface="+mn-ea"/>
                <a:ea typeface="+mn-ea"/>
              </a:rPr>
              <a:t>ワークフローの承認</a:t>
            </a:r>
            <a:endParaRPr lang="en-US" altLang="ja-JP" sz="1400" dirty="0">
              <a:solidFill>
                <a:schemeClr val="tx1"/>
              </a:solidFill>
              <a:latin typeface="+mn-ea"/>
              <a:ea typeface="+mn-ea"/>
            </a:endParaRPr>
          </a:p>
          <a:p>
            <a:pPr>
              <a:lnSpc>
                <a:spcPct val="120000"/>
              </a:lnSpc>
              <a:tabLst>
                <a:tab pos="396000" algn="l"/>
              </a:tabLst>
            </a:pPr>
            <a:r>
              <a:rPr lang="ja-JP" altLang="en-US" sz="1400" dirty="0">
                <a:solidFill>
                  <a:schemeClr val="tx1"/>
                </a:solidFill>
                <a:latin typeface="+mn-ea"/>
                <a:ea typeface="+mn-ea"/>
              </a:rPr>
              <a:t>・</a:t>
            </a:r>
            <a:r>
              <a:rPr lang="en-US" altLang="ja-JP" sz="1400" dirty="0">
                <a:solidFill>
                  <a:schemeClr val="tx1"/>
                </a:solidFill>
                <a:latin typeface="+mn-ea"/>
                <a:ea typeface="+mn-ea"/>
              </a:rPr>
              <a:t>2.4	</a:t>
            </a:r>
            <a:r>
              <a:rPr lang="ja-JP" altLang="en-US" sz="1400" dirty="0">
                <a:solidFill>
                  <a:schemeClr val="tx1"/>
                </a:solidFill>
                <a:latin typeface="+mn-ea"/>
                <a:ea typeface="+mn-ea"/>
              </a:rPr>
              <a:t>臨個票の出力</a:t>
            </a:r>
            <a:endParaRPr lang="en-US" altLang="ja-JP" sz="1400" dirty="0">
              <a:solidFill>
                <a:schemeClr val="tx1"/>
              </a:solidFill>
              <a:latin typeface="+mn-ea"/>
              <a:ea typeface="+mn-ea"/>
            </a:endParaRPr>
          </a:p>
          <a:p>
            <a:pPr>
              <a:lnSpc>
                <a:spcPct val="120000"/>
              </a:lnSpc>
              <a:tabLst>
                <a:tab pos="396000" algn="l"/>
              </a:tabLst>
            </a:pPr>
            <a:r>
              <a:rPr lang="ja-JP" altLang="en-US" sz="1400" dirty="0">
                <a:solidFill>
                  <a:schemeClr val="tx1"/>
                </a:solidFill>
                <a:latin typeface="+mn-ea"/>
                <a:ea typeface="+mn-ea"/>
              </a:rPr>
              <a:t>・</a:t>
            </a:r>
            <a:r>
              <a:rPr lang="en-US" altLang="ja-JP" sz="1400" dirty="0">
                <a:solidFill>
                  <a:schemeClr val="tx1"/>
                </a:solidFill>
                <a:latin typeface="+mn-ea"/>
                <a:ea typeface="+mn-ea"/>
              </a:rPr>
              <a:t>4</a:t>
            </a:r>
            <a:r>
              <a:rPr lang="ja-JP" altLang="en-US" sz="1400" dirty="0">
                <a:solidFill>
                  <a:schemeClr val="tx1"/>
                </a:solidFill>
                <a:latin typeface="+mn-ea"/>
                <a:ea typeface="+mn-ea"/>
              </a:rPr>
              <a:t>章</a:t>
            </a:r>
            <a:r>
              <a:rPr lang="en-US" altLang="ja-JP" sz="1400" dirty="0">
                <a:solidFill>
                  <a:schemeClr val="tx1"/>
                </a:solidFill>
                <a:latin typeface="+mn-ea"/>
                <a:ea typeface="+mn-ea"/>
              </a:rPr>
              <a:t>	</a:t>
            </a:r>
            <a:r>
              <a:rPr lang="ja-JP" altLang="en-US" sz="1400" dirty="0">
                <a:solidFill>
                  <a:schemeClr val="tx1"/>
                </a:solidFill>
                <a:latin typeface="+mn-ea"/>
                <a:ea typeface="+mn-ea"/>
              </a:rPr>
              <a:t>上記の操作に使用する各画面の項目説明</a:t>
            </a:r>
            <a:endParaRPr lang="en-US" altLang="ja-JP" sz="1400" dirty="0">
              <a:solidFill>
                <a:schemeClr val="tx1"/>
              </a:solidFill>
              <a:latin typeface="+mn-ea"/>
              <a:ea typeface="+mn-ea"/>
            </a:endParaRPr>
          </a:p>
        </p:txBody>
      </p:sp>
      <p:pic>
        <p:nvPicPr>
          <p:cNvPr id="3" name="09-概要">
            <a:hlinkClick r:id="" action="ppaction://media"/>
            <a:extLst>
              <a:ext uri="{FF2B5EF4-FFF2-40B4-BE49-F238E27FC236}">
                <a16:creationId xmlns:a16="http://schemas.microsoft.com/office/drawing/2014/main" id="{606B7E61-8505-3797-E697-9E06385A0C8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34004" y="-791690"/>
            <a:ext cx="609600" cy="609600"/>
          </a:xfrm>
          <a:prstGeom prst="rect">
            <a:avLst/>
          </a:prstGeom>
        </p:spPr>
      </p:pic>
    </p:spTree>
    <p:extLst>
      <p:ext uri="{BB962C8B-B14F-4D97-AF65-F5344CB8AC3E}">
        <p14:creationId xmlns:p14="http://schemas.microsoft.com/office/powerpoint/2010/main" val="1500721623"/>
      </p:ext>
    </p:extLst>
  </p:cSld>
  <p:clrMapOvr>
    <a:masterClrMapping/>
  </p:clrMapOvr>
  <mc:AlternateContent xmlns:mc="http://schemas.openxmlformats.org/markup-compatibility/2006" xmlns:p14="http://schemas.microsoft.com/office/powerpoint/2010/main">
    <mc:Choice Requires="p14">
      <p:transition spd="med" p14:dur="700" advTm="22670">
        <p:fade/>
      </p:transition>
    </mc:Choice>
    <mc:Fallback xmlns="">
      <p:transition spd="med" advTm="226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3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6950BFC3-D8DA-4A85-94F7-54DA5524770B}">
      <p188:commentRel xmlns:p188="http://schemas.microsoft.com/office/powerpoint/2018/8/main" r:id="rId5"/>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DE394204-41AF-46D3-F439-0EAEC9BC9F7E}"/>
              </a:ext>
            </a:extLst>
          </p:cNvPr>
          <p:cNvPicPr>
            <a:picLocks noChangeAspect="1"/>
          </p:cNvPicPr>
          <p:nvPr/>
        </p:nvPicPr>
        <p:blipFill>
          <a:blip r:embed="rId6"/>
          <a:stretch>
            <a:fillRect/>
          </a:stretch>
        </p:blipFill>
        <p:spPr>
          <a:xfrm>
            <a:off x="538803" y="787694"/>
            <a:ext cx="2700000" cy="3825001"/>
          </a:xfrm>
          <a:prstGeom prst="rect">
            <a:avLst/>
          </a:prstGeom>
          <a:effectLst>
            <a:outerShdw blurRad="50800" dist="38100" dir="2700000" algn="tl" rotWithShape="0">
              <a:prstClr val="black">
                <a:alpha val="40000"/>
              </a:prstClr>
            </a:outerShdw>
          </a:effectLst>
        </p:spPr>
      </p:pic>
      <p:sp>
        <p:nvSpPr>
          <p:cNvPr id="3" name="テキスト プレースホルダー 2">
            <a:extLst>
              <a:ext uri="{FF2B5EF4-FFF2-40B4-BE49-F238E27FC236}">
                <a16:creationId xmlns:a16="http://schemas.microsoft.com/office/drawing/2014/main" id="{B7A4D997-2C8B-0E11-CC5D-66A6D7BD15A4}"/>
              </a:ext>
            </a:extLst>
          </p:cNvPr>
          <p:cNvSpPr>
            <a:spLocks noGrp="1"/>
          </p:cNvSpPr>
          <p:nvPr>
            <p:ph type="body" sz="quarter" idx="14"/>
          </p:nvPr>
        </p:nvSpPr>
        <p:spPr/>
        <p:txBody>
          <a:bodyPr/>
          <a:lstStyle/>
          <a:p>
            <a:pPr>
              <a:lnSpc>
                <a:spcPct val="90000"/>
              </a:lnSpc>
              <a:spcBef>
                <a:spcPts val="0"/>
              </a:spcBef>
            </a:pPr>
            <a:r>
              <a:rPr lang="ja-JP" altLang="en-US" sz="1400" dirty="0">
                <a:solidFill>
                  <a:schemeClr val="bg1"/>
                </a:solidFill>
              </a:rPr>
              <a:t>利用マニュアル（小慢編）では、小慢</a:t>
            </a:r>
            <a:r>
              <a:rPr lang="en-US" altLang="ja-JP" sz="1400" dirty="0">
                <a:solidFill>
                  <a:schemeClr val="bg1"/>
                </a:solidFill>
              </a:rPr>
              <a:t>DB</a:t>
            </a:r>
            <a:r>
              <a:rPr lang="ja-JP" altLang="en-US" sz="1400" dirty="0">
                <a:solidFill>
                  <a:schemeClr val="bg1"/>
                </a:solidFill>
              </a:rPr>
              <a:t>の概要、意見書作成・更新の業務フロー、意見書の登録や出力などの各操作を説明しています。操作について知りたい場合は</a:t>
            </a:r>
            <a:r>
              <a:rPr lang="en-US" altLang="ja-JP" sz="1400" dirty="0">
                <a:solidFill>
                  <a:schemeClr val="bg1"/>
                </a:solidFill>
              </a:rPr>
              <a:t>2</a:t>
            </a:r>
            <a:r>
              <a:rPr lang="ja-JP" altLang="en-US" sz="1400" dirty="0">
                <a:solidFill>
                  <a:schemeClr val="bg1"/>
                </a:solidFill>
              </a:rPr>
              <a:t>章を、画面の各項目の入力内容について知りたい場合は</a:t>
            </a:r>
            <a:r>
              <a:rPr lang="en-US" altLang="ja-JP" sz="1400" dirty="0">
                <a:solidFill>
                  <a:schemeClr val="bg1"/>
                </a:solidFill>
              </a:rPr>
              <a:t>4</a:t>
            </a:r>
            <a:r>
              <a:rPr lang="ja-JP" altLang="en-US" sz="1400" dirty="0">
                <a:solidFill>
                  <a:schemeClr val="bg1"/>
                </a:solidFill>
              </a:rPr>
              <a:t>章を参照してください。</a:t>
            </a:r>
            <a:endParaRPr lang="en-US" altLang="ja-JP" sz="1400" dirty="0">
              <a:solidFill>
                <a:schemeClr val="bg1"/>
              </a:solidFill>
            </a:endParaRPr>
          </a:p>
        </p:txBody>
      </p:sp>
      <p:sp>
        <p:nvSpPr>
          <p:cNvPr id="2" name="タイトル 1">
            <a:extLst>
              <a:ext uri="{FF2B5EF4-FFF2-40B4-BE49-F238E27FC236}">
                <a16:creationId xmlns:a16="http://schemas.microsoft.com/office/drawing/2014/main" id="{E91C9EFB-6156-8DBB-C673-CDFEA0987DC4}"/>
              </a:ext>
            </a:extLst>
          </p:cNvPr>
          <p:cNvSpPr>
            <a:spLocks noGrp="1"/>
          </p:cNvSpPr>
          <p:nvPr>
            <p:ph type="title"/>
          </p:nvPr>
        </p:nvSpPr>
        <p:spPr/>
        <p:txBody>
          <a:bodyPr/>
          <a:lstStyle/>
          <a:p>
            <a:r>
              <a:rPr lang="en-US" altLang="ja-JP" dirty="0"/>
              <a:t>3</a:t>
            </a:r>
            <a:r>
              <a:rPr kumimoji="1" lang="en-US" altLang="ja-JP" dirty="0"/>
              <a:t>.3 </a:t>
            </a:r>
            <a:r>
              <a:rPr kumimoji="1" lang="ja-JP" altLang="en-US" dirty="0"/>
              <a:t>利用マニュアル（</a:t>
            </a:r>
            <a:r>
              <a:rPr lang="ja-JP" altLang="en-US" dirty="0"/>
              <a:t>小慢</a:t>
            </a:r>
            <a:r>
              <a:rPr kumimoji="1" lang="ja-JP" altLang="en-US" dirty="0"/>
              <a:t>編）</a:t>
            </a:r>
          </a:p>
        </p:txBody>
      </p:sp>
      <p:sp>
        <p:nvSpPr>
          <p:cNvPr id="11" name="正方形/長方形 10">
            <a:extLst>
              <a:ext uri="{FF2B5EF4-FFF2-40B4-BE49-F238E27FC236}">
                <a16:creationId xmlns:a16="http://schemas.microsoft.com/office/drawing/2014/main" id="{88AB23C8-6FFD-2ADC-5F04-0202779874F3}"/>
              </a:ext>
            </a:extLst>
          </p:cNvPr>
          <p:cNvSpPr/>
          <p:nvPr/>
        </p:nvSpPr>
        <p:spPr bwMode="auto">
          <a:xfrm>
            <a:off x="3650703" y="787694"/>
            <a:ext cx="5313600" cy="2597778"/>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主な説明内容</a:t>
            </a:r>
            <a:endParaRPr lang="en-US" altLang="ja-JP" sz="1400" b="1" dirty="0">
              <a:solidFill>
                <a:schemeClr val="tx1"/>
              </a:solidFill>
              <a:latin typeface="+mn-ea"/>
              <a:ea typeface="+mn-ea"/>
            </a:endParaRPr>
          </a:p>
          <a:p>
            <a:pPr>
              <a:lnSpc>
                <a:spcPct val="120000"/>
              </a:lnSpc>
              <a:tabLst>
                <a:tab pos="396000" algn="l"/>
              </a:tabLst>
            </a:pPr>
            <a:r>
              <a:rPr lang="ja-JP" altLang="en-US" sz="1400" dirty="0">
                <a:solidFill>
                  <a:schemeClr val="tx1"/>
                </a:solidFill>
                <a:latin typeface="+mn-ea"/>
                <a:ea typeface="+mn-ea"/>
              </a:rPr>
              <a:t>・</a:t>
            </a:r>
            <a:r>
              <a:rPr lang="en-US" altLang="ja-JP" sz="1400" dirty="0">
                <a:solidFill>
                  <a:schemeClr val="tx1"/>
                </a:solidFill>
                <a:latin typeface="+mn-ea"/>
                <a:ea typeface="+mn-ea"/>
              </a:rPr>
              <a:t>1</a:t>
            </a:r>
            <a:r>
              <a:rPr lang="ja-JP" altLang="en-US" sz="1400" dirty="0">
                <a:solidFill>
                  <a:schemeClr val="tx1"/>
                </a:solidFill>
                <a:latin typeface="+mn-ea"/>
                <a:ea typeface="+mn-ea"/>
              </a:rPr>
              <a:t>章</a:t>
            </a:r>
            <a:r>
              <a:rPr lang="en-US" altLang="ja-JP" sz="1400" dirty="0">
                <a:solidFill>
                  <a:schemeClr val="tx1"/>
                </a:solidFill>
                <a:latin typeface="+mn-ea"/>
                <a:ea typeface="+mn-ea"/>
              </a:rPr>
              <a:t>	</a:t>
            </a:r>
            <a:r>
              <a:rPr lang="ja-JP" altLang="en-US" sz="1400" dirty="0">
                <a:solidFill>
                  <a:schemeClr val="tx1"/>
                </a:solidFill>
                <a:latin typeface="+mn-ea"/>
                <a:ea typeface="+mn-ea"/>
              </a:rPr>
              <a:t>小慢</a:t>
            </a:r>
            <a:r>
              <a:rPr lang="en-US" altLang="ja-JP" sz="1400" dirty="0">
                <a:solidFill>
                  <a:schemeClr val="tx1"/>
                </a:solidFill>
                <a:latin typeface="+mn-ea"/>
                <a:ea typeface="+mn-ea"/>
              </a:rPr>
              <a:t>DB</a:t>
            </a:r>
            <a:r>
              <a:rPr lang="ja-JP" altLang="en-US" sz="1400" dirty="0">
                <a:solidFill>
                  <a:schemeClr val="tx1"/>
                </a:solidFill>
                <a:latin typeface="+mn-ea"/>
                <a:ea typeface="+mn-ea"/>
              </a:rPr>
              <a:t>の概要</a:t>
            </a:r>
            <a:endParaRPr lang="en-US" altLang="ja-JP" sz="1400" dirty="0">
              <a:solidFill>
                <a:schemeClr val="tx1"/>
              </a:solidFill>
              <a:latin typeface="+mn-ea"/>
              <a:ea typeface="+mn-ea"/>
            </a:endParaRPr>
          </a:p>
          <a:p>
            <a:pPr>
              <a:lnSpc>
                <a:spcPct val="120000"/>
              </a:lnSpc>
              <a:tabLst>
                <a:tab pos="396000" algn="l"/>
              </a:tabLst>
            </a:pPr>
            <a:r>
              <a:rPr lang="ja-JP" altLang="en-US" sz="1400" dirty="0">
                <a:solidFill>
                  <a:schemeClr val="tx1"/>
                </a:solidFill>
                <a:latin typeface="+mn-ea"/>
                <a:ea typeface="+mn-ea"/>
              </a:rPr>
              <a:t>・</a:t>
            </a:r>
            <a:r>
              <a:rPr lang="en-US" altLang="ja-JP" sz="1400" dirty="0">
                <a:solidFill>
                  <a:schemeClr val="tx1"/>
                </a:solidFill>
                <a:latin typeface="+mn-ea"/>
                <a:ea typeface="+mn-ea"/>
              </a:rPr>
              <a:t>2</a:t>
            </a:r>
            <a:r>
              <a:rPr lang="ja-JP" altLang="en-US" sz="1400" dirty="0">
                <a:solidFill>
                  <a:schemeClr val="tx1"/>
                </a:solidFill>
                <a:latin typeface="+mn-ea"/>
                <a:ea typeface="+mn-ea"/>
              </a:rPr>
              <a:t>章</a:t>
            </a:r>
            <a:r>
              <a:rPr lang="en-US" altLang="ja-JP" sz="1400" dirty="0">
                <a:solidFill>
                  <a:schemeClr val="tx1"/>
                </a:solidFill>
                <a:latin typeface="+mn-ea"/>
                <a:ea typeface="+mn-ea"/>
              </a:rPr>
              <a:t>	</a:t>
            </a:r>
            <a:r>
              <a:rPr lang="ja-JP" altLang="en-US" sz="1400" dirty="0">
                <a:solidFill>
                  <a:schemeClr val="tx1"/>
                </a:solidFill>
                <a:latin typeface="+mn-ea"/>
                <a:ea typeface="+mn-ea"/>
              </a:rPr>
              <a:t>意見書に関する業務</a:t>
            </a:r>
            <a:endParaRPr lang="en-US" altLang="ja-JP" sz="1400" dirty="0">
              <a:solidFill>
                <a:schemeClr val="tx1"/>
              </a:solidFill>
              <a:latin typeface="+mn-ea"/>
              <a:ea typeface="+mn-ea"/>
            </a:endParaRPr>
          </a:p>
          <a:p>
            <a:pPr>
              <a:lnSpc>
                <a:spcPct val="120000"/>
              </a:lnSpc>
              <a:tabLst>
                <a:tab pos="396000" algn="l"/>
              </a:tabLst>
            </a:pPr>
            <a:r>
              <a:rPr lang="ja-JP" altLang="en-US" sz="1400" dirty="0">
                <a:solidFill>
                  <a:schemeClr val="tx1"/>
                </a:solidFill>
                <a:latin typeface="+mn-ea"/>
                <a:ea typeface="+mn-ea"/>
              </a:rPr>
              <a:t>・</a:t>
            </a:r>
            <a:r>
              <a:rPr lang="en-US" altLang="ja-JP" sz="1400" dirty="0">
                <a:solidFill>
                  <a:schemeClr val="tx1"/>
                </a:solidFill>
                <a:latin typeface="+mn-ea"/>
                <a:ea typeface="+mn-ea"/>
              </a:rPr>
              <a:t>2.1	</a:t>
            </a:r>
            <a:r>
              <a:rPr lang="ja-JP" altLang="en-US" sz="1400" dirty="0">
                <a:solidFill>
                  <a:schemeClr val="tx1"/>
                </a:solidFill>
                <a:latin typeface="+mn-ea"/>
                <a:ea typeface="+mn-ea"/>
              </a:rPr>
              <a:t>意見書の作成、更新の業務フロー</a:t>
            </a:r>
            <a:endParaRPr lang="en-US" altLang="ja-JP" sz="1400" dirty="0">
              <a:solidFill>
                <a:schemeClr val="tx1"/>
              </a:solidFill>
              <a:latin typeface="+mn-ea"/>
              <a:ea typeface="+mn-ea"/>
            </a:endParaRPr>
          </a:p>
          <a:p>
            <a:pPr>
              <a:lnSpc>
                <a:spcPct val="120000"/>
              </a:lnSpc>
              <a:tabLst>
                <a:tab pos="396000" algn="l"/>
              </a:tabLst>
            </a:pPr>
            <a:r>
              <a:rPr lang="ja-JP" altLang="en-US" sz="1400" dirty="0">
                <a:solidFill>
                  <a:schemeClr val="tx1"/>
                </a:solidFill>
                <a:latin typeface="+mn-ea"/>
                <a:ea typeface="+mn-ea"/>
              </a:rPr>
              <a:t>・</a:t>
            </a:r>
            <a:r>
              <a:rPr lang="en-US" altLang="ja-JP" sz="1400" dirty="0">
                <a:solidFill>
                  <a:schemeClr val="tx1"/>
                </a:solidFill>
                <a:latin typeface="+mn-ea"/>
                <a:ea typeface="+mn-ea"/>
              </a:rPr>
              <a:t>2.2	</a:t>
            </a:r>
            <a:r>
              <a:rPr lang="ja-JP" altLang="en-US" sz="1400" dirty="0">
                <a:solidFill>
                  <a:schemeClr val="tx1"/>
                </a:solidFill>
                <a:latin typeface="+mn-ea"/>
                <a:ea typeface="+mn-ea"/>
              </a:rPr>
              <a:t>意見書の登録（新規作成、前回値踏襲、一括登録）</a:t>
            </a:r>
            <a:endParaRPr lang="en-US" altLang="ja-JP" sz="1400" dirty="0">
              <a:solidFill>
                <a:schemeClr val="tx1"/>
              </a:solidFill>
              <a:latin typeface="+mn-ea"/>
              <a:ea typeface="+mn-ea"/>
            </a:endParaRPr>
          </a:p>
          <a:p>
            <a:pPr>
              <a:lnSpc>
                <a:spcPct val="120000"/>
              </a:lnSpc>
              <a:tabLst>
                <a:tab pos="396000" algn="l"/>
              </a:tabLst>
            </a:pPr>
            <a:r>
              <a:rPr lang="ja-JP" altLang="en-US" sz="1400" dirty="0">
                <a:solidFill>
                  <a:schemeClr val="tx1"/>
                </a:solidFill>
                <a:latin typeface="+mn-ea"/>
                <a:ea typeface="+mn-ea"/>
              </a:rPr>
              <a:t>・</a:t>
            </a:r>
            <a:r>
              <a:rPr lang="en-US" altLang="ja-JP" sz="1400" dirty="0">
                <a:solidFill>
                  <a:schemeClr val="tx1"/>
                </a:solidFill>
                <a:latin typeface="+mn-ea"/>
                <a:ea typeface="+mn-ea"/>
              </a:rPr>
              <a:t>2.3	</a:t>
            </a:r>
            <a:r>
              <a:rPr lang="ja-JP" altLang="en-US" sz="1400" dirty="0">
                <a:solidFill>
                  <a:schemeClr val="tx1"/>
                </a:solidFill>
                <a:latin typeface="+mn-ea"/>
                <a:ea typeface="+mn-ea"/>
              </a:rPr>
              <a:t>ワークフローの承認</a:t>
            </a:r>
            <a:endParaRPr lang="en-US" altLang="ja-JP" sz="1400" dirty="0">
              <a:solidFill>
                <a:schemeClr val="tx1"/>
              </a:solidFill>
              <a:latin typeface="+mn-ea"/>
              <a:ea typeface="+mn-ea"/>
            </a:endParaRPr>
          </a:p>
          <a:p>
            <a:pPr>
              <a:lnSpc>
                <a:spcPct val="120000"/>
              </a:lnSpc>
              <a:tabLst>
                <a:tab pos="396000" algn="l"/>
              </a:tabLst>
            </a:pPr>
            <a:r>
              <a:rPr lang="ja-JP" altLang="en-US" sz="1400" dirty="0">
                <a:solidFill>
                  <a:schemeClr val="tx1"/>
                </a:solidFill>
                <a:latin typeface="+mn-ea"/>
                <a:ea typeface="+mn-ea"/>
              </a:rPr>
              <a:t>・</a:t>
            </a:r>
            <a:r>
              <a:rPr lang="en-US" altLang="ja-JP" sz="1400" dirty="0">
                <a:solidFill>
                  <a:schemeClr val="tx1"/>
                </a:solidFill>
                <a:latin typeface="+mn-ea"/>
                <a:ea typeface="+mn-ea"/>
              </a:rPr>
              <a:t>2.4	</a:t>
            </a:r>
            <a:r>
              <a:rPr lang="ja-JP" altLang="en-US" sz="1400" dirty="0">
                <a:solidFill>
                  <a:schemeClr val="tx1"/>
                </a:solidFill>
                <a:latin typeface="+mn-ea"/>
                <a:ea typeface="+mn-ea"/>
              </a:rPr>
              <a:t>意見書の出力</a:t>
            </a:r>
            <a:endParaRPr lang="en-US" altLang="ja-JP" sz="1400" dirty="0">
              <a:solidFill>
                <a:schemeClr val="tx1"/>
              </a:solidFill>
              <a:latin typeface="+mn-ea"/>
              <a:ea typeface="+mn-ea"/>
            </a:endParaRPr>
          </a:p>
          <a:p>
            <a:pPr>
              <a:lnSpc>
                <a:spcPct val="120000"/>
              </a:lnSpc>
              <a:tabLst>
                <a:tab pos="396000" algn="l"/>
              </a:tabLst>
            </a:pPr>
            <a:r>
              <a:rPr lang="ja-JP" altLang="en-US" sz="1400" dirty="0">
                <a:solidFill>
                  <a:schemeClr val="tx1"/>
                </a:solidFill>
                <a:latin typeface="+mn-ea"/>
                <a:ea typeface="+mn-ea"/>
              </a:rPr>
              <a:t>・</a:t>
            </a:r>
            <a:r>
              <a:rPr lang="en-US" altLang="ja-JP" sz="1400" dirty="0">
                <a:solidFill>
                  <a:schemeClr val="tx1"/>
                </a:solidFill>
                <a:latin typeface="+mn-ea"/>
                <a:ea typeface="+mn-ea"/>
              </a:rPr>
              <a:t>4</a:t>
            </a:r>
            <a:r>
              <a:rPr lang="ja-JP" altLang="en-US" sz="1400" dirty="0">
                <a:solidFill>
                  <a:schemeClr val="tx1"/>
                </a:solidFill>
                <a:latin typeface="+mn-ea"/>
                <a:ea typeface="+mn-ea"/>
              </a:rPr>
              <a:t>章</a:t>
            </a:r>
            <a:r>
              <a:rPr lang="en-US" altLang="ja-JP" sz="1400" dirty="0">
                <a:solidFill>
                  <a:schemeClr val="tx1"/>
                </a:solidFill>
                <a:latin typeface="+mn-ea"/>
                <a:ea typeface="+mn-ea"/>
              </a:rPr>
              <a:t>	</a:t>
            </a:r>
            <a:r>
              <a:rPr lang="ja-JP" altLang="en-US" sz="1400" dirty="0">
                <a:solidFill>
                  <a:schemeClr val="tx1"/>
                </a:solidFill>
                <a:latin typeface="+mn-ea"/>
                <a:ea typeface="+mn-ea"/>
              </a:rPr>
              <a:t>上記の操作に使用する各画面の項目説明</a:t>
            </a:r>
            <a:endParaRPr lang="en-US" altLang="ja-JP" sz="1400" dirty="0">
              <a:solidFill>
                <a:schemeClr val="tx1"/>
              </a:solidFill>
              <a:latin typeface="+mn-ea"/>
              <a:ea typeface="+mn-ea"/>
            </a:endParaRPr>
          </a:p>
        </p:txBody>
      </p:sp>
      <p:pic>
        <p:nvPicPr>
          <p:cNvPr id="5" name="10-概要">
            <a:hlinkClick r:id="" action="ppaction://media"/>
            <a:extLst>
              <a:ext uri="{FF2B5EF4-FFF2-40B4-BE49-F238E27FC236}">
                <a16:creationId xmlns:a16="http://schemas.microsoft.com/office/drawing/2014/main" id="{173CDAC8-E4EE-FCC3-1693-C88B62EC86A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7166" y="-791690"/>
            <a:ext cx="609600" cy="609600"/>
          </a:xfrm>
          <a:prstGeom prst="rect">
            <a:avLst/>
          </a:prstGeom>
        </p:spPr>
      </p:pic>
    </p:spTree>
    <p:extLst>
      <p:ext uri="{BB962C8B-B14F-4D97-AF65-F5344CB8AC3E}">
        <p14:creationId xmlns:p14="http://schemas.microsoft.com/office/powerpoint/2010/main" val="3947961622"/>
      </p:ext>
    </p:extLst>
  </p:cSld>
  <p:clrMapOvr>
    <a:masterClrMapping/>
  </p:clrMapOvr>
  <mc:AlternateContent xmlns:mc="http://schemas.openxmlformats.org/markup-compatibility/2006" xmlns:p14="http://schemas.microsoft.com/office/powerpoint/2010/main">
    <mc:Choice Requires="p14">
      <p:transition spd="med" p14:dur="700" advClick="0" advTm="22770">
        <p:fade/>
      </p:transition>
    </mc:Choice>
    <mc:Fallback xmlns="">
      <p:transition spd="med" advClick="0" advTm="227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4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6950BFC3-D8DA-4A85-94F7-54DA5524770B}">
      <p188:commentRel xmlns:p188="http://schemas.microsoft.com/office/powerpoint/2018/8/main" r:id="rId5"/>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5619E53D-828A-832E-C30F-95A18FD134E3}"/>
              </a:ext>
            </a:extLst>
          </p:cNvPr>
          <p:cNvSpPr>
            <a:spLocks noGrp="1"/>
          </p:cNvSpPr>
          <p:nvPr>
            <p:ph type="body" sz="quarter" idx="14"/>
          </p:nvPr>
        </p:nvSpPr>
        <p:spPr/>
        <p:txBody>
          <a:bodyPr/>
          <a:lstStyle/>
          <a:p>
            <a:pPr>
              <a:lnSpc>
                <a:spcPct val="90000"/>
              </a:lnSpc>
              <a:spcBef>
                <a:spcPts val="0"/>
              </a:spcBef>
            </a:pPr>
            <a:r>
              <a:rPr lang="ja-JP" altLang="en-US" dirty="0"/>
              <a:t>以上で、</a:t>
            </a:r>
            <a:r>
              <a:rPr lang="ja-JP" altLang="en-US" sz="1400" dirty="0">
                <a:solidFill>
                  <a:schemeClr val="bg1"/>
                </a:solidFill>
              </a:rPr>
              <a:t>医療機関の方を対象とした、難病・小慢</a:t>
            </a:r>
            <a:r>
              <a:rPr lang="en-US" altLang="ja-JP" sz="1400" dirty="0">
                <a:solidFill>
                  <a:schemeClr val="bg1"/>
                </a:solidFill>
              </a:rPr>
              <a:t>DB</a:t>
            </a:r>
            <a:r>
              <a:rPr lang="ja-JP" altLang="en-US" sz="1400" dirty="0">
                <a:solidFill>
                  <a:schemeClr val="bg1"/>
                </a:solidFill>
              </a:rPr>
              <a:t>システムの概要の説明は終了です。</a:t>
            </a:r>
            <a:endParaRPr lang="en-US" altLang="ja-JP" sz="1400" dirty="0">
              <a:solidFill>
                <a:schemeClr val="bg1"/>
              </a:solidFill>
            </a:endParaRPr>
          </a:p>
          <a:p>
            <a:pPr>
              <a:lnSpc>
                <a:spcPct val="90000"/>
              </a:lnSpc>
              <a:spcBef>
                <a:spcPts val="0"/>
              </a:spcBef>
            </a:pPr>
            <a:r>
              <a:rPr lang="ja-JP" altLang="en-US" sz="1400" dirty="0">
                <a:solidFill>
                  <a:schemeClr val="bg1"/>
                </a:solidFill>
              </a:rPr>
              <a:t>難病・小慢</a:t>
            </a:r>
            <a:r>
              <a:rPr lang="en-US" altLang="ja-JP" sz="1400" dirty="0">
                <a:solidFill>
                  <a:schemeClr val="bg1"/>
                </a:solidFill>
              </a:rPr>
              <a:t>DB</a:t>
            </a:r>
            <a:r>
              <a:rPr lang="ja-JP" altLang="en-US" sz="1400" dirty="0">
                <a:solidFill>
                  <a:schemeClr val="bg1"/>
                </a:solidFill>
              </a:rPr>
              <a:t>に関するお問い合わせは、上記の難病・小慢データベース利用者お問い合わせ窓口までお願いいたします。</a:t>
            </a:r>
            <a:endParaRPr kumimoji="1" lang="ja-JP" altLang="en-US" dirty="0"/>
          </a:p>
        </p:txBody>
      </p:sp>
      <p:sp>
        <p:nvSpPr>
          <p:cNvPr id="3" name="スライド番号プレースホルダ 12">
            <a:extLst>
              <a:ext uri="{FF2B5EF4-FFF2-40B4-BE49-F238E27FC236}">
                <a16:creationId xmlns:a16="http://schemas.microsoft.com/office/drawing/2014/main" id="{AEBBC2AB-F26C-D6D1-3557-BD557AB1EC07}"/>
              </a:ext>
            </a:extLst>
          </p:cNvPr>
          <p:cNvSpPr>
            <a:spLocks noGrp="1"/>
          </p:cNvSpPr>
          <p:nvPr>
            <p:ph type="sldNum" sz="quarter" idx="4294967295"/>
          </p:nvPr>
        </p:nvSpPr>
        <p:spPr>
          <a:xfrm>
            <a:off x="8560360" y="4916262"/>
            <a:ext cx="488950" cy="228600"/>
          </a:xfrm>
          <a:prstGeom prst="rect">
            <a:avLst/>
          </a:prstGeom>
        </p:spPr>
        <p:txBody>
          <a:bodyPr/>
          <a:lstStyle/>
          <a:p>
            <a:pPr algn="r">
              <a:defRPr/>
            </a:pPr>
            <a:fld id="{790173A9-6621-4FFE-BC07-AC198BDD4C9A}" type="slidenum">
              <a:rPr lang="en-US" altLang="ja-JP" sz="1100" smtClean="0">
                <a:solidFill>
                  <a:schemeClr val="tx1"/>
                </a:solidFill>
                <a:latin typeface="+mj-lt"/>
                <a:ea typeface="+mn-ea"/>
                <a:cs typeface="Arial" pitchFamily="34" charset="0"/>
              </a:rPr>
              <a:pPr algn="r">
                <a:defRPr/>
              </a:pPr>
              <a:t>11</a:t>
            </a:fld>
            <a:endParaRPr lang="en-US" altLang="ja-JP" sz="1100" dirty="0">
              <a:solidFill>
                <a:schemeClr val="tx1"/>
              </a:solidFill>
              <a:latin typeface="+mj-lt"/>
              <a:ea typeface="+mn-ea"/>
              <a:cs typeface="Arial" pitchFamily="34" charset="0"/>
            </a:endParaRPr>
          </a:p>
        </p:txBody>
      </p:sp>
      <p:pic>
        <p:nvPicPr>
          <p:cNvPr id="2" name="11-概要">
            <a:hlinkClick r:id="" action="ppaction://media"/>
            <a:extLst>
              <a:ext uri="{FF2B5EF4-FFF2-40B4-BE49-F238E27FC236}">
                <a16:creationId xmlns:a16="http://schemas.microsoft.com/office/drawing/2014/main" id="{DB409012-B80D-D069-4D9F-146239037F5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66700" y="-831850"/>
            <a:ext cx="609600" cy="609600"/>
          </a:xfrm>
          <a:prstGeom prst="rect">
            <a:avLst/>
          </a:prstGeom>
        </p:spPr>
      </p:pic>
    </p:spTree>
    <p:extLst>
      <p:ext uri="{BB962C8B-B14F-4D97-AF65-F5344CB8AC3E}">
        <p14:creationId xmlns:p14="http://schemas.microsoft.com/office/powerpoint/2010/main" val="1520132923"/>
      </p:ext>
    </p:extLst>
  </p:cSld>
  <p:clrMapOvr>
    <a:masterClrMapping/>
  </p:clrMapOvr>
  <mc:AlternateContent xmlns:mc="http://schemas.openxmlformats.org/markup-compatibility/2006" xmlns:p14="http://schemas.microsoft.com/office/powerpoint/2010/main">
    <mc:Choice Requires="p14">
      <p:transition spd="med" p14:dur="700" advClick="0" advTm="18750">
        <p:fade/>
      </p:transition>
    </mc:Choice>
    <mc:Fallback xmlns="">
      <p:transition spd="med" advClick="0" advTm="187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 12"/>
          <p:cNvSpPr>
            <a:spLocks noGrp="1"/>
          </p:cNvSpPr>
          <p:nvPr>
            <p:ph type="sldNum" sz="quarter" idx="4294967295"/>
          </p:nvPr>
        </p:nvSpPr>
        <p:spPr>
          <a:xfrm>
            <a:off x="8560360" y="4916262"/>
            <a:ext cx="488950" cy="228600"/>
          </a:xfrm>
          <a:prstGeom prst="rect">
            <a:avLst/>
          </a:prstGeom>
        </p:spPr>
        <p:txBody>
          <a:bodyPr/>
          <a:lstStyle/>
          <a:p>
            <a:pPr algn="r">
              <a:defRPr/>
            </a:pPr>
            <a:fld id="{790173A9-6621-4FFE-BC07-AC198BDD4C9A}" type="slidenum">
              <a:rPr lang="en-US" altLang="ja-JP" sz="1100" smtClean="0">
                <a:solidFill>
                  <a:schemeClr val="tx1"/>
                </a:solidFill>
                <a:latin typeface="+mj-lt"/>
                <a:ea typeface="+mn-ea"/>
                <a:cs typeface="Arial" pitchFamily="34" charset="0"/>
              </a:rPr>
              <a:pPr algn="r">
                <a:defRPr/>
              </a:pPr>
              <a:t>1</a:t>
            </a:fld>
            <a:endParaRPr lang="en-US" altLang="ja-JP" sz="1100" dirty="0">
              <a:solidFill>
                <a:schemeClr val="tx1"/>
              </a:solidFill>
              <a:latin typeface="+mj-lt"/>
              <a:ea typeface="+mn-ea"/>
              <a:cs typeface="Arial" pitchFamily="34" charset="0"/>
            </a:endParaRPr>
          </a:p>
        </p:txBody>
      </p:sp>
      <p:sp>
        <p:nvSpPr>
          <p:cNvPr id="14" name="テキスト プレースホルダー 13">
            <a:extLst>
              <a:ext uri="{FF2B5EF4-FFF2-40B4-BE49-F238E27FC236}">
                <a16:creationId xmlns:a16="http://schemas.microsoft.com/office/drawing/2014/main" id="{8C16788C-DAB6-630B-467B-E8B35D3C55A7}"/>
              </a:ext>
            </a:extLst>
          </p:cNvPr>
          <p:cNvSpPr>
            <a:spLocks noGrp="1"/>
          </p:cNvSpPr>
          <p:nvPr>
            <p:ph type="body" sz="quarter" idx="14"/>
          </p:nvPr>
        </p:nvSpPr>
        <p:spPr/>
        <p:txBody>
          <a:bodyPr/>
          <a:lstStyle/>
          <a:p>
            <a:pPr>
              <a:lnSpc>
                <a:spcPct val="90000"/>
              </a:lnSpc>
              <a:spcBef>
                <a:spcPts val="0"/>
              </a:spcBef>
            </a:pPr>
            <a:r>
              <a:rPr lang="en-US" altLang="ja-JP" dirty="0"/>
              <a:t>1</a:t>
            </a:r>
            <a:r>
              <a:rPr lang="ja-JP" altLang="en-US" dirty="0"/>
              <a:t>章では難病・小慢</a:t>
            </a:r>
            <a:r>
              <a:rPr lang="en-US" altLang="ja-JP" dirty="0"/>
              <a:t>DB</a:t>
            </a:r>
            <a:r>
              <a:rPr lang="ja-JP" altLang="en-US" dirty="0"/>
              <a:t>の概要について、</a:t>
            </a:r>
            <a:r>
              <a:rPr lang="en-US" altLang="ja-JP" dirty="0"/>
              <a:t>2</a:t>
            </a:r>
            <a:r>
              <a:rPr lang="ja-JP" altLang="en-US" dirty="0"/>
              <a:t>章では新しい難病・小慢</a:t>
            </a:r>
            <a:r>
              <a:rPr lang="en-US" altLang="ja-JP" dirty="0"/>
              <a:t>DB</a:t>
            </a:r>
            <a:r>
              <a:rPr lang="ja-JP" altLang="en-US" dirty="0"/>
              <a:t>を使用して臨個票や意見書を作成する業務の流れについて説明します。また、</a:t>
            </a:r>
            <a:r>
              <a:rPr lang="en-US" altLang="ja-JP" dirty="0"/>
              <a:t>3</a:t>
            </a:r>
            <a:r>
              <a:rPr lang="ja-JP" altLang="en-US" dirty="0"/>
              <a:t>章では、難病・小慢</a:t>
            </a:r>
            <a:r>
              <a:rPr lang="en-US" altLang="ja-JP" dirty="0"/>
              <a:t>DB</a:t>
            </a:r>
            <a:r>
              <a:rPr lang="ja-JP" altLang="en-US" dirty="0"/>
              <a:t>の操作についてより詳しく記載されているマニュアルをご紹介します。</a:t>
            </a:r>
          </a:p>
        </p:txBody>
      </p:sp>
      <p:sp>
        <p:nvSpPr>
          <p:cNvPr id="15" name="テキスト プレースホルダー 14">
            <a:extLst>
              <a:ext uri="{FF2B5EF4-FFF2-40B4-BE49-F238E27FC236}">
                <a16:creationId xmlns:a16="http://schemas.microsoft.com/office/drawing/2014/main" id="{585CDEA4-8004-B97D-554F-A1FF18AAA1F9}"/>
              </a:ext>
            </a:extLst>
          </p:cNvPr>
          <p:cNvSpPr>
            <a:spLocks noGrp="1"/>
          </p:cNvSpPr>
          <p:nvPr>
            <p:ph type="body" sz="quarter" idx="15"/>
          </p:nvPr>
        </p:nvSpPr>
        <p:spPr/>
        <p:txBody>
          <a:bodyPr/>
          <a:lstStyle/>
          <a:p>
            <a:r>
              <a:rPr lang="ja-JP" altLang="en-US" dirty="0">
                <a:solidFill>
                  <a:srgbClr val="001750"/>
                </a:solidFill>
              </a:rPr>
              <a:t>１章</a:t>
            </a:r>
            <a:r>
              <a:rPr lang="en-US" altLang="ja-JP" dirty="0">
                <a:solidFill>
                  <a:srgbClr val="001750"/>
                </a:solidFill>
              </a:rPr>
              <a:t> </a:t>
            </a:r>
            <a:r>
              <a:rPr lang="ja-JP" altLang="en-US" dirty="0"/>
              <a:t>新しい難病・小慢</a:t>
            </a:r>
            <a:r>
              <a:rPr lang="en-US" altLang="ja-JP" dirty="0"/>
              <a:t>DB</a:t>
            </a:r>
            <a:r>
              <a:rPr lang="ja-JP" altLang="en-US" dirty="0"/>
              <a:t>の概要</a:t>
            </a:r>
          </a:p>
        </p:txBody>
      </p:sp>
      <p:sp>
        <p:nvSpPr>
          <p:cNvPr id="16" name="テキスト プレースホルダー 15">
            <a:extLst>
              <a:ext uri="{FF2B5EF4-FFF2-40B4-BE49-F238E27FC236}">
                <a16:creationId xmlns:a16="http://schemas.microsoft.com/office/drawing/2014/main" id="{F5067D4D-7A94-D199-288E-ED7592784552}"/>
              </a:ext>
            </a:extLst>
          </p:cNvPr>
          <p:cNvSpPr>
            <a:spLocks noGrp="1"/>
          </p:cNvSpPr>
          <p:nvPr>
            <p:ph type="body" sz="quarter" idx="16"/>
          </p:nvPr>
        </p:nvSpPr>
        <p:spPr/>
        <p:txBody>
          <a:bodyPr/>
          <a:lstStyle/>
          <a:p>
            <a:r>
              <a:rPr lang="ja-JP" altLang="en-US" dirty="0">
                <a:solidFill>
                  <a:srgbClr val="001750"/>
                </a:solidFill>
              </a:rPr>
              <a:t>２章</a:t>
            </a:r>
            <a:r>
              <a:rPr lang="en-US" altLang="ja-JP" dirty="0">
                <a:solidFill>
                  <a:srgbClr val="001750"/>
                </a:solidFill>
              </a:rPr>
              <a:t> </a:t>
            </a:r>
            <a:r>
              <a:rPr kumimoji="1" lang="ja-JP" altLang="en-US" dirty="0"/>
              <a:t>新しい難病・小慢</a:t>
            </a:r>
            <a:r>
              <a:rPr kumimoji="1" lang="en-US" altLang="ja-JP" dirty="0"/>
              <a:t>DB</a:t>
            </a:r>
            <a:r>
              <a:rPr kumimoji="1" lang="ja-JP" altLang="en-US" dirty="0"/>
              <a:t>の稼働開始後の業務の流れ</a:t>
            </a:r>
            <a:endParaRPr lang="ja-JP" altLang="en-US" dirty="0"/>
          </a:p>
        </p:txBody>
      </p:sp>
      <p:sp>
        <p:nvSpPr>
          <p:cNvPr id="2" name="テキスト プレースホルダー 15">
            <a:extLst>
              <a:ext uri="{FF2B5EF4-FFF2-40B4-BE49-F238E27FC236}">
                <a16:creationId xmlns:a16="http://schemas.microsoft.com/office/drawing/2014/main" id="{A5504CCA-1E0F-BA9A-5A87-C4DC9A91F115}"/>
              </a:ext>
            </a:extLst>
          </p:cNvPr>
          <p:cNvSpPr txBox="1">
            <a:spLocks/>
          </p:cNvSpPr>
          <p:nvPr/>
        </p:nvSpPr>
        <p:spPr>
          <a:xfrm>
            <a:off x="625839" y="2845384"/>
            <a:ext cx="5343161" cy="369332"/>
          </a:xfrm>
          <a:prstGeom prst="rect">
            <a:avLst/>
          </a:prstGeom>
        </p:spPr>
        <p:txBody>
          <a:bodyPr/>
          <a:lstStyle>
            <a:lvl1pPr marL="0" indent="0" algn="l" rtl="0" fontAlgn="base">
              <a:spcBef>
                <a:spcPct val="20000"/>
              </a:spcBef>
              <a:spcAft>
                <a:spcPct val="0"/>
              </a:spcAft>
              <a:buFont typeface="+mj-lt"/>
              <a:buNone/>
              <a:defRPr kumimoji="1" lang="ja-JP" altLang="en-US" sz="1800" b="1" kern="1200" dirty="0" smtClean="0">
                <a:solidFill>
                  <a:schemeClr val="tx1">
                    <a:lumMod val="50000"/>
                    <a:lumOff val="50000"/>
                  </a:schemeClr>
                </a:solidFill>
                <a:latin typeface="Yu Gothic UI" panose="020B0500000000000000" pitchFamily="50" charset="-128"/>
                <a:ea typeface="Yu Gothic UI" panose="020B0500000000000000" pitchFamily="50" charset="-128"/>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a:lnSpc>
                <a:spcPct val="100000"/>
              </a:lnSpc>
            </a:pPr>
            <a:r>
              <a:rPr lang="ja-JP" altLang="en-US" dirty="0">
                <a:solidFill>
                  <a:srgbClr val="001750"/>
                </a:solidFill>
              </a:rPr>
              <a:t>３章</a:t>
            </a:r>
            <a:r>
              <a:rPr lang="en-US" altLang="ja-JP" dirty="0">
                <a:solidFill>
                  <a:srgbClr val="001750"/>
                </a:solidFill>
              </a:rPr>
              <a:t> </a:t>
            </a:r>
            <a:r>
              <a:rPr kumimoji="1" lang="ja-JP" altLang="en-US" dirty="0"/>
              <a:t>難病・小慢</a:t>
            </a:r>
            <a:r>
              <a:rPr kumimoji="1" lang="en-US" altLang="ja-JP" dirty="0"/>
              <a:t>DB</a:t>
            </a:r>
            <a:r>
              <a:rPr kumimoji="1" lang="ja-JP" altLang="en-US" dirty="0"/>
              <a:t>の操作マニュアルのご紹介</a:t>
            </a:r>
            <a:endParaRPr lang="ja-JP" altLang="en-US" dirty="0"/>
          </a:p>
        </p:txBody>
      </p:sp>
      <p:pic>
        <p:nvPicPr>
          <p:cNvPr id="3" name="01-概要">
            <a:hlinkClick r:id="" action="ppaction://media"/>
            <a:extLst>
              <a:ext uri="{FF2B5EF4-FFF2-40B4-BE49-F238E27FC236}">
                <a16:creationId xmlns:a16="http://schemas.microsoft.com/office/drawing/2014/main" id="{B5E13D1D-6B19-B611-715E-56C6FBC214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9700" y="-742950"/>
            <a:ext cx="609600" cy="6096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0680">
        <p15:prstTrans prst="peelOff"/>
      </p:transition>
    </mc:Choice>
    <mc:Fallback xmlns="">
      <p:transition spd="slow" advTm="206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2F08ADB-A585-0693-E9B6-5B4B7603A70E}"/>
              </a:ext>
            </a:extLst>
          </p:cNvPr>
          <p:cNvPicPr>
            <a:picLocks noChangeAspect="1"/>
          </p:cNvPicPr>
          <p:nvPr/>
        </p:nvPicPr>
        <p:blipFill>
          <a:blip r:embed="rId6"/>
          <a:stretch>
            <a:fillRect/>
          </a:stretch>
        </p:blipFill>
        <p:spPr>
          <a:xfrm>
            <a:off x="5023547" y="726359"/>
            <a:ext cx="3157927" cy="4200930"/>
          </a:xfrm>
          <a:prstGeom prst="rect">
            <a:avLst/>
          </a:prstGeom>
          <a:ln>
            <a:solidFill>
              <a:schemeClr val="tx1"/>
            </a:solidFill>
          </a:ln>
        </p:spPr>
      </p:pic>
      <p:pic>
        <p:nvPicPr>
          <p:cNvPr id="10" name="図 9">
            <a:extLst>
              <a:ext uri="{FF2B5EF4-FFF2-40B4-BE49-F238E27FC236}">
                <a16:creationId xmlns:a16="http://schemas.microsoft.com/office/drawing/2014/main" id="{89F26C13-38E5-A218-BBBA-DA4DB7E87070}"/>
              </a:ext>
            </a:extLst>
          </p:cNvPr>
          <p:cNvPicPr>
            <a:picLocks noChangeAspect="1"/>
          </p:cNvPicPr>
          <p:nvPr/>
        </p:nvPicPr>
        <p:blipFill rotWithShape="1">
          <a:blip r:embed="rId7"/>
          <a:srcRect t="10962"/>
          <a:stretch/>
        </p:blipFill>
        <p:spPr>
          <a:xfrm>
            <a:off x="421063" y="726360"/>
            <a:ext cx="3600000" cy="1792234"/>
          </a:xfrm>
          <a:prstGeom prst="rect">
            <a:avLst/>
          </a:prstGeom>
          <a:ln>
            <a:solidFill>
              <a:schemeClr val="tx1"/>
            </a:solidFill>
          </a:ln>
        </p:spPr>
      </p:pic>
      <p:sp>
        <p:nvSpPr>
          <p:cNvPr id="3" name="テキスト プレースホルダー 2">
            <a:extLst>
              <a:ext uri="{FF2B5EF4-FFF2-40B4-BE49-F238E27FC236}">
                <a16:creationId xmlns:a16="http://schemas.microsoft.com/office/drawing/2014/main" id="{D53DF4CD-28C3-B070-E92E-BAC051154F72}"/>
              </a:ext>
            </a:extLst>
          </p:cNvPr>
          <p:cNvSpPr>
            <a:spLocks noGrp="1"/>
          </p:cNvSpPr>
          <p:nvPr>
            <p:ph type="body" sz="quarter" idx="14"/>
          </p:nvPr>
        </p:nvSpPr>
        <p:spPr/>
        <p:txBody>
          <a:bodyPr/>
          <a:lstStyle/>
          <a:p>
            <a:pPr>
              <a:lnSpc>
                <a:spcPct val="90000"/>
              </a:lnSpc>
              <a:spcBef>
                <a:spcPts val="0"/>
              </a:spcBef>
            </a:pPr>
            <a:r>
              <a:rPr lang="ja-JP" altLang="en-US" dirty="0"/>
              <a:t>これまでの難病・小慢</a:t>
            </a:r>
            <a:r>
              <a:rPr lang="en-US" altLang="ja-JP" dirty="0"/>
              <a:t>DB</a:t>
            </a:r>
            <a:r>
              <a:rPr lang="ja-JP" altLang="en-US" dirty="0"/>
              <a:t>では、指定医が手書きで作成、または院内システムなどのコンピュータ上で作成した臨個票や意見書を、患者から自治体に提出していました。新しい難病・小慢</a:t>
            </a:r>
            <a:r>
              <a:rPr lang="en-US" altLang="ja-JP" dirty="0"/>
              <a:t>DB</a:t>
            </a:r>
            <a:r>
              <a:rPr lang="ja-JP" altLang="en-US" dirty="0"/>
              <a:t>では、指定医の負担軽減の観点から、指定医が臨個票や意見書をオンラインで登録できる機能が追加されます。</a:t>
            </a:r>
          </a:p>
          <a:p>
            <a:pPr>
              <a:lnSpc>
                <a:spcPct val="90000"/>
              </a:lnSpc>
              <a:spcBef>
                <a:spcPts val="0"/>
              </a:spcBef>
            </a:pPr>
            <a:r>
              <a:rPr lang="ja-JP" altLang="en-US" dirty="0"/>
              <a:t>次に、新しい難病・小慢</a:t>
            </a:r>
            <a:r>
              <a:rPr lang="en-US" altLang="ja-JP" dirty="0"/>
              <a:t>DB</a:t>
            </a:r>
            <a:r>
              <a:rPr lang="ja-JP" altLang="en-US" dirty="0"/>
              <a:t>を使用した業務の流れについてご紹介します。</a:t>
            </a:r>
          </a:p>
          <a:p>
            <a:pPr>
              <a:lnSpc>
                <a:spcPct val="90000"/>
              </a:lnSpc>
              <a:spcBef>
                <a:spcPts val="0"/>
              </a:spcBef>
            </a:pPr>
            <a:endParaRPr lang="ja-JP" altLang="en-US" dirty="0"/>
          </a:p>
        </p:txBody>
      </p:sp>
      <p:sp>
        <p:nvSpPr>
          <p:cNvPr id="2" name="タイトル 1">
            <a:extLst>
              <a:ext uri="{FF2B5EF4-FFF2-40B4-BE49-F238E27FC236}">
                <a16:creationId xmlns:a16="http://schemas.microsoft.com/office/drawing/2014/main" id="{0F387712-7E80-2D44-691C-FFF3C4588AF9}"/>
              </a:ext>
            </a:extLst>
          </p:cNvPr>
          <p:cNvSpPr>
            <a:spLocks noGrp="1"/>
          </p:cNvSpPr>
          <p:nvPr>
            <p:ph type="title"/>
          </p:nvPr>
        </p:nvSpPr>
        <p:spPr/>
        <p:txBody>
          <a:bodyPr/>
          <a:lstStyle/>
          <a:p>
            <a:r>
              <a:rPr kumimoji="1" lang="en-US" altLang="ja-JP" dirty="0"/>
              <a:t>1</a:t>
            </a:r>
            <a:r>
              <a:rPr kumimoji="1" lang="ja-JP" altLang="en-US" dirty="0"/>
              <a:t>章</a:t>
            </a:r>
            <a:r>
              <a:rPr kumimoji="1" lang="en-US" altLang="ja-JP" dirty="0"/>
              <a:t> </a:t>
            </a:r>
            <a:r>
              <a:rPr kumimoji="1" lang="ja-JP" altLang="en-US" dirty="0"/>
              <a:t>新しい難病・小慢</a:t>
            </a:r>
            <a:r>
              <a:rPr kumimoji="1" lang="en-US" altLang="ja-JP" dirty="0"/>
              <a:t>DB</a:t>
            </a:r>
            <a:r>
              <a:rPr kumimoji="1" lang="ja-JP" altLang="en-US" dirty="0"/>
              <a:t>の概要</a:t>
            </a:r>
          </a:p>
        </p:txBody>
      </p:sp>
      <p:pic>
        <p:nvPicPr>
          <p:cNvPr id="9" name="図 8">
            <a:extLst>
              <a:ext uri="{FF2B5EF4-FFF2-40B4-BE49-F238E27FC236}">
                <a16:creationId xmlns:a16="http://schemas.microsoft.com/office/drawing/2014/main" id="{6C7E2DE4-646E-B0FE-51FA-2C4183750DA2}"/>
              </a:ext>
            </a:extLst>
          </p:cNvPr>
          <p:cNvPicPr>
            <a:picLocks noChangeAspect="1"/>
          </p:cNvPicPr>
          <p:nvPr/>
        </p:nvPicPr>
        <p:blipFill rotWithShape="1">
          <a:blip r:embed="rId8"/>
          <a:srcRect t="7795" b="30621"/>
          <a:stretch/>
        </p:blipFill>
        <p:spPr bwMode="auto">
          <a:xfrm>
            <a:off x="800325" y="2160493"/>
            <a:ext cx="3600000" cy="1803923"/>
          </a:xfrm>
          <a:prstGeom prst="rect">
            <a:avLst/>
          </a:prstGeom>
          <a:ln>
            <a:solidFill>
              <a:schemeClr val="tx1"/>
            </a:solidFill>
          </a:ln>
          <a:extLst>
            <a:ext uri="{53640926-AAD7-44D8-BBD7-CCE9431645EC}">
              <a14:shadowObscured xmlns:a14="http://schemas.microsoft.com/office/drawing/2010/main"/>
            </a:ext>
          </a:extLst>
        </p:spPr>
      </p:pic>
      <p:pic>
        <p:nvPicPr>
          <p:cNvPr id="5" name="02-概要">
            <a:hlinkClick r:id="" action="ppaction://media"/>
            <a:extLst>
              <a:ext uri="{FF2B5EF4-FFF2-40B4-BE49-F238E27FC236}">
                <a16:creationId xmlns:a16="http://schemas.microsoft.com/office/drawing/2014/main" id="{F5F6E214-7ACB-88DA-F2B5-4FE38937297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0" y="-844112"/>
            <a:ext cx="609600" cy="609600"/>
          </a:xfrm>
          <a:prstGeom prst="rect">
            <a:avLst/>
          </a:prstGeom>
        </p:spPr>
      </p:pic>
      <p:pic>
        <p:nvPicPr>
          <p:cNvPr id="11" name="図 10">
            <a:extLst>
              <a:ext uri="{FF2B5EF4-FFF2-40B4-BE49-F238E27FC236}">
                <a16:creationId xmlns:a16="http://schemas.microsoft.com/office/drawing/2014/main" id="{3D95AA54-76A9-16AA-1D85-60C13D692260}"/>
              </a:ext>
            </a:extLst>
          </p:cNvPr>
          <p:cNvPicPr>
            <a:picLocks noChangeAspect="1"/>
          </p:cNvPicPr>
          <p:nvPr/>
        </p:nvPicPr>
        <p:blipFill rotWithShape="1">
          <a:blip r:embed="rId10"/>
          <a:srcRect b="91454"/>
          <a:stretch/>
        </p:blipFill>
        <p:spPr>
          <a:xfrm>
            <a:off x="800326" y="2163669"/>
            <a:ext cx="3600000" cy="156917"/>
          </a:xfrm>
          <a:prstGeom prst="rect">
            <a:avLst/>
          </a:prstGeom>
          <a:ln>
            <a:noFill/>
          </a:ln>
        </p:spPr>
      </p:pic>
      <p:pic>
        <p:nvPicPr>
          <p:cNvPr id="6" name="図 5">
            <a:extLst>
              <a:ext uri="{FF2B5EF4-FFF2-40B4-BE49-F238E27FC236}">
                <a16:creationId xmlns:a16="http://schemas.microsoft.com/office/drawing/2014/main" id="{2F29B299-5204-2636-6146-8A3682B92F97}"/>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artisticBlur/>
                    </a14:imgEffect>
                  </a14:imgLayer>
                </a14:imgProps>
              </a:ext>
              <a:ext uri="{28A0092B-C50C-407E-A947-70E740481C1C}">
                <a14:useLocalDpi xmlns:a14="http://schemas.microsoft.com/office/drawing/2010/main" val="0"/>
              </a:ext>
            </a:extLst>
          </a:blip>
          <a:srcRect l="46353" t="12297" r="41954" b="85358"/>
          <a:stretch/>
        </p:blipFill>
        <p:spPr bwMode="auto">
          <a:xfrm>
            <a:off x="3491433" y="2215600"/>
            <a:ext cx="206648" cy="79646"/>
          </a:xfrm>
          <a:prstGeom prst="rect">
            <a:avLst/>
          </a:prstGeom>
          <a:ln>
            <a:noFill/>
          </a:ln>
          <a:extLst>
            <a:ext uri="{53640926-AAD7-44D8-BBD7-CCE9431645EC}">
              <a14:shadowObscured xmlns:a14="http://schemas.microsoft.com/office/drawing/2010/main"/>
            </a:ext>
          </a:extLst>
        </p:spPr>
      </p:pic>
      <p:pic>
        <p:nvPicPr>
          <p:cNvPr id="7" name="図 6">
            <a:extLst>
              <a:ext uri="{FF2B5EF4-FFF2-40B4-BE49-F238E27FC236}">
                <a16:creationId xmlns:a16="http://schemas.microsoft.com/office/drawing/2014/main" id="{2F29B299-5204-2636-6146-8A3682B92F97}"/>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artisticBlur/>
                    </a14:imgEffect>
                  </a14:imgLayer>
                </a14:imgProps>
              </a:ext>
              <a:ext uri="{28A0092B-C50C-407E-A947-70E740481C1C}">
                <a14:useLocalDpi xmlns:a14="http://schemas.microsoft.com/office/drawing/2010/main" val="0"/>
              </a:ext>
            </a:extLst>
          </a:blip>
          <a:srcRect l="71512" t="12297" r="15227" b="84754"/>
          <a:stretch/>
        </p:blipFill>
        <p:spPr bwMode="auto">
          <a:xfrm>
            <a:off x="2999859" y="2217897"/>
            <a:ext cx="226157" cy="75052"/>
          </a:xfrm>
          <a:prstGeom prst="rect">
            <a:avLst/>
          </a:prstGeom>
          <a:ln>
            <a:noFill/>
          </a:ln>
          <a:extLst>
            <a:ext uri="{53640926-AAD7-44D8-BBD7-CCE9431645EC}">
              <a14:shadowObscured xmlns:a14="http://schemas.microsoft.com/office/drawing/2010/main"/>
            </a:ext>
          </a:extLst>
        </p:spPr>
      </p:pic>
      <p:pic>
        <p:nvPicPr>
          <p:cNvPr id="8" name="図 7">
            <a:extLst>
              <a:ext uri="{FF2B5EF4-FFF2-40B4-BE49-F238E27FC236}">
                <a16:creationId xmlns:a16="http://schemas.microsoft.com/office/drawing/2014/main" id="{AA06A330-6D77-01DC-6B3B-70BC7DC5F589}"/>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artisticBlur/>
                    </a14:imgEffect>
                  </a14:imgLayer>
                </a14:imgProps>
              </a:ext>
              <a:ext uri="{28A0092B-C50C-407E-A947-70E740481C1C}">
                <a14:useLocalDpi xmlns:a14="http://schemas.microsoft.com/office/drawing/2010/main" val="0"/>
              </a:ext>
            </a:extLst>
          </a:blip>
          <a:srcRect l="67984" t="12905" r="238" b="84754"/>
          <a:stretch/>
        </p:blipFill>
        <p:spPr bwMode="auto">
          <a:xfrm>
            <a:off x="3870696" y="2215669"/>
            <a:ext cx="517724" cy="7950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39016899"/>
      </p:ext>
    </p:extLst>
  </p:cSld>
  <p:clrMapOvr>
    <a:masterClrMapping/>
  </p:clrMapOvr>
  <mc:AlternateContent xmlns:mc="http://schemas.openxmlformats.org/markup-compatibility/2006" xmlns:p14="http://schemas.microsoft.com/office/powerpoint/2010/main">
    <mc:Choice Requires="p14">
      <p:transition spd="med" p14:dur="700" advTm="31220">
        <p:fade/>
      </p:transition>
    </mc:Choice>
    <mc:Fallback xmlns="">
      <p:transition spd="med" advTm="312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9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6950BFC3-D8DA-4A85-94F7-54DA5524770B}">
      <p188:commentRel xmlns:p188="http://schemas.microsoft.com/office/powerpoint/2018/8/main" r:id="rId5"/>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11060C41-3A6F-A30B-A3B8-E1248D3E1591}"/>
              </a:ext>
            </a:extLst>
          </p:cNvPr>
          <p:cNvSpPr>
            <a:spLocks noGrp="1"/>
          </p:cNvSpPr>
          <p:nvPr>
            <p:ph type="body" sz="quarter" idx="14"/>
          </p:nvPr>
        </p:nvSpPr>
        <p:spPr/>
        <p:txBody>
          <a:bodyPr/>
          <a:lstStyle/>
          <a:p>
            <a:pPr>
              <a:lnSpc>
                <a:spcPct val="90000"/>
              </a:lnSpc>
              <a:spcBef>
                <a:spcPts val="0"/>
              </a:spcBef>
            </a:pPr>
            <a:r>
              <a:rPr lang="ja-JP" altLang="en-US" sz="1400" dirty="0">
                <a:solidFill>
                  <a:schemeClr val="bg1"/>
                </a:solidFill>
              </a:rPr>
              <a:t>新しい難病・小慢</a:t>
            </a:r>
            <a:r>
              <a:rPr lang="en-US" altLang="ja-JP" sz="1400" dirty="0">
                <a:solidFill>
                  <a:schemeClr val="bg1"/>
                </a:solidFill>
              </a:rPr>
              <a:t>DB</a:t>
            </a:r>
            <a:r>
              <a:rPr lang="ja-JP" altLang="en-US" sz="1400" dirty="0">
                <a:solidFill>
                  <a:schemeClr val="bg1"/>
                </a:solidFill>
              </a:rPr>
              <a:t>稼働開始後の臨個票・意見書作成業務は、大きく分けて</a:t>
            </a:r>
            <a:endParaRPr lang="en-US" altLang="ja-JP" sz="1400" dirty="0">
              <a:solidFill>
                <a:schemeClr val="bg1"/>
              </a:solidFill>
            </a:endParaRPr>
          </a:p>
          <a:p>
            <a:pPr>
              <a:lnSpc>
                <a:spcPct val="90000"/>
              </a:lnSpc>
              <a:spcBef>
                <a:spcPts val="0"/>
              </a:spcBef>
            </a:pPr>
            <a:r>
              <a:rPr lang="ja-JP" altLang="en-US" sz="1400" dirty="0">
                <a:solidFill>
                  <a:schemeClr val="bg1"/>
                </a:solidFill>
              </a:rPr>
              <a:t>指定医が新しい難病・小慢</a:t>
            </a:r>
            <a:r>
              <a:rPr lang="en-US" altLang="ja-JP" sz="1400" dirty="0">
                <a:solidFill>
                  <a:schemeClr val="bg1"/>
                </a:solidFill>
              </a:rPr>
              <a:t>DB</a:t>
            </a:r>
            <a:r>
              <a:rPr lang="ja-JP" altLang="en-US" sz="1400" dirty="0">
                <a:solidFill>
                  <a:schemeClr val="bg1"/>
                </a:solidFill>
              </a:rPr>
              <a:t>を利用して、臨個票・意見書を作成し、患者が申請するケースと、</a:t>
            </a:r>
            <a:endParaRPr lang="en-US" altLang="ja-JP" sz="1400" dirty="0">
              <a:solidFill>
                <a:schemeClr val="bg1"/>
              </a:solidFill>
            </a:endParaRPr>
          </a:p>
          <a:p>
            <a:pPr>
              <a:lnSpc>
                <a:spcPct val="90000"/>
              </a:lnSpc>
              <a:spcBef>
                <a:spcPts val="0"/>
              </a:spcBef>
            </a:pPr>
            <a:r>
              <a:rPr lang="ja-JP" altLang="en-US" sz="1400" dirty="0">
                <a:solidFill>
                  <a:schemeClr val="bg1"/>
                </a:solidFill>
              </a:rPr>
              <a:t>指定医が新しい難病・小慢</a:t>
            </a:r>
            <a:r>
              <a:rPr lang="en-US" altLang="ja-JP" sz="1400" dirty="0">
                <a:solidFill>
                  <a:schemeClr val="bg1"/>
                </a:solidFill>
              </a:rPr>
              <a:t>DB</a:t>
            </a:r>
            <a:r>
              <a:rPr lang="ja-JP" altLang="en-US" sz="1400" dirty="0">
                <a:solidFill>
                  <a:schemeClr val="bg1"/>
                </a:solidFill>
              </a:rPr>
              <a:t>を利用せずに従来通りに臨個票・意見書を作成し、患者が申請するケース</a:t>
            </a:r>
            <a:endParaRPr lang="en-US" altLang="ja-JP" sz="1400" dirty="0">
              <a:solidFill>
                <a:schemeClr val="bg1"/>
              </a:solidFill>
            </a:endParaRPr>
          </a:p>
          <a:p>
            <a:pPr>
              <a:lnSpc>
                <a:spcPct val="90000"/>
              </a:lnSpc>
              <a:spcBef>
                <a:spcPts val="0"/>
              </a:spcBef>
            </a:pPr>
            <a:r>
              <a:rPr lang="ja-JP" altLang="en-US" sz="1400" dirty="0">
                <a:solidFill>
                  <a:schemeClr val="bg1"/>
                </a:solidFill>
              </a:rPr>
              <a:t>の</a:t>
            </a:r>
            <a:r>
              <a:rPr lang="en-US" altLang="ja-JP" sz="1400" dirty="0">
                <a:solidFill>
                  <a:schemeClr val="bg1"/>
                </a:solidFill>
              </a:rPr>
              <a:t>2</a:t>
            </a:r>
            <a:r>
              <a:rPr lang="ja-JP" altLang="en-US" sz="1400" dirty="0">
                <a:solidFill>
                  <a:schemeClr val="bg1"/>
                </a:solidFill>
              </a:rPr>
              <a:t>通りがあります。それぞれのケースについて、業務の流れを説明します。</a:t>
            </a:r>
            <a:endParaRPr lang="ja-JP" altLang="en-US" dirty="0"/>
          </a:p>
        </p:txBody>
      </p:sp>
      <p:sp>
        <p:nvSpPr>
          <p:cNvPr id="2" name="タイトル 1">
            <a:extLst>
              <a:ext uri="{FF2B5EF4-FFF2-40B4-BE49-F238E27FC236}">
                <a16:creationId xmlns:a16="http://schemas.microsoft.com/office/drawing/2014/main" id="{0F387712-7E80-2D44-691C-FFF3C4588AF9}"/>
              </a:ext>
            </a:extLst>
          </p:cNvPr>
          <p:cNvSpPr>
            <a:spLocks noGrp="1"/>
          </p:cNvSpPr>
          <p:nvPr>
            <p:ph type="title"/>
          </p:nvPr>
        </p:nvSpPr>
        <p:spPr/>
        <p:txBody>
          <a:bodyPr/>
          <a:lstStyle/>
          <a:p>
            <a:r>
              <a:rPr lang="en-US" altLang="ja-JP" dirty="0"/>
              <a:t>2</a:t>
            </a:r>
            <a:r>
              <a:rPr lang="ja-JP" altLang="en-US" dirty="0"/>
              <a:t>章</a:t>
            </a:r>
            <a:r>
              <a:rPr kumimoji="1" lang="en-US" altLang="ja-JP" dirty="0"/>
              <a:t> </a:t>
            </a:r>
            <a:r>
              <a:rPr kumimoji="1" lang="ja-JP" altLang="en-US" dirty="0"/>
              <a:t>新しい難病・小慢</a:t>
            </a:r>
            <a:r>
              <a:rPr kumimoji="1" lang="en-US" altLang="ja-JP" dirty="0"/>
              <a:t>DB</a:t>
            </a:r>
            <a:r>
              <a:rPr kumimoji="1" lang="ja-JP" altLang="en-US" dirty="0"/>
              <a:t>の稼働開始後の業務の流れ</a:t>
            </a:r>
          </a:p>
        </p:txBody>
      </p:sp>
      <p:sp>
        <p:nvSpPr>
          <p:cNvPr id="6" name="正方形/長方形 5">
            <a:extLst>
              <a:ext uri="{FF2B5EF4-FFF2-40B4-BE49-F238E27FC236}">
                <a16:creationId xmlns:a16="http://schemas.microsoft.com/office/drawing/2014/main" id="{7E829263-CF1D-F531-293B-C2BA7A0D725A}"/>
              </a:ext>
            </a:extLst>
          </p:cNvPr>
          <p:cNvSpPr/>
          <p:nvPr/>
        </p:nvSpPr>
        <p:spPr bwMode="auto">
          <a:xfrm>
            <a:off x="426720" y="1057516"/>
            <a:ext cx="8253984" cy="1065034"/>
          </a:xfrm>
          <a:prstGeom prst="rect">
            <a:avLst/>
          </a:prstGeom>
          <a:solidFill>
            <a:srgbClr val="C2D9FE"/>
          </a:solidFill>
          <a:ln w="9525">
            <a:noFill/>
            <a:miter lim="800000"/>
            <a:headEnd/>
            <a:tailEnd/>
          </a:ln>
          <a:effectLst/>
        </p:spPr>
        <p:txBody>
          <a:bodyPr wrap="square" rtlCol="0" anchor="t" anchorCtr="0">
            <a:noAutofit/>
          </a:bodyPr>
          <a:lstStyle/>
          <a:p>
            <a:pPr marL="270000" indent="-270000">
              <a:lnSpc>
                <a:spcPct val="120000"/>
              </a:lnSpc>
            </a:pPr>
            <a:r>
              <a:rPr lang="en-US" altLang="ja-JP" sz="2000" dirty="0">
                <a:solidFill>
                  <a:schemeClr val="tx1"/>
                </a:solidFill>
                <a:latin typeface="+mn-ea"/>
                <a:ea typeface="+mn-ea"/>
              </a:rPr>
              <a:t>1.</a:t>
            </a:r>
            <a:r>
              <a:rPr lang="ja-JP" altLang="en-US" sz="2000" dirty="0">
                <a:solidFill>
                  <a:schemeClr val="tx1"/>
                </a:solidFill>
                <a:latin typeface="+mn-ea"/>
                <a:ea typeface="+mn-ea"/>
              </a:rPr>
              <a:t> 指定医が新しい難病・小慢</a:t>
            </a:r>
            <a:r>
              <a:rPr lang="en-US" altLang="ja-JP" sz="2000" dirty="0">
                <a:solidFill>
                  <a:schemeClr val="tx1"/>
                </a:solidFill>
                <a:latin typeface="+mn-ea"/>
                <a:ea typeface="+mn-ea"/>
              </a:rPr>
              <a:t>DB</a:t>
            </a:r>
            <a:r>
              <a:rPr lang="ja-JP" altLang="en-US" sz="2000" dirty="0">
                <a:solidFill>
                  <a:schemeClr val="tx1"/>
                </a:solidFill>
                <a:latin typeface="+mn-ea"/>
                <a:ea typeface="+mn-ea"/>
              </a:rPr>
              <a:t>を利用して、臨個票・意見書を作成し、患者が申請するケース</a:t>
            </a:r>
            <a:endParaRPr lang="en-US" altLang="ja-JP" sz="2000" dirty="0">
              <a:solidFill>
                <a:schemeClr val="tx1"/>
              </a:solidFill>
              <a:latin typeface="+mn-ea"/>
              <a:ea typeface="+mn-ea"/>
            </a:endParaRPr>
          </a:p>
        </p:txBody>
      </p:sp>
      <p:sp>
        <p:nvSpPr>
          <p:cNvPr id="8" name="正方形/長方形 7">
            <a:extLst>
              <a:ext uri="{FF2B5EF4-FFF2-40B4-BE49-F238E27FC236}">
                <a16:creationId xmlns:a16="http://schemas.microsoft.com/office/drawing/2014/main" id="{69D10B4F-0607-0ECC-29FC-7E6D153AAB33}"/>
              </a:ext>
            </a:extLst>
          </p:cNvPr>
          <p:cNvSpPr/>
          <p:nvPr/>
        </p:nvSpPr>
        <p:spPr bwMode="auto">
          <a:xfrm>
            <a:off x="426720" y="2352675"/>
            <a:ext cx="8253984" cy="1065035"/>
          </a:xfrm>
          <a:prstGeom prst="rect">
            <a:avLst/>
          </a:prstGeom>
          <a:solidFill>
            <a:srgbClr val="C2D9FE"/>
          </a:solidFill>
          <a:ln w="9525">
            <a:noFill/>
            <a:miter lim="800000"/>
            <a:headEnd/>
            <a:tailEnd/>
          </a:ln>
          <a:effectLst/>
        </p:spPr>
        <p:txBody>
          <a:bodyPr wrap="square" rtlCol="0" anchor="t" anchorCtr="0">
            <a:noAutofit/>
          </a:bodyPr>
          <a:lstStyle/>
          <a:p>
            <a:pPr marL="270000" indent="-270000">
              <a:lnSpc>
                <a:spcPct val="120000"/>
              </a:lnSpc>
            </a:pPr>
            <a:r>
              <a:rPr lang="en-US" altLang="ja-JP" sz="2000" dirty="0">
                <a:solidFill>
                  <a:schemeClr val="tx1"/>
                </a:solidFill>
                <a:latin typeface="+mn-ea"/>
                <a:ea typeface="+mn-ea"/>
              </a:rPr>
              <a:t>2.</a:t>
            </a:r>
            <a:r>
              <a:rPr lang="ja-JP" altLang="en-US" sz="2000" dirty="0">
                <a:solidFill>
                  <a:schemeClr val="tx1"/>
                </a:solidFill>
                <a:latin typeface="+mn-ea"/>
                <a:ea typeface="+mn-ea"/>
              </a:rPr>
              <a:t> 指定医が新しい難病・小慢</a:t>
            </a:r>
            <a:r>
              <a:rPr lang="en-US" altLang="ja-JP" sz="2000" dirty="0">
                <a:solidFill>
                  <a:schemeClr val="tx1"/>
                </a:solidFill>
                <a:latin typeface="+mn-ea"/>
                <a:ea typeface="+mn-ea"/>
              </a:rPr>
              <a:t>DB</a:t>
            </a:r>
            <a:r>
              <a:rPr lang="ja-JP" altLang="en-US" sz="2000" dirty="0">
                <a:solidFill>
                  <a:schemeClr val="tx1"/>
                </a:solidFill>
                <a:latin typeface="+mn-ea"/>
                <a:ea typeface="+mn-ea"/>
              </a:rPr>
              <a:t>を利用せずに従来通りに臨個票・意見書を作成し、患者が申請するケース</a:t>
            </a:r>
            <a:endParaRPr lang="en-US" altLang="ja-JP" sz="2000" dirty="0">
              <a:solidFill>
                <a:schemeClr val="tx1"/>
              </a:solidFill>
              <a:latin typeface="+mn-ea"/>
              <a:ea typeface="+mn-ea"/>
            </a:endParaRPr>
          </a:p>
        </p:txBody>
      </p:sp>
      <p:pic>
        <p:nvPicPr>
          <p:cNvPr id="3" name="03-概要">
            <a:hlinkClick r:id="" action="ppaction://media"/>
            <a:extLst>
              <a:ext uri="{FF2B5EF4-FFF2-40B4-BE49-F238E27FC236}">
                <a16:creationId xmlns:a16="http://schemas.microsoft.com/office/drawing/2014/main" id="{DD528568-BECF-3F07-68CB-CC38C7FC60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79450"/>
            <a:ext cx="609600" cy="609600"/>
          </a:xfrm>
          <a:prstGeom prst="rect">
            <a:avLst/>
          </a:prstGeom>
        </p:spPr>
      </p:pic>
    </p:spTree>
    <p:extLst>
      <p:ext uri="{BB962C8B-B14F-4D97-AF65-F5344CB8AC3E}">
        <p14:creationId xmlns:p14="http://schemas.microsoft.com/office/powerpoint/2010/main" val="1337009251"/>
      </p:ext>
    </p:extLst>
  </p:cSld>
  <p:clrMapOvr>
    <a:masterClrMapping/>
  </p:clrMapOvr>
  <mc:AlternateContent xmlns:mc="http://schemas.openxmlformats.org/markup-compatibility/2006" xmlns:p14="http://schemas.microsoft.com/office/powerpoint/2010/main">
    <mc:Choice Requires="p14">
      <p:transition spd="med" p14:dur="700" advTm="31790">
        <p:fade/>
      </p:transition>
    </mc:Choice>
    <mc:Fallback xmlns="">
      <p:transition spd="med" advTm="317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493" fill="hold"/>
                                        <p:tgtEl>
                                          <p:spTgt spid="3"/>
                                        </p:tgtEl>
                                      </p:cBhvr>
                                    </p:cmd>
                                  </p:childTnLst>
                                </p:cTn>
                              </p:par>
                              <p:par>
                                <p:cTn id="7" presetID="15" presetClass="emph" presetSubtype="0" nodeType="withEffect">
                                  <p:stCondLst>
                                    <p:cond delay="7500"/>
                                  </p:stCondLst>
                                  <p:childTnLst>
                                    <p:set>
                                      <p:cBhvr override="childStyle">
                                        <p:cTn id="8" dur="8000"/>
                                        <p:tgtEl>
                                          <p:spTgt spid="6">
                                            <p:txEl>
                                              <p:pRg st="0" end="0"/>
                                            </p:txEl>
                                          </p:spTgt>
                                        </p:tgtEl>
                                        <p:attrNameLst>
                                          <p:attrName>style.fontWeight</p:attrName>
                                        </p:attrNameLst>
                                      </p:cBhvr>
                                      <p:to>
                                        <p:strVal val="bold"/>
                                      </p:to>
                                    </p:set>
                                  </p:childTnLst>
                                </p:cTn>
                              </p:par>
                              <p:par>
                                <p:cTn id="9" presetID="15" presetClass="emph" presetSubtype="0" nodeType="withEffect">
                                  <p:stCondLst>
                                    <p:cond delay="16000"/>
                                  </p:stCondLst>
                                  <p:childTnLst>
                                    <p:set>
                                      <p:cBhvr override="childStyle">
                                        <p:cTn id="10" dur="9000"/>
                                        <p:tgtEl>
                                          <p:spTgt spid="8">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9FCE45-F7E7-3703-7F4F-1D7A3F4579AA}"/>
              </a:ext>
            </a:extLst>
          </p:cNvPr>
          <p:cNvSpPr/>
          <p:nvPr/>
        </p:nvSpPr>
        <p:spPr bwMode="auto">
          <a:xfrm>
            <a:off x="3032760" y="729763"/>
            <a:ext cx="6011487" cy="3236826"/>
          </a:xfrm>
          <a:prstGeom prst="rect">
            <a:avLst/>
          </a:prstGeom>
          <a:solidFill>
            <a:schemeClr val="bg1">
              <a:lumMod val="95000"/>
            </a:schemeClr>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5" name="テキスト プレースホルダー 4">
            <a:extLst>
              <a:ext uri="{FF2B5EF4-FFF2-40B4-BE49-F238E27FC236}">
                <a16:creationId xmlns:a16="http://schemas.microsoft.com/office/drawing/2014/main" id="{58008C9B-4296-93F0-227C-9BC52A51FE46}"/>
              </a:ext>
            </a:extLst>
          </p:cNvPr>
          <p:cNvSpPr>
            <a:spLocks noGrp="1"/>
          </p:cNvSpPr>
          <p:nvPr>
            <p:ph type="body" sz="quarter" idx="14"/>
          </p:nvPr>
        </p:nvSpPr>
        <p:spPr/>
        <p:txBody>
          <a:bodyPr/>
          <a:lstStyle/>
          <a:p>
            <a:pPr>
              <a:lnSpc>
                <a:spcPct val="90000"/>
              </a:lnSpc>
              <a:spcBef>
                <a:spcPts val="0"/>
              </a:spcBef>
            </a:pPr>
            <a:r>
              <a:rPr lang="ja-JP" altLang="en-US" sz="1400" dirty="0">
                <a:solidFill>
                  <a:schemeClr val="bg1"/>
                </a:solidFill>
              </a:rPr>
              <a:t>新しい難病・小慢</a:t>
            </a:r>
            <a:r>
              <a:rPr lang="en-US" altLang="ja-JP" sz="1400" dirty="0">
                <a:solidFill>
                  <a:schemeClr val="bg1"/>
                </a:solidFill>
              </a:rPr>
              <a:t>DB</a:t>
            </a:r>
            <a:r>
              <a:rPr lang="ja-JP" altLang="en-US" sz="1400" dirty="0">
                <a:solidFill>
                  <a:schemeClr val="bg1"/>
                </a:solidFill>
              </a:rPr>
              <a:t>を利用して臨個票や意見書を作成するケースでは、指定医が難病・小慢</a:t>
            </a:r>
            <a:r>
              <a:rPr lang="en-US" altLang="ja-JP" sz="1400" dirty="0">
                <a:solidFill>
                  <a:schemeClr val="bg1"/>
                </a:solidFill>
              </a:rPr>
              <a:t>DB</a:t>
            </a:r>
            <a:r>
              <a:rPr lang="ja-JP" altLang="en-US" sz="1400" dirty="0">
                <a:solidFill>
                  <a:schemeClr val="bg1"/>
                </a:solidFill>
              </a:rPr>
              <a:t>で主に</a:t>
            </a:r>
            <a:r>
              <a:rPr lang="en-US" altLang="ja-JP" sz="1400" dirty="0">
                <a:solidFill>
                  <a:schemeClr val="bg1"/>
                </a:solidFill>
              </a:rPr>
              <a:t>3</a:t>
            </a:r>
            <a:r>
              <a:rPr lang="ja-JP" altLang="en-US" sz="1400" dirty="0">
                <a:solidFill>
                  <a:schemeClr val="bg1"/>
                </a:solidFill>
              </a:rPr>
              <a:t>つの操作を行います。①臨個票や意見書を難病・小慢</a:t>
            </a:r>
            <a:r>
              <a:rPr lang="en-US" altLang="ja-JP" sz="1400" dirty="0">
                <a:solidFill>
                  <a:schemeClr val="bg1"/>
                </a:solidFill>
              </a:rPr>
              <a:t>DB</a:t>
            </a:r>
            <a:r>
              <a:rPr lang="ja-JP" altLang="en-US" sz="1400" dirty="0">
                <a:solidFill>
                  <a:schemeClr val="bg1"/>
                </a:solidFill>
              </a:rPr>
              <a:t>に登録します。②アクセスキー付きの臨個票や意見書を難病・小慢</a:t>
            </a:r>
            <a:r>
              <a:rPr lang="en-US" altLang="ja-JP" sz="1400" dirty="0">
                <a:solidFill>
                  <a:schemeClr val="bg1"/>
                </a:solidFill>
              </a:rPr>
              <a:t>DB</a:t>
            </a:r>
            <a:r>
              <a:rPr lang="ja-JP" altLang="en-US" sz="1400" dirty="0">
                <a:solidFill>
                  <a:schemeClr val="bg1"/>
                </a:solidFill>
              </a:rPr>
              <a:t>から出力します。③出力したアクセスキー付きの臨個票や意見書を患者に交付します。</a:t>
            </a:r>
            <a:endParaRPr lang="en-US" altLang="ja-JP" sz="1400" dirty="0">
              <a:solidFill>
                <a:schemeClr val="bg1"/>
              </a:solidFill>
            </a:endParaRPr>
          </a:p>
          <a:p>
            <a:pPr>
              <a:lnSpc>
                <a:spcPct val="90000"/>
              </a:lnSpc>
              <a:spcBef>
                <a:spcPts val="0"/>
              </a:spcBef>
            </a:pPr>
            <a:r>
              <a:rPr lang="ja-JP" altLang="en-US" sz="1400" dirty="0">
                <a:solidFill>
                  <a:schemeClr val="bg1"/>
                </a:solidFill>
              </a:rPr>
              <a:t>患者から申請を受けた自治体では、アクセスキーを基に、難病・小慢</a:t>
            </a:r>
            <a:r>
              <a:rPr lang="en-US" altLang="ja-JP" sz="1400" dirty="0">
                <a:solidFill>
                  <a:schemeClr val="bg1"/>
                </a:solidFill>
              </a:rPr>
              <a:t>DB</a:t>
            </a:r>
            <a:r>
              <a:rPr lang="ja-JP" altLang="en-US" sz="1400" dirty="0">
                <a:solidFill>
                  <a:schemeClr val="bg1"/>
                </a:solidFill>
              </a:rPr>
              <a:t>で臨個票や意見書のデータを参照します。</a:t>
            </a:r>
          </a:p>
        </p:txBody>
      </p:sp>
      <p:sp>
        <p:nvSpPr>
          <p:cNvPr id="2" name="タイトル 1">
            <a:extLst>
              <a:ext uri="{FF2B5EF4-FFF2-40B4-BE49-F238E27FC236}">
                <a16:creationId xmlns:a16="http://schemas.microsoft.com/office/drawing/2014/main" id="{0F387712-7E80-2D44-691C-FFF3C4588AF9}"/>
              </a:ext>
            </a:extLst>
          </p:cNvPr>
          <p:cNvSpPr>
            <a:spLocks noGrp="1"/>
          </p:cNvSpPr>
          <p:nvPr>
            <p:ph type="title"/>
          </p:nvPr>
        </p:nvSpPr>
        <p:spPr/>
        <p:txBody>
          <a:bodyPr/>
          <a:lstStyle/>
          <a:p>
            <a:r>
              <a:rPr kumimoji="1" lang="en-US" altLang="ja-JP" sz="2000" dirty="0"/>
              <a:t>2.1</a:t>
            </a:r>
            <a:r>
              <a:rPr kumimoji="1" lang="ja-JP" altLang="en-US" sz="2000" dirty="0"/>
              <a:t> 新しい難病・小慢</a:t>
            </a:r>
            <a:r>
              <a:rPr kumimoji="1" lang="en-US" altLang="ja-JP" sz="2000" dirty="0"/>
              <a:t>DB</a:t>
            </a:r>
            <a:r>
              <a:rPr kumimoji="1" lang="ja-JP" altLang="en-US" sz="2000" dirty="0"/>
              <a:t>を利用して臨個票・意見書を作成するケース</a:t>
            </a:r>
          </a:p>
        </p:txBody>
      </p:sp>
      <p:grpSp>
        <p:nvGrpSpPr>
          <p:cNvPr id="3" name="グループ化 2">
            <a:extLst>
              <a:ext uri="{FF2B5EF4-FFF2-40B4-BE49-F238E27FC236}">
                <a16:creationId xmlns:a16="http://schemas.microsoft.com/office/drawing/2014/main" id="{1E053668-D86B-F3D0-958C-64F722AD1B42}"/>
              </a:ext>
            </a:extLst>
          </p:cNvPr>
          <p:cNvGrpSpPr/>
          <p:nvPr/>
        </p:nvGrpSpPr>
        <p:grpSpPr>
          <a:xfrm>
            <a:off x="3157027" y="856353"/>
            <a:ext cx="5953721" cy="3010853"/>
            <a:chOff x="765176" y="1019175"/>
            <a:chExt cx="5549899" cy="2582863"/>
          </a:xfrm>
        </p:grpSpPr>
        <p:sp>
          <p:nvSpPr>
            <p:cNvPr id="32" name="四角形: 角を丸くする 31">
              <a:extLst>
                <a:ext uri="{FF2B5EF4-FFF2-40B4-BE49-F238E27FC236}">
                  <a16:creationId xmlns:a16="http://schemas.microsoft.com/office/drawing/2014/main" id="{A78D5506-E697-E33D-3003-E63874A6B833}"/>
                </a:ext>
              </a:extLst>
            </p:cNvPr>
            <p:cNvSpPr/>
            <p:nvPr/>
          </p:nvSpPr>
          <p:spPr>
            <a:xfrm>
              <a:off x="4911725" y="1019175"/>
              <a:ext cx="1127123" cy="885825"/>
            </a:xfrm>
            <a:prstGeom prst="roundRect">
              <a:avLst>
                <a:gd name="adj" fmla="val 0"/>
              </a:avLst>
            </a:prstGeom>
            <a:solidFill>
              <a:srgbClr val="FBDDDD"/>
            </a:solidFill>
            <a:ln w="28575" cap="flat" cmpd="sng" algn="ctr">
              <a:solidFill>
                <a:srgbClr val="FF8B8B"/>
              </a:solidFill>
              <a:prstDash val="solid"/>
            </a:ln>
            <a:effectLst/>
          </p:spPr>
          <p:txBody>
            <a:bodyPr rtlCol="0" anchor="ctr"/>
            <a:lstStyle/>
            <a:p>
              <a:pPr marL="0" marR="0" lvl="0" indent="0" algn="ctr" defTabSz="957263"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prstClr val="black"/>
                  </a:solidFill>
                  <a:effectLst/>
                  <a:uLnTx/>
                  <a:uFillTx/>
                  <a:latin typeface="+mn-ea"/>
                  <a:ea typeface="+mn-ea"/>
                  <a:cs typeface="+mn-cs"/>
                </a:rPr>
                <a:t>難病・小慢</a:t>
              </a:r>
              <a:r>
                <a:rPr kumimoji="0" lang="en-US" altLang="ja-JP" sz="1100" b="1" i="0" u="none" strike="noStrike" kern="0" cap="none" spc="0" normalizeH="0" baseline="0" noProof="0" dirty="0">
                  <a:ln>
                    <a:noFill/>
                  </a:ln>
                  <a:solidFill>
                    <a:prstClr val="black"/>
                  </a:solidFill>
                  <a:effectLst/>
                  <a:uLnTx/>
                  <a:uFillTx/>
                  <a:latin typeface="+mn-ea"/>
                  <a:ea typeface="+mn-ea"/>
                  <a:cs typeface="+mn-cs"/>
                </a:rPr>
                <a:t>DB</a:t>
              </a:r>
              <a:endParaRPr kumimoji="0" lang="ja-JP" altLang="en-US" sz="1100" b="1" i="0" u="none" strike="noStrike" kern="0" cap="none" spc="0" normalizeH="0" baseline="0" noProof="0" dirty="0">
                <a:ln>
                  <a:noFill/>
                </a:ln>
                <a:solidFill>
                  <a:prstClr val="black"/>
                </a:solidFill>
                <a:effectLst/>
                <a:uLnTx/>
                <a:uFillTx/>
                <a:latin typeface="+mn-ea"/>
                <a:ea typeface="+mn-ea"/>
                <a:cs typeface="+mn-cs"/>
              </a:endParaRPr>
            </a:p>
          </p:txBody>
        </p:sp>
        <p:sp>
          <p:nvSpPr>
            <p:cNvPr id="33" name="四角形: 角を丸くする 32">
              <a:extLst>
                <a:ext uri="{FF2B5EF4-FFF2-40B4-BE49-F238E27FC236}">
                  <a16:creationId xmlns:a16="http://schemas.microsoft.com/office/drawing/2014/main" id="{90F0F1E6-B478-8A73-A6AB-1C086390B4D9}"/>
                </a:ext>
              </a:extLst>
            </p:cNvPr>
            <p:cNvSpPr/>
            <p:nvPr/>
          </p:nvSpPr>
          <p:spPr>
            <a:xfrm>
              <a:off x="2190749" y="2533652"/>
              <a:ext cx="3733801" cy="1068386"/>
            </a:xfrm>
            <a:prstGeom prst="roundRect">
              <a:avLst>
                <a:gd name="adj" fmla="val 6739"/>
              </a:avLst>
            </a:prstGeom>
            <a:solidFill>
              <a:srgbClr val="D9D9D9"/>
            </a:solidFill>
            <a:ln w="28575" cap="flat" cmpd="sng" algn="ctr">
              <a:solidFill>
                <a:srgbClr val="757575"/>
              </a:solidFill>
              <a:prstDash val="solid"/>
            </a:ln>
            <a:effectLst/>
          </p:spPr>
          <p:txBody>
            <a:bodyPr rtlCol="0" anchor="b"/>
            <a:lstStyle/>
            <a:p>
              <a:pPr marL="0" marR="0" lvl="0" indent="0" algn="ctr" defTabSz="957263"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prstClr val="black"/>
                  </a:solidFill>
                  <a:effectLst/>
                  <a:uLnTx/>
                  <a:uFillTx/>
                  <a:latin typeface="+mn-ea"/>
                  <a:ea typeface="+mn-ea"/>
                  <a:cs typeface="+mn-cs"/>
                </a:rPr>
                <a:t>自治体</a:t>
              </a:r>
            </a:p>
          </p:txBody>
        </p:sp>
        <p:sp>
          <p:nvSpPr>
            <p:cNvPr id="34" name="四角形: 角を丸くする 33">
              <a:extLst>
                <a:ext uri="{FF2B5EF4-FFF2-40B4-BE49-F238E27FC236}">
                  <a16:creationId xmlns:a16="http://schemas.microsoft.com/office/drawing/2014/main" id="{86928955-2504-19CD-D622-16C7BDFE8FDC}"/>
                </a:ext>
              </a:extLst>
            </p:cNvPr>
            <p:cNvSpPr/>
            <p:nvPr/>
          </p:nvSpPr>
          <p:spPr>
            <a:xfrm>
              <a:off x="765176" y="1019175"/>
              <a:ext cx="558800" cy="885825"/>
            </a:xfrm>
            <a:prstGeom prst="roundRect">
              <a:avLst>
                <a:gd name="adj" fmla="val 12885"/>
              </a:avLst>
            </a:prstGeom>
            <a:solidFill>
              <a:srgbClr val="D9D9D9"/>
            </a:solidFill>
            <a:ln w="28575" cap="flat" cmpd="sng" algn="ctr">
              <a:solidFill>
                <a:srgbClr val="757575"/>
              </a:solidFill>
              <a:prstDash val="solid"/>
            </a:ln>
            <a:effectLst/>
          </p:spPr>
          <p:txBody>
            <a:bodyPr rtlCol="0" anchor="t"/>
            <a:lstStyle/>
            <a:p>
              <a:pPr marL="0" marR="0" lvl="0" indent="0" algn="ctr" defTabSz="957263"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prstClr val="black"/>
                  </a:solidFill>
                  <a:effectLst/>
                  <a:uLnTx/>
                  <a:uFillTx/>
                  <a:latin typeface="+mn-ea"/>
                  <a:ea typeface="+mn-ea"/>
                  <a:cs typeface="+mn-cs"/>
                </a:rPr>
                <a:t>患者</a:t>
              </a:r>
            </a:p>
          </p:txBody>
        </p:sp>
        <p:grpSp>
          <p:nvGrpSpPr>
            <p:cNvPr id="35" name="グループ化 34">
              <a:extLst>
                <a:ext uri="{FF2B5EF4-FFF2-40B4-BE49-F238E27FC236}">
                  <a16:creationId xmlns:a16="http://schemas.microsoft.com/office/drawing/2014/main" id="{532F7D54-3F0D-119C-E9A2-E3E8C6FEF37B}"/>
                </a:ext>
              </a:extLst>
            </p:cNvPr>
            <p:cNvGrpSpPr/>
            <p:nvPr/>
          </p:nvGrpSpPr>
          <p:grpSpPr>
            <a:xfrm>
              <a:off x="917863" y="1354041"/>
              <a:ext cx="259773" cy="446886"/>
              <a:chOff x="1619250" y="1640493"/>
              <a:chExt cx="314325" cy="540732"/>
            </a:xfrm>
            <a:solidFill>
              <a:sysClr val="window" lastClr="FFFFFF"/>
            </a:solidFill>
          </p:grpSpPr>
          <p:sp>
            <p:nvSpPr>
              <p:cNvPr id="36" name="楕円 35">
                <a:extLst>
                  <a:ext uri="{FF2B5EF4-FFF2-40B4-BE49-F238E27FC236}">
                    <a16:creationId xmlns:a16="http://schemas.microsoft.com/office/drawing/2014/main" id="{A67CB687-AB69-AA72-E3AD-E3BD9DD7C6F8}"/>
                  </a:ext>
                </a:extLst>
              </p:cNvPr>
              <p:cNvSpPr/>
              <p:nvPr/>
            </p:nvSpPr>
            <p:spPr>
              <a:xfrm>
                <a:off x="1669068" y="1640493"/>
                <a:ext cx="214688" cy="214688"/>
              </a:xfrm>
              <a:prstGeom prst="ellipse">
                <a:avLst/>
              </a:prstGeom>
              <a:grpFill/>
              <a:ln w="9525" cap="flat" cmpd="sng" algn="ctr">
                <a:noFill/>
                <a:prstDash val="solid"/>
              </a:ln>
              <a:effectLst/>
            </p:spPr>
            <p:txBody>
              <a:bodyPr rtlCol="0" anchor="t"/>
              <a:lstStyle/>
              <a:p>
                <a:pPr marL="0" marR="0" lvl="0" indent="0" algn="ctr" defTabSz="957263" eaLnBrk="1" fontAlgn="auto" latinLnBrk="0" hangingPunct="1">
                  <a:lnSpc>
                    <a:spcPct val="100000"/>
                  </a:lnSpc>
                  <a:spcBef>
                    <a:spcPts val="0"/>
                  </a:spcBef>
                  <a:spcAft>
                    <a:spcPts val="0"/>
                  </a:spcAft>
                  <a:buClrTx/>
                  <a:buSzTx/>
                  <a:buFontTx/>
                  <a:buNone/>
                  <a:tabLst/>
                  <a:defRPr/>
                </a:pPr>
                <a:endParaRPr kumimoji="0" lang="ja-JP" altLang="en-US" sz="800" b="0" i="0" u="none" strike="noStrike" kern="0" cap="none" spc="0" normalizeH="0" baseline="0" noProof="0" dirty="0">
                  <a:ln>
                    <a:noFill/>
                  </a:ln>
                  <a:solidFill>
                    <a:prstClr val="black"/>
                  </a:solidFill>
                  <a:effectLst/>
                  <a:uLnTx/>
                  <a:uFillTx/>
                  <a:latin typeface="+mn-ea"/>
                  <a:ea typeface="+mn-ea"/>
                  <a:cs typeface="+mn-cs"/>
                </a:endParaRPr>
              </a:p>
            </p:txBody>
          </p:sp>
          <p:sp>
            <p:nvSpPr>
              <p:cNvPr id="37" name="フローチャート: 論理積ゲート 36">
                <a:extLst>
                  <a:ext uri="{FF2B5EF4-FFF2-40B4-BE49-F238E27FC236}">
                    <a16:creationId xmlns:a16="http://schemas.microsoft.com/office/drawing/2014/main" id="{20D11B5B-5325-8B98-4F5B-3EE889F28516}"/>
                  </a:ext>
                </a:extLst>
              </p:cNvPr>
              <p:cNvSpPr/>
              <p:nvPr/>
            </p:nvSpPr>
            <p:spPr>
              <a:xfrm rot="16200000">
                <a:off x="1619250" y="1866900"/>
                <a:ext cx="314325" cy="314325"/>
              </a:xfrm>
              <a:prstGeom prst="flowChartDelay">
                <a:avLst/>
              </a:prstGeom>
              <a:grpFill/>
              <a:ln w="9525" cap="flat" cmpd="sng" algn="ctr">
                <a:noFill/>
                <a:prstDash val="solid"/>
              </a:ln>
              <a:effectLst/>
            </p:spPr>
            <p:txBody>
              <a:bodyPr rtlCol="0" anchor="t"/>
              <a:lstStyle/>
              <a:p>
                <a:pPr marL="0" marR="0" lvl="0" indent="0" algn="ctr" defTabSz="957263" eaLnBrk="1" fontAlgn="auto" latinLnBrk="0" hangingPunct="1">
                  <a:lnSpc>
                    <a:spcPct val="100000"/>
                  </a:lnSpc>
                  <a:spcBef>
                    <a:spcPts val="0"/>
                  </a:spcBef>
                  <a:spcAft>
                    <a:spcPts val="0"/>
                  </a:spcAft>
                  <a:buClrTx/>
                  <a:buSzTx/>
                  <a:buFontTx/>
                  <a:buNone/>
                  <a:tabLst/>
                  <a:defRPr/>
                </a:pPr>
                <a:endParaRPr kumimoji="0" lang="ja-JP" altLang="en-US" sz="800" b="0" i="0" u="none" strike="noStrike" kern="0" cap="none" spc="0" normalizeH="0" baseline="0" noProof="0" dirty="0">
                  <a:ln>
                    <a:noFill/>
                  </a:ln>
                  <a:solidFill>
                    <a:prstClr val="black"/>
                  </a:solidFill>
                  <a:effectLst/>
                  <a:uLnTx/>
                  <a:uFillTx/>
                  <a:latin typeface="+mn-ea"/>
                  <a:ea typeface="+mn-ea"/>
                  <a:cs typeface="+mn-cs"/>
                </a:endParaRPr>
              </a:p>
            </p:txBody>
          </p:sp>
        </p:grpSp>
        <p:cxnSp>
          <p:nvCxnSpPr>
            <p:cNvPr id="38" name="直線矢印コネクタ 37">
              <a:extLst>
                <a:ext uri="{FF2B5EF4-FFF2-40B4-BE49-F238E27FC236}">
                  <a16:creationId xmlns:a16="http://schemas.microsoft.com/office/drawing/2014/main" id="{3774D37F-4DD4-D86F-EA11-3C72AFB6C673}"/>
                </a:ext>
              </a:extLst>
            </p:cNvPr>
            <p:cNvCxnSpPr>
              <a:cxnSpLocks/>
            </p:cNvCxnSpPr>
            <p:nvPr/>
          </p:nvCxnSpPr>
          <p:spPr>
            <a:xfrm flipH="1">
              <a:off x="1323976" y="1576387"/>
              <a:ext cx="1505239" cy="0"/>
            </a:xfrm>
            <a:prstGeom prst="straightConnector1">
              <a:avLst/>
            </a:prstGeom>
            <a:solidFill>
              <a:sysClr val="window" lastClr="FFFFFF"/>
            </a:solidFill>
            <a:ln w="19050" cap="flat" cmpd="sng" algn="ctr">
              <a:solidFill>
                <a:srgbClr val="001750"/>
              </a:solidFill>
              <a:prstDash val="solid"/>
              <a:tailEnd type="arrow"/>
            </a:ln>
            <a:effectLst/>
          </p:spPr>
        </p:cxnSp>
        <p:cxnSp>
          <p:nvCxnSpPr>
            <p:cNvPr id="39" name="直線矢印コネクタ 38">
              <a:extLst>
                <a:ext uri="{FF2B5EF4-FFF2-40B4-BE49-F238E27FC236}">
                  <a16:creationId xmlns:a16="http://schemas.microsoft.com/office/drawing/2014/main" id="{4C9ABECA-1663-4A80-BD7D-F2704B434DC8}"/>
                </a:ext>
              </a:extLst>
            </p:cNvPr>
            <p:cNvCxnSpPr>
              <a:cxnSpLocks/>
            </p:cNvCxnSpPr>
            <p:nvPr/>
          </p:nvCxnSpPr>
          <p:spPr>
            <a:xfrm>
              <a:off x="1323976" y="1347787"/>
              <a:ext cx="1505239" cy="0"/>
            </a:xfrm>
            <a:prstGeom prst="straightConnector1">
              <a:avLst/>
            </a:prstGeom>
            <a:solidFill>
              <a:sysClr val="window" lastClr="FFFFFF"/>
            </a:solidFill>
            <a:ln w="19050" cap="flat" cmpd="sng" algn="ctr">
              <a:solidFill>
                <a:srgbClr val="001750"/>
              </a:solidFill>
              <a:prstDash val="sysDash"/>
              <a:tailEnd type="arrow"/>
            </a:ln>
            <a:effectLst/>
          </p:spPr>
        </p:cxnSp>
        <p:sp>
          <p:nvSpPr>
            <p:cNvPr id="40" name="テキスト ボックス 39">
              <a:extLst>
                <a:ext uri="{FF2B5EF4-FFF2-40B4-BE49-F238E27FC236}">
                  <a16:creationId xmlns:a16="http://schemas.microsoft.com/office/drawing/2014/main" id="{9669AD05-B32F-14D0-9D56-5866B79F4C01}"/>
                </a:ext>
              </a:extLst>
            </p:cNvPr>
            <p:cNvSpPr txBox="1"/>
            <p:nvPr/>
          </p:nvSpPr>
          <p:spPr>
            <a:xfrm>
              <a:off x="1268731" y="1129978"/>
              <a:ext cx="1587942" cy="211221"/>
            </a:xfrm>
            <a:prstGeom prst="rect">
              <a:avLst/>
            </a:prstGeom>
            <a:noFill/>
          </p:spPr>
          <p:txBody>
            <a:bodyPr wrap="square">
              <a:spAutoFit/>
            </a:bodyPr>
            <a:lstStyle/>
            <a:p>
              <a:pPr algn="ctr" defTabSz="957263">
                <a:lnSpc>
                  <a:spcPct val="100000"/>
                </a:lnSpc>
              </a:pPr>
              <a:r>
                <a:rPr lang="ja-JP" altLang="en-US" sz="1000" dirty="0">
                  <a:solidFill>
                    <a:prstClr val="black"/>
                  </a:solidFill>
                  <a:latin typeface="+mn-ea"/>
                  <a:ea typeface="+mn-ea"/>
                </a:rPr>
                <a:t>臨個票・意見書の作成依頼</a:t>
              </a:r>
            </a:p>
          </p:txBody>
        </p:sp>
        <p:sp>
          <p:nvSpPr>
            <p:cNvPr id="41" name="テキスト ボックス 40">
              <a:extLst>
                <a:ext uri="{FF2B5EF4-FFF2-40B4-BE49-F238E27FC236}">
                  <a16:creationId xmlns:a16="http://schemas.microsoft.com/office/drawing/2014/main" id="{9FC5DBF8-2838-4307-E03F-6F9F76498299}"/>
                </a:ext>
              </a:extLst>
            </p:cNvPr>
            <p:cNvSpPr txBox="1"/>
            <p:nvPr/>
          </p:nvSpPr>
          <p:spPr>
            <a:xfrm>
              <a:off x="1323976" y="1579359"/>
              <a:ext cx="1358899" cy="343235"/>
            </a:xfrm>
            <a:prstGeom prst="rect">
              <a:avLst/>
            </a:prstGeom>
            <a:noFill/>
          </p:spPr>
          <p:txBody>
            <a:bodyPr wrap="square">
              <a:spAutoFit/>
            </a:bodyPr>
            <a:lstStyle>
              <a:defPPr>
                <a:defRPr lang="ja-JP"/>
              </a:defPPr>
              <a:lvl1pPr algn="ctr" defTabSz="957263">
                <a:lnSpc>
                  <a:spcPct val="100000"/>
                </a:lnSpc>
                <a:defRPr sz="1000" b="1">
                  <a:highlight>
                    <a:srgbClr val="FFFF00"/>
                  </a:highlight>
                  <a:latin typeface="Meiryo UI" panose="020B0604030504040204" pitchFamily="50" charset="-128"/>
                  <a:ea typeface="Meiryo UI" panose="020B0604030504040204" pitchFamily="50" charset="-128"/>
                </a:defRPr>
              </a:lvl1pPr>
            </a:lstStyle>
            <a:p>
              <a:r>
                <a:rPr lang="ja-JP" altLang="en-US" dirty="0">
                  <a:solidFill>
                    <a:schemeClr val="tx1"/>
                  </a:solidFill>
                  <a:latin typeface="+mn-ea"/>
                  <a:ea typeface="+mn-ea"/>
                </a:rPr>
                <a:t>③ アクセスキー付きの</a:t>
              </a:r>
              <a:endParaRPr lang="en-US" altLang="ja-JP" dirty="0">
                <a:solidFill>
                  <a:schemeClr val="tx1"/>
                </a:solidFill>
                <a:latin typeface="+mn-ea"/>
                <a:ea typeface="+mn-ea"/>
              </a:endParaRPr>
            </a:p>
            <a:p>
              <a:r>
                <a:rPr lang="ja-JP" altLang="en-US" dirty="0">
                  <a:solidFill>
                    <a:schemeClr val="tx1"/>
                  </a:solidFill>
                  <a:latin typeface="+mn-ea"/>
                  <a:ea typeface="+mn-ea"/>
                </a:rPr>
                <a:t>臨個票・意見書を交付</a:t>
              </a:r>
            </a:p>
          </p:txBody>
        </p:sp>
        <p:grpSp>
          <p:nvGrpSpPr>
            <p:cNvPr id="42" name="グループ化 41">
              <a:extLst>
                <a:ext uri="{FF2B5EF4-FFF2-40B4-BE49-F238E27FC236}">
                  <a16:creationId xmlns:a16="http://schemas.microsoft.com/office/drawing/2014/main" id="{0F0A260D-C520-ED1E-E056-DAC01D64D2DE}"/>
                </a:ext>
              </a:extLst>
            </p:cNvPr>
            <p:cNvGrpSpPr/>
            <p:nvPr/>
          </p:nvGrpSpPr>
          <p:grpSpPr>
            <a:xfrm>
              <a:off x="3552826" y="1347787"/>
              <a:ext cx="1358899" cy="228600"/>
              <a:chOff x="1323976" y="1233488"/>
              <a:chExt cx="888999" cy="228600"/>
            </a:xfrm>
          </p:grpSpPr>
          <p:cxnSp>
            <p:nvCxnSpPr>
              <p:cNvPr id="43" name="直線矢印コネクタ 42">
                <a:extLst>
                  <a:ext uri="{FF2B5EF4-FFF2-40B4-BE49-F238E27FC236}">
                    <a16:creationId xmlns:a16="http://schemas.microsoft.com/office/drawing/2014/main" id="{980D72A3-53E5-AEC7-7F04-23369054DF1C}"/>
                  </a:ext>
                </a:extLst>
              </p:cNvPr>
              <p:cNvCxnSpPr>
                <a:cxnSpLocks/>
              </p:cNvCxnSpPr>
              <p:nvPr/>
            </p:nvCxnSpPr>
            <p:spPr>
              <a:xfrm flipH="1">
                <a:off x="1323976" y="1462088"/>
                <a:ext cx="888999" cy="0"/>
              </a:xfrm>
              <a:prstGeom prst="straightConnector1">
                <a:avLst/>
              </a:prstGeom>
              <a:solidFill>
                <a:sysClr val="window" lastClr="FFFFFF"/>
              </a:solidFill>
              <a:ln w="19050" cap="flat" cmpd="sng" algn="ctr">
                <a:solidFill>
                  <a:srgbClr val="001750"/>
                </a:solidFill>
                <a:prstDash val="solid"/>
                <a:tailEnd type="arrow"/>
              </a:ln>
              <a:effectLst/>
            </p:spPr>
          </p:cxnSp>
          <p:cxnSp>
            <p:nvCxnSpPr>
              <p:cNvPr id="44" name="直線矢印コネクタ 43">
                <a:extLst>
                  <a:ext uri="{FF2B5EF4-FFF2-40B4-BE49-F238E27FC236}">
                    <a16:creationId xmlns:a16="http://schemas.microsoft.com/office/drawing/2014/main" id="{3EC01BC2-C45B-4E95-A4E4-05EFBAD61394}"/>
                  </a:ext>
                </a:extLst>
              </p:cNvPr>
              <p:cNvCxnSpPr>
                <a:cxnSpLocks/>
              </p:cNvCxnSpPr>
              <p:nvPr/>
            </p:nvCxnSpPr>
            <p:spPr>
              <a:xfrm>
                <a:off x="1323976" y="1233488"/>
                <a:ext cx="888999" cy="0"/>
              </a:xfrm>
              <a:prstGeom prst="straightConnector1">
                <a:avLst/>
              </a:prstGeom>
              <a:solidFill>
                <a:sysClr val="window" lastClr="FFFFFF"/>
              </a:solidFill>
              <a:ln w="19050" cap="flat" cmpd="sng" algn="ctr">
                <a:solidFill>
                  <a:srgbClr val="001750"/>
                </a:solidFill>
                <a:prstDash val="solid"/>
                <a:tailEnd type="arrow"/>
              </a:ln>
              <a:effectLst/>
            </p:spPr>
          </p:cxnSp>
        </p:grpSp>
        <p:sp>
          <p:nvSpPr>
            <p:cNvPr id="45" name="テキスト ボックス 44">
              <a:extLst>
                <a:ext uri="{FF2B5EF4-FFF2-40B4-BE49-F238E27FC236}">
                  <a16:creationId xmlns:a16="http://schemas.microsoft.com/office/drawing/2014/main" id="{3A4A2227-1AD5-211F-5946-E4D37F1A0AA9}"/>
                </a:ext>
              </a:extLst>
            </p:cNvPr>
            <p:cNvSpPr txBox="1"/>
            <p:nvPr/>
          </p:nvSpPr>
          <p:spPr>
            <a:xfrm>
              <a:off x="3459007" y="1129978"/>
              <a:ext cx="1513129" cy="211221"/>
            </a:xfrm>
            <a:prstGeom prst="rect">
              <a:avLst/>
            </a:prstGeom>
            <a:noFill/>
          </p:spPr>
          <p:txBody>
            <a:bodyPr wrap="square">
              <a:spAutoFit/>
            </a:bodyPr>
            <a:lstStyle/>
            <a:p>
              <a:pPr algn="ctr" defTabSz="957263">
                <a:lnSpc>
                  <a:spcPct val="100000"/>
                </a:lnSpc>
              </a:pPr>
              <a:r>
                <a:rPr lang="ja-JP" altLang="en-US" sz="1000" b="1" dirty="0">
                  <a:solidFill>
                    <a:schemeClr val="tx1"/>
                  </a:solidFill>
                  <a:highlight>
                    <a:srgbClr val="FFFF00"/>
                  </a:highlight>
                  <a:latin typeface="+mn-ea"/>
                  <a:ea typeface="+mn-ea"/>
                </a:rPr>
                <a:t>① 臨個票・意見書の登録</a:t>
              </a:r>
              <a:endParaRPr lang="en-US" altLang="ja-JP" sz="1000" b="1" dirty="0">
                <a:solidFill>
                  <a:schemeClr val="tx1"/>
                </a:solidFill>
                <a:highlight>
                  <a:srgbClr val="FFFF00"/>
                </a:highlight>
                <a:latin typeface="+mn-ea"/>
                <a:ea typeface="+mn-ea"/>
              </a:endParaRPr>
            </a:p>
          </p:txBody>
        </p:sp>
        <p:sp>
          <p:nvSpPr>
            <p:cNvPr id="46" name="テキスト ボックス 45">
              <a:extLst>
                <a:ext uri="{FF2B5EF4-FFF2-40B4-BE49-F238E27FC236}">
                  <a16:creationId xmlns:a16="http://schemas.microsoft.com/office/drawing/2014/main" id="{4629E086-908E-6AEA-EB48-E4C151D4EE85}"/>
                </a:ext>
              </a:extLst>
            </p:cNvPr>
            <p:cNvSpPr txBox="1"/>
            <p:nvPr/>
          </p:nvSpPr>
          <p:spPr>
            <a:xfrm>
              <a:off x="3497672" y="1570549"/>
              <a:ext cx="1358899" cy="343235"/>
            </a:xfrm>
            <a:prstGeom prst="rect">
              <a:avLst/>
            </a:prstGeom>
            <a:noFill/>
          </p:spPr>
          <p:txBody>
            <a:bodyPr wrap="square">
              <a:spAutoFit/>
            </a:bodyPr>
            <a:lstStyle>
              <a:defPPr>
                <a:defRPr lang="ja-JP"/>
              </a:defPPr>
              <a:lvl1pPr algn="ctr" defTabSz="957263">
                <a:lnSpc>
                  <a:spcPct val="100000"/>
                </a:lnSpc>
                <a:defRPr sz="1000" b="1">
                  <a:highlight>
                    <a:srgbClr val="FFFF00"/>
                  </a:highlight>
                  <a:latin typeface="Meiryo UI" panose="020B0604030504040204" pitchFamily="50" charset="-128"/>
                  <a:ea typeface="Meiryo UI" panose="020B0604030504040204" pitchFamily="50" charset="-128"/>
                </a:defRPr>
              </a:lvl1pPr>
            </a:lstStyle>
            <a:p>
              <a:r>
                <a:rPr lang="ja-JP" altLang="en-US" dirty="0">
                  <a:solidFill>
                    <a:schemeClr val="tx1"/>
                  </a:solidFill>
                  <a:latin typeface="+mn-ea"/>
                  <a:ea typeface="+mn-ea"/>
                </a:rPr>
                <a:t>② アクセスキー付きの</a:t>
              </a:r>
              <a:endParaRPr lang="en-US" altLang="ja-JP" dirty="0">
                <a:solidFill>
                  <a:schemeClr val="tx1"/>
                </a:solidFill>
                <a:latin typeface="+mn-ea"/>
                <a:ea typeface="+mn-ea"/>
              </a:endParaRPr>
            </a:p>
            <a:p>
              <a:r>
                <a:rPr lang="ja-JP" altLang="en-US" dirty="0">
                  <a:solidFill>
                    <a:schemeClr val="tx1"/>
                  </a:solidFill>
                  <a:latin typeface="+mn-ea"/>
                  <a:ea typeface="+mn-ea"/>
                </a:rPr>
                <a:t>臨個票・意見書の取得</a:t>
              </a:r>
              <a:endParaRPr lang="en-US" altLang="ja-JP" dirty="0">
                <a:solidFill>
                  <a:schemeClr val="tx1"/>
                </a:solidFill>
                <a:latin typeface="+mn-ea"/>
                <a:ea typeface="+mn-ea"/>
              </a:endParaRPr>
            </a:p>
          </p:txBody>
        </p:sp>
        <p:cxnSp>
          <p:nvCxnSpPr>
            <p:cNvPr id="47" name="コネクタ: カギ線 46">
              <a:extLst>
                <a:ext uri="{FF2B5EF4-FFF2-40B4-BE49-F238E27FC236}">
                  <a16:creationId xmlns:a16="http://schemas.microsoft.com/office/drawing/2014/main" id="{EBD223A3-B1D6-B6FA-B63D-B694A32B1010}"/>
                </a:ext>
              </a:extLst>
            </p:cNvPr>
            <p:cNvCxnSpPr>
              <a:cxnSpLocks/>
              <a:stCxn id="34" idx="2"/>
              <a:endCxn id="33" idx="1"/>
            </p:cNvCxnSpPr>
            <p:nvPr/>
          </p:nvCxnSpPr>
          <p:spPr>
            <a:xfrm rot="16200000" flipH="1">
              <a:off x="1036240" y="1913335"/>
              <a:ext cx="1162845" cy="1146173"/>
            </a:xfrm>
            <a:prstGeom prst="bentConnector2">
              <a:avLst/>
            </a:prstGeom>
            <a:solidFill>
              <a:sysClr val="window" lastClr="FFFFFF"/>
            </a:solidFill>
            <a:ln w="19050" cap="flat" cmpd="sng" algn="ctr">
              <a:solidFill>
                <a:sysClr val="windowText" lastClr="000000">
                  <a:lumMod val="50000"/>
                  <a:lumOff val="50000"/>
                </a:sysClr>
              </a:solidFill>
              <a:prstDash val="sysDash"/>
              <a:tailEnd type="arrow"/>
            </a:ln>
            <a:effectLst/>
          </p:spPr>
        </p:cxnSp>
        <p:sp>
          <p:nvSpPr>
            <p:cNvPr id="48" name="テキスト ボックス 47">
              <a:extLst>
                <a:ext uri="{FF2B5EF4-FFF2-40B4-BE49-F238E27FC236}">
                  <a16:creationId xmlns:a16="http://schemas.microsoft.com/office/drawing/2014/main" id="{54EF482C-B2B8-EFF3-C7E5-56B5E66C0FB0}"/>
                </a:ext>
              </a:extLst>
            </p:cNvPr>
            <p:cNvSpPr txBox="1"/>
            <p:nvPr/>
          </p:nvSpPr>
          <p:spPr>
            <a:xfrm>
              <a:off x="1044576" y="2182299"/>
              <a:ext cx="1287174" cy="475248"/>
            </a:xfrm>
            <a:prstGeom prst="rect">
              <a:avLst/>
            </a:prstGeom>
            <a:noFill/>
          </p:spPr>
          <p:txBody>
            <a:bodyPr wrap="square">
              <a:spAutoFit/>
            </a:bodyPr>
            <a:lstStyle/>
            <a:p>
              <a:pPr defTabSz="957263">
                <a:lnSpc>
                  <a:spcPct val="100000"/>
                </a:lnSpc>
              </a:pPr>
              <a:r>
                <a:rPr lang="ja-JP" altLang="en-US" sz="1000" dirty="0">
                  <a:solidFill>
                    <a:prstClr val="black"/>
                  </a:solidFill>
                  <a:latin typeface="+mn-ea"/>
                  <a:ea typeface="+mn-ea"/>
                </a:rPr>
                <a:t>アクセスキー付きの</a:t>
              </a:r>
              <a:endParaRPr lang="en-US" altLang="ja-JP" sz="1000" dirty="0">
                <a:solidFill>
                  <a:prstClr val="black"/>
                </a:solidFill>
                <a:latin typeface="+mn-ea"/>
                <a:ea typeface="+mn-ea"/>
              </a:endParaRPr>
            </a:p>
            <a:p>
              <a:pPr defTabSz="957263">
                <a:lnSpc>
                  <a:spcPct val="100000"/>
                </a:lnSpc>
              </a:pPr>
              <a:r>
                <a:rPr lang="ja-JP" altLang="en-US" sz="1000" dirty="0">
                  <a:solidFill>
                    <a:prstClr val="black"/>
                  </a:solidFill>
                  <a:latin typeface="+mn-ea"/>
                  <a:ea typeface="+mn-ea"/>
                </a:rPr>
                <a:t>臨個票・意見書による申請</a:t>
              </a:r>
            </a:p>
          </p:txBody>
        </p:sp>
        <p:sp>
          <p:nvSpPr>
            <p:cNvPr id="49" name="矢印: 五方向 48">
              <a:extLst>
                <a:ext uri="{FF2B5EF4-FFF2-40B4-BE49-F238E27FC236}">
                  <a16:creationId xmlns:a16="http://schemas.microsoft.com/office/drawing/2014/main" id="{26C0918A-19E7-67CD-346D-B31024C2DD61}"/>
                </a:ext>
              </a:extLst>
            </p:cNvPr>
            <p:cNvSpPr/>
            <p:nvPr/>
          </p:nvSpPr>
          <p:spPr>
            <a:xfrm>
              <a:off x="2424113" y="2707856"/>
              <a:ext cx="955674" cy="533095"/>
            </a:xfrm>
            <a:prstGeom prst="homePlate">
              <a:avLst>
                <a:gd name="adj" fmla="val 28381"/>
              </a:avLst>
            </a:prstGeom>
            <a:solidFill>
              <a:sysClr val="window" lastClr="FFFFFF"/>
            </a:solidFill>
            <a:ln w="28575" cap="flat" cmpd="sng" algn="ctr">
              <a:solidFill>
                <a:sysClr val="window" lastClr="FFFFFF"/>
              </a:solidFill>
              <a:prstDash val="solid"/>
            </a:ln>
            <a:effectLst/>
          </p:spPr>
          <p:txBody>
            <a:bodyPr rtlCol="0" anchor="ctr"/>
            <a:lstStyle/>
            <a:p>
              <a:pPr marL="0" marR="0" lvl="0" indent="0" algn="ctr" defTabSz="957263"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prstClr val="black"/>
                  </a:solidFill>
                  <a:effectLst/>
                  <a:uLnTx/>
                  <a:uFillTx/>
                  <a:latin typeface="+mn-ea"/>
                  <a:ea typeface="+mn-ea"/>
                  <a:cs typeface="+mn-cs"/>
                </a:rPr>
                <a:t>申請内容の確認</a:t>
              </a:r>
            </a:p>
          </p:txBody>
        </p:sp>
        <p:sp>
          <p:nvSpPr>
            <p:cNvPr id="50" name="矢印: 五方向 49">
              <a:extLst>
                <a:ext uri="{FF2B5EF4-FFF2-40B4-BE49-F238E27FC236}">
                  <a16:creationId xmlns:a16="http://schemas.microsoft.com/office/drawing/2014/main" id="{52F1BC41-5812-A182-F8E5-998631F8084A}"/>
                </a:ext>
              </a:extLst>
            </p:cNvPr>
            <p:cNvSpPr/>
            <p:nvPr/>
          </p:nvSpPr>
          <p:spPr>
            <a:xfrm>
              <a:off x="3438816" y="2707856"/>
              <a:ext cx="955674" cy="533095"/>
            </a:xfrm>
            <a:prstGeom prst="homePlate">
              <a:avLst>
                <a:gd name="adj" fmla="val 28381"/>
              </a:avLst>
            </a:prstGeom>
            <a:solidFill>
              <a:sysClr val="window" lastClr="FFFFFF"/>
            </a:solidFill>
            <a:ln w="28575" cap="flat" cmpd="sng" algn="ctr">
              <a:solidFill>
                <a:sysClr val="window" lastClr="FFFFFF"/>
              </a:solidFill>
              <a:prstDash val="solid"/>
            </a:ln>
            <a:effectLst/>
          </p:spPr>
          <p:txBody>
            <a:bodyPr rtlCol="0" anchor="ctr"/>
            <a:lstStyle/>
            <a:p>
              <a:pPr marL="0" marR="0" lvl="0" indent="0" algn="ctr" defTabSz="957263"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prstClr val="black"/>
                  </a:solidFill>
                  <a:effectLst/>
                  <a:uLnTx/>
                  <a:uFillTx/>
                  <a:latin typeface="+mn-ea"/>
                  <a:ea typeface="+mn-ea"/>
                  <a:cs typeface="+mn-cs"/>
                </a:rPr>
                <a:t>審査会</a:t>
              </a:r>
              <a:endParaRPr kumimoji="0" lang="en-US" altLang="ja-JP" sz="1050" b="0" i="0" u="none" strike="noStrike" kern="0" cap="none" spc="0" normalizeH="0" baseline="0" noProof="0" dirty="0">
                <a:ln>
                  <a:noFill/>
                </a:ln>
                <a:solidFill>
                  <a:prstClr val="black"/>
                </a:solidFill>
                <a:effectLst/>
                <a:uLnTx/>
                <a:uFillTx/>
                <a:latin typeface="+mn-ea"/>
                <a:ea typeface="+mn-ea"/>
                <a:cs typeface="+mn-cs"/>
              </a:endParaRPr>
            </a:p>
            <a:p>
              <a:pPr marL="0" marR="0" lvl="0" indent="0" algn="ctr" defTabSz="957263"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prstClr val="black"/>
                  </a:solidFill>
                  <a:effectLst/>
                  <a:uLnTx/>
                  <a:uFillTx/>
                  <a:latin typeface="+mn-ea"/>
                  <a:ea typeface="+mn-ea"/>
                  <a:cs typeface="+mn-cs"/>
                </a:rPr>
                <a:t>の開催</a:t>
              </a:r>
            </a:p>
          </p:txBody>
        </p:sp>
        <p:sp>
          <p:nvSpPr>
            <p:cNvPr id="51" name="矢印: 五方向 50">
              <a:extLst>
                <a:ext uri="{FF2B5EF4-FFF2-40B4-BE49-F238E27FC236}">
                  <a16:creationId xmlns:a16="http://schemas.microsoft.com/office/drawing/2014/main" id="{526748A8-E728-D07B-71F8-D4043CA1E60C}"/>
                </a:ext>
              </a:extLst>
            </p:cNvPr>
            <p:cNvSpPr/>
            <p:nvPr/>
          </p:nvSpPr>
          <p:spPr>
            <a:xfrm>
              <a:off x="4451349" y="2707856"/>
              <a:ext cx="1320801" cy="533095"/>
            </a:xfrm>
            <a:prstGeom prst="homePlate">
              <a:avLst>
                <a:gd name="adj" fmla="val 28381"/>
              </a:avLst>
            </a:prstGeom>
            <a:solidFill>
              <a:sysClr val="window" lastClr="FFFFFF"/>
            </a:solidFill>
            <a:ln w="28575" cap="flat" cmpd="sng" algn="ctr">
              <a:solidFill>
                <a:sysClr val="window" lastClr="FFFFFF"/>
              </a:solidFill>
              <a:prstDash val="solid"/>
            </a:ln>
            <a:effectLst/>
          </p:spPr>
          <p:txBody>
            <a:bodyPr rtlCol="0" anchor="ctr"/>
            <a:lstStyle/>
            <a:p>
              <a:pPr marL="0" marR="0" lvl="0" indent="0" algn="ctr" defTabSz="957263"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prstClr val="black"/>
                  </a:solidFill>
                  <a:effectLst/>
                  <a:uLnTx/>
                  <a:uFillTx/>
                  <a:latin typeface="+mn-ea"/>
                  <a:ea typeface="+mn-ea"/>
                  <a:cs typeface="+mn-cs"/>
                </a:rPr>
                <a:t>認定結果の登録、</a:t>
              </a:r>
              <a:endParaRPr kumimoji="0" lang="en-US" altLang="ja-JP" sz="1050" b="0" i="0" u="none" strike="noStrike" kern="0" cap="none" spc="0" normalizeH="0" baseline="0" noProof="0" dirty="0">
                <a:ln>
                  <a:noFill/>
                </a:ln>
                <a:solidFill>
                  <a:prstClr val="black"/>
                </a:solidFill>
                <a:effectLst/>
                <a:uLnTx/>
                <a:uFillTx/>
                <a:latin typeface="+mn-ea"/>
                <a:ea typeface="+mn-ea"/>
                <a:cs typeface="+mn-cs"/>
              </a:endParaRPr>
            </a:p>
            <a:p>
              <a:pPr marL="0" marR="0" lvl="0" indent="0" algn="ctr" defTabSz="957263"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prstClr val="black"/>
                  </a:solidFill>
                  <a:effectLst/>
                  <a:uLnTx/>
                  <a:uFillTx/>
                  <a:latin typeface="+mn-ea"/>
                  <a:ea typeface="+mn-ea"/>
                  <a:cs typeface="+mn-cs"/>
                </a:rPr>
                <a:t>受給証発行</a:t>
              </a:r>
            </a:p>
          </p:txBody>
        </p:sp>
        <p:cxnSp>
          <p:nvCxnSpPr>
            <p:cNvPr id="52" name="コネクタ: カギ線 51">
              <a:extLst>
                <a:ext uri="{FF2B5EF4-FFF2-40B4-BE49-F238E27FC236}">
                  <a16:creationId xmlns:a16="http://schemas.microsoft.com/office/drawing/2014/main" id="{E38E037A-1BF9-1FFC-F148-4D524F643827}"/>
                </a:ext>
              </a:extLst>
            </p:cNvPr>
            <p:cNvCxnSpPr>
              <a:cxnSpLocks/>
            </p:cNvCxnSpPr>
            <p:nvPr/>
          </p:nvCxnSpPr>
          <p:spPr>
            <a:xfrm rot="5400000">
              <a:off x="3666674" y="1095000"/>
              <a:ext cx="792000" cy="2412000"/>
            </a:xfrm>
            <a:prstGeom prst="bentConnector3">
              <a:avLst>
                <a:gd name="adj1" fmla="val 50000"/>
              </a:avLst>
            </a:prstGeom>
            <a:solidFill>
              <a:sysClr val="window" lastClr="FFFFFF"/>
            </a:solidFill>
            <a:ln w="19050" cap="flat" cmpd="sng" algn="ctr">
              <a:solidFill>
                <a:sysClr val="windowText" lastClr="000000">
                  <a:lumMod val="50000"/>
                  <a:lumOff val="50000"/>
                </a:sysClr>
              </a:solidFill>
              <a:prstDash val="sysDash"/>
              <a:tailEnd type="arrow"/>
            </a:ln>
            <a:effectLst/>
          </p:spPr>
        </p:cxnSp>
        <p:sp>
          <p:nvSpPr>
            <p:cNvPr id="53" name="テキスト ボックス 52">
              <a:extLst>
                <a:ext uri="{FF2B5EF4-FFF2-40B4-BE49-F238E27FC236}">
                  <a16:creationId xmlns:a16="http://schemas.microsoft.com/office/drawing/2014/main" id="{C86EDC7C-15A9-208C-A61C-BFA857B2E711}"/>
                </a:ext>
              </a:extLst>
            </p:cNvPr>
            <p:cNvSpPr txBox="1"/>
            <p:nvPr/>
          </p:nvSpPr>
          <p:spPr>
            <a:xfrm>
              <a:off x="2826301" y="2057342"/>
              <a:ext cx="1287174" cy="211221"/>
            </a:xfrm>
            <a:prstGeom prst="rect">
              <a:avLst/>
            </a:prstGeom>
            <a:noFill/>
          </p:spPr>
          <p:txBody>
            <a:bodyPr wrap="square">
              <a:spAutoFit/>
            </a:bodyPr>
            <a:lstStyle/>
            <a:p>
              <a:pPr defTabSz="957263">
                <a:lnSpc>
                  <a:spcPct val="100000"/>
                </a:lnSpc>
              </a:pPr>
              <a:r>
                <a:rPr lang="ja-JP" altLang="en-US" sz="1000" dirty="0">
                  <a:solidFill>
                    <a:prstClr val="black"/>
                  </a:solidFill>
                  <a:latin typeface="+mn-ea"/>
                  <a:ea typeface="+mn-ea"/>
                </a:rPr>
                <a:t>臨個票・意見書の取得</a:t>
              </a:r>
            </a:p>
          </p:txBody>
        </p:sp>
        <p:cxnSp>
          <p:nvCxnSpPr>
            <p:cNvPr id="54" name="直線矢印コネクタ 53">
              <a:extLst>
                <a:ext uri="{FF2B5EF4-FFF2-40B4-BE49-F238E27FC236}">
                  <a16:creationId xmlns:a16="http://schemas.microsoft.com/office/drawing/2014/main" id="{20B03C91-8DF0-5F65-1337-068707D431D9}"/>
                </a:ext>
              </a:extLst>
            </p:cNvPr>
            <p:cNvCxnSpPr>
              <a:cxnSpLocks/>
              <a:endCxn id="32" idx="2"/>
            </p:cNvCxnSpPr>
            <p:nvPr/>
          </p:nvCxnSpPr>
          <p:spPr>
            <a:xfrm flipV="1">
              <a:off x="5472374" y="1905000"/>
              <a:ext cx="2913" cy="802856"/>
            </a:xfrm>
            <a:prstGeom prst="straightConnector1">
              <a:avLst/>
            </a:prstGeom>
            <a:solidFill>
              <a:sysClr val="window" lastClr="FFFFFF"/>
            </a:solidFill>
            <a:ln w="19050" cap="flat" cmpd="sng" algn="ctr">
              <a:solidFill>
                <a:sysClr val="windowText" lastClr="000000">
                  <a:lumMod val="50000"/>
                  <a:lumOff val="50000"/>
                </a:sysClr>
              </a:solidFill>
              <a:prstDash val="sysDash"/>
              <a:tailEnd type="arrow"/>
            </a:ln>
            <a:effectLst/>
          </p:spPr>
        </p:cxnSp>
        <p:sp>
          <p:nvSpPr>
            <p:cNvPr id="55" name="テキスト ボックス 54">
              <a:extLst>
                <a:ext uri="{FF2B5EF4-FFF2-40B4-BE49-F238E27FC236}">
                  <a16:creationId xmlns:a16="http://schemas.microsoft.com/office/drawing/2014/main" id="{99DAD943-96FE-6B93-9536-F5E30908C717}"/>
                </a:ext>
              </a:extLst>
            </p:cNvPr>
            <p:cNvSpPr txBox="1"/>
            <p:nvPr/>
          </p:nvSpPr>
          <p:spPr>
            <a:xfrm>
              <a:off x="5472374" y="2057342"/>
              <a:ext cx="842701" cy="343235"/>
            </a:xfrm>
            <a:prstGeom prst="rect">
              <a:avLst/>
            </a:prstGeom>
            <a:noFill/>
          </p:spPr>
          <p:txBody>
            <a:bodyPr wrap="square">
              <a:spAutoFit/>
            </a:bodyPr>
            <a:lstStyle/>
            <a:p>
              <a:pPr defTabSz="957263">
                <a:lnSpc>
                  <a:spcPct val="100000"/>
                </a:lnSpc>
              </a:pPr>
              <a:r>
                <a:rPr lang="ja-JP" altLang="en-US" sz="1000" dirty="0">
                  <a:solidFill>
                    <a:prstClr val="black"/>
                  </a:solidFill>
                  <a:latin typeface="+mn-ea"/>
                  <a:ea typeface="+mn-ea"/>
                </a:rPr>
                <a:t>認定結果など</a:t>
              </a:r>
              <a:endParaRPr lang="en-US" altLang="ja-JP" sz="1000" dirty="0">
                <a:solidFill>
                  <a:prstClr val="black"/>
                </a:solidFill>
                <a:latin typeface="+mn-ea"/>
                <a:ea typeface="+mn-ea"/>
              </a:endParaRPr>
            </a:p>
            <a:p>
              <a:pPr defTabSz="957263">
                <a:lnSpc>
                  <a:spcPct val="100000"/>
                </a:lnSpc>
              </a:pPr>
              <a:r>
                <a:rPr lang="ja-JP" altLang="en-US" sz="1000" dirty="0">
                  <a:solidFill>
                    <a:prstClr val="black"/>
                  </a:solidFill>
                  <a:latin typeface="+mn-ea"/>
                  <a:ea typeface="+mn-ea"/>
                </a:rPr>
                <a:t>の登録</a:t>
              </a:r>
            </a:p>
          </p:txBody>
        </p:sp>
        <p:sp>
          <p:nvSpPr>
            <p:cNvPr id="56" name="四角形: 角を丸くする 55">
              <a:extLst>
                <a:ext uri="{FF2B5EF4-FFF2-40B4-BE49-F238E27FC236}">
                  <a16:creationId xmlns:a16="http://schemas.microsoft.com/office/drawing/2014/main" id="{A0E9E93A-68D9-E876-1588-BF53182219E4}"/>
                </a:ext>
              </a:extLst>
            </p:cNvPr>
            <p:cNvSpPr/>
            <p:nvPr/>
          </p:nvSpPr>
          <p:spPr>
            <a:xfrm>
              <a:off x="2829216" y="1019175"/>
              <a:ext cx="723610" cy="885825"/>
            </a:xfrm>
            <a:prstGeom prst="roundRect">
              <a:avLst>
                <a:gd name="adj" fmla="val 9950"/>
              </a:avLst>
            </a:prstGeom>
            <a:solidFill>
              <a:srgbClr val="C2D9FE"/>
            </a:solidFill>
            <a:ln w="28575" cap="flat" cmpd="sng" algn="ctr">
              <a:solidFill>
                <a:srgbClr val="001750"/>
              </a:solidFill>
              <a:prstDash val="solid"/>
            </a:ln>
            <a:effectLst/>
          </p:spPr>
          <p:txBody>
            <a:bodyPr rtlCol="0" anchor="ctr"/>
            <a:lstStyle/>
            <a:p>
              <a:pPr marL="0" marR="0" lvl="0" indent="0" algn="ctr" defTabSz="957263"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a:ln>
                    <a:noFill/>
                  </a:ln>
                  <a:solidFill>
                    <a:prstClr val="black"/>
                  </a:solidFill>
                  <a:effectLst/>
                  <a:uLnTx/>
                  <a:uFillTx/>
                  <a:latin typeface="+mn-ea"/>
                  <a:ea typeface="+mn-ea"/>
                  <a:cs typeface="+mn-cs"/>
                </a:rPr>
                <a:t>指定医</a:t>
              </a:r>
            </a:p>
          </p:txBody>
        </p:sp>
      </p:grpSp>
      <p:sp>
        <p:nvSpPr>
          <p:cNvPr id="4" name="正方形/長方形 3">
            <a:extLst>
              <a:ext uri="{FF2B5EF4-FFF2-40B4-BE49-F238E27FC236}">
                <a16:creationId xmlns:a16="http://schemas.microsoft.com/office/drawing/2014/main" id="{14932E2A-8D58-7A4E-B715-46786AF83FCE}"/>
              </a:ext>
            </a:extLst>
          </p:cNvPr>
          <p:cNvSpPr/>
          <p:nvPr/>
        </p:nvSpPr>
        <p:spPr bwMode="auto">
          <a:xfrm>
            <a:off x="175844" y="1148997"/>
            <a:ext cx="2516018" cy="369332"/>
          </a:xfrm>
          <a:prstGeom prst="rect">
            <a:avLst/>
          </a:prstGeom>
          <a:solidFill>
            <a:srgbClr val="C2D9FE"/>
          </a:solidFill>
          <a:ln w="9525">
            <a:noFill/>
            <a:miter lim="800000"/>
            <a:headEnd/>
            <a:tailEnd/>
          </a:ln>
          <a:effectLst/>
        </p:spPr>
        <p:txBody>
          <a:bodyPr wrap="square" rtlCol="0" anchor="ctr" anchorCtr="0">
            <a:noAutofit/>
          </a:bodyPr>
          <a:lstStyle/>
          <a:p>
            <a:pPr marL="144000" indent="-144000">
              <a:lnSpc>
                <a:spcPct val="120000"/>
              </a:lnSpc>
            </a:pPr>
            <a:r>
              <a:rPr lang="ja-JP" altLang="en-US" sz="1200" b="1" dirty="0">
                <a:solidFill>
                  <a:schemeClr val="tx1"/>
                </a:solidFill>
                <a:highlight>
                  <a:srgbClr val="FFFF00"/>
                </a:highlight>
                <a:latin typeface="+mn-ea"/>
                <a:ea typeface="+mn-ea"/>
              </a:rPr>
              <a:t>①臨個票・意見書の登録</a:t>
            </a:r>
            <a:endParaRPr lang="en-US" altLang="ja-JP" sz="1200" b="1" dirty="0">
              <a:solidFill>
                <a:schemeClr val="tx1"/>
              </a:solidFill>
              <a:highlight>
                <a:srgbClr val="FFFF00"/>
              </a:highlight>
              <a:latin typeface="+mn-ea"/>
              <a:ea typeface="+mn-ea"/>
            </a:endParaRPr>
          </a:p>
        </p:txBody>
      </p:sp>
      <p:sp>
        <p:nvSpPr>
          <p:cNvPr id="58" name="正方形/長方形 57">
            <a:extLst>
              <a:ext uri="{FF2B5EF4-FFF2-40B4-BE49-F238E27FC236}">
                <a16:creationId xmlns:a16="http://schemas.microsoft.com/office/drawing/2014/main" id="{F511B66E-57F8-B039-494C-800D6DD76C40}"/>
              </a:ext>
            </a:extLst>
          </p:cNvPr>
          <p:cNvSpPr/>
          <p:nvPr/>
        </p:nvSpPr>
        <p:spPr bwMode="auto">
          <a:xfrm>
            <a:off x="64041" y="779665"/>
            <a:ext cx="3022946" cy="369332"/>
          </a:xfrm>
          <a:prstGeom prst="rect">
            <a:avLst/>
          </a:prstGeom>
          <a:no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指定医が難病・小慢</a:t>
            </a:r>
            <a:r>
              <a:rPr lang="en-US" altLang="ja-JP" sz="1400" b="1" dirty="0">
                <a:solidFill>
                  <a:schemeClr val="tx1"/>
                </a:solidFill>
                <a:latin typeface="+mn-ea"/>
                <a:ea typeface="+mn-ea"/>
              </a:rPr>
              <a:t>DB</a:t>
            </a:r>
            <a:r>
              <a:rPr lang="ja-JP" altLang="en-US" sz="1400" b="1" dirty="0">
                <a:solidFill>
                  <a:schemeClr val="tx1"/>
                </a:solidFill>
                <a:latin typeface="+mn-ea"/>
                <a:ea typeface="+mn-ea"/>
              </a:rPr>
              <a:t>で行う操作</a:t>
            </a:r>
            <a:endParaRPr lang="en-US" altLang="ja-JP" sz="1400" b="1" dirty="0">
              <a:solidFill>
                <a:schemeClr val="tx1"/>
              </a:solidFill>
              <a:latin typeface="+mn-ea"/>
              <a:ea typeface="+mn-ea"/>
            </a:endParaRPr>
          </a:p>
        </p:txBody>
      </p:sp>
      <p:sp>
        <p:nvSpPr>
          <p:cNvPr id="59" name="正方形/長方形 58">
            <a:extLst>
              <a:ext uri="{FF2B5EF4-FFF2-40B4-BE49-F238E27FC236}">
                <a16:creationId xmlns:a16="http://schemas.microsoft.com/office/drawing/2014/main" id="{076D5E65-42A7-8E7A-4547-6CE623804E71}"/>
              </a:ext>
            </a:extLst>
          </p:cNvPr>
          <p:cNvSpPr/>
          <p:nvPr/>
        </p:nvSpPr>
        <p:spPr bwMode="auto">
          <a:xfrm>
            <a:off x="175844" y="1556896"/>
            <a:ext cx="2516018" cy="576703"/>
          </a:xfrm>
          <a:prstGeom prst="rect">
            <a:avLst/>
          </a:prstGeom>
          <a:solidFill>
            <a:srgbClr val="C2D9FE"/>
          </a:solidFill>
          <a:ln w="9525">
            <a:noFill/>
            <a:miter lim="800000"/>
            <a:headEnd/>
            <a:tailEnd/>
          </a:ln>
          <a:effectLst/>
        </p:spPr>
        <p:txBody>
          <a:bodyPr wrap="square" rtlCol="0" anchor="ctr" anchorCtr="0">
            <a:noAutofit/>
          </a:bodyPr>
          <a:lstStyle/>
          <a:p>
            <a:pPr marL="144000" indent="-144000">
              <a:lnSpc>
                <a:spcPct val="120000"/>
              </a:lnSpc>
            </a:pPr>
            <a:r>
              <a:rPr lang="ja-JP" altLang="en-US" sz="1200" b="1" dirty="0">
                <a:solidFill>
                  <a:schemeClr val="tx1"/>
                </a:solidFill>
                <a:highlight>
                  <a:srgbClr val="FFFF00"/>
                </a:highlight>
                <a:latin typeface="+mn-ea"/>
                <a:ea typeface="+mn-ea"/>
              </a:rPr>
              <a:t>②アクセスキー付き臨個票・意見書の取得</a:t>
            </a:r>
            <a:endParaRPr lang="en-US" altLang="ja-JP" sz="1200" b="1" dirty="0">
              <a:solidFill>
                <a:schemeClr val="tx1"/>
              </a:solidFill>
              <a:highlight>
                <a:srgbClr val="FFFF00"/>
              </a:highlight>
              <a:latin typeface="+mn-ea"/>
              <a:ea typeface="+mn-ea"/>
            </a:endParaRPr>
          </a:p>
        </p:txBody>
      </p:sp>
      <p:sp>
        <p:nvSpPr>
          <p:cNvPr id="60" name="正方形/長方形 59">
            <a:extLst>
              <a:ext uri="{FF2B5EF4-FFF2-40B4-BE49-F238E27FC236}">
                <a16:creationId xmlns:a16="http://schemas.microsoft.com/office/drawing/2014/main" id="{0E3C6B58-4F02-C847-BA85-98B8701FF585}"/>
              </a:ext>
            </a:extLst>
          </p:cNvPr>
          <p:cNvSpPr/>
          <p:nvPr/>
        </p:nvSpPr>
        <p:spPr bwMode="auto">
          <a:xfrm>
            <a:off x="175844" y="2196038"/>
            <a:ext cx="2516018" cy="576703"/>
          </a:xfrm>
          <a:prstGeom prst="rect">
            <a:avLst/>
          </a:prstGeom>
          <a:solidFill>
            <a:srgbClr val="C2D9FE"/>
          </a:solidFill>
          <a:ln w="9525">
            <a:noFill/>
            <a:miter lim="800000"/>
            <a:headEnd/>
            <a:tailEnd/>
          </a:ln>
          <a:effectLst/>
        </p:spPr>
        <p:txBody>
          <a:bodyPr wrap="square" rtlCol="0" anchor="ctr" anchorCtr="0">
            <a:noAutofit/>
          </a:bodyPr>
          <a:lstStyle/>
          <a:p>
            <a:pPr marL="144000" indent="-144000">
              <a:lnSpc>
                <a:spcPct val="120000"/>
              </a:lnSpc>
            </a:pPr>
            <a:r>
              <a:rPr lang="ja-JP" altLang="en-US" sz="1200" b="1" dirty="0">
                <a:solidFill>
                  <a:schemeClr val="tx1"/>
                </a:solidFill>
                <a:highlight>
                  <a:srgbClr val="FFFF00"/>
                </a:highlight>
                <a:latin typeface="+mn-ea"/>
                <a:ea typeface="+mn-ea"/>
              </a:rPr>
              <a:t>③患者へアクセスキー付きの臨個票・意見書を交付</a:t>
            </a:r>
          </a:p>
        </p:txBody>
      </p:sp>
      <p:pic>
        <p:nvPicPr>
          <p:cNvPr id="8" name="04-概要">
            <a:hlinkClick r:id="" action="ppaction://media"/>
            <a:extLst>
              <a:ext uri="{FF2B5EF4-FFF2-40B4-BE49-F238E27FC236}">
                <a16:creationId xmlns:a16="http://schemas.microsoft.com/office/drawing/2014/main" id="{DB908B41-8D32-954A-54D4-EF16BD41C3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041" y="-651394"/>
            <a:ext cx="609600" cy="609600"/>
          </a:xfrm>
          <a:prstGeom prst="rect">
            <a:avLst/>
          </a:prstGeom>
        </p:spPr>
      </p:pic>
      <p:sp>
        <p:nvSpPr>
          <p:cNvPr id="9" name="正方形/長方形 8">
            <a:extLst>
              <a:ext uri="{FF2B5EF4-FFF2-40B4-BE49-F238E27FC236}">
                <a16:creationId xmlns:a16="http://schemas.microsoft.com/office/drawing/2014/main" id="{2B53FF7B-564C-97B7-3258-A4FF885614AF}"/>
              </a:ext>
            </a:extLst>
          </p:cNvPr>
          <p:cNvSpPr/>
          <p:nvPr/>
        </p:nvSpPr>
        <p:spPr>
          <a:xfrm>
            <a:off x="6038503" y="934735"/>
            <a:ext cx="1703484" cy="432958"/>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0" name="正方形/長方形 9">
            <a:extLst>
              <a:ext uri="{FF2B5EF4-FFF2-40B4-BE49-F238E27FC236}">
                <a16:creationId xmlns:a16="http://schemas.microsoft.com/office/drawing/2014/main" id="{E8757FCE-2BDF-6A59-1558-0843FCC6C5E3}"/>
              </a:ext>
            </a:extLst>
          </p:cNvPr>
          <p:cNvSpPr/>
          <p:nvPr/>
        </p:nvSpPr>
        <p:spPr>
          <a:xfrm>
            <a:off x="6038503" y="1366008"/>
            <a:ext cx="1703484" cy="606232"/>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1" name="正方形/長方形 10">
            <a:extLst>
              <a:ext uri="{FF2B5EF4-FFF2-40B4-BE49-F238E27FC236}">
                <a16:creationId xmlns:a16="http://schemas.microsoft.com/office/drawing/2014/main" id="{7712DE7E-B97B-8239-818C-8E7425D945B1}"/>
              </a:ext>
            </a:extLst>
          </p:cNvPr>
          <p:cNvSpPr/>
          <p:nvPr/>
        </p:nvSpPr>
        <p:spPr>
          <a:xfrm>
            <a:off x="3660986" y="1366008"/>
            <a:ext cx="1830824" cy="606232"/>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Tree>
    <p:extLst>
      <p:ext uri="{BB962C8B-B14F-4D97-AF65-F5344CB8AC3E}">
        <p14:creationId xmlns:p14="http://schemas.microsoft.com/office/powerpoint/2010/main" val="558392526"/>
      </p:ext>
    </p:extLst>
  </p:cSld>
  <p:clrMapOvr>
    <a:masterClrMapping/>
  </p:clrMapOvr>
  <mc:AlternateContent xmlns:mc="http://schemas.openxmlformats.org/markup-compatibility/2006" xmlns:p14="http://schemas.microsoft.com/office/powerpoint/2010/main">
    <mc:Choice Requires="p14">
      <p:transition spd="med" p14:dur="700" advTm="38710">
        <p:fade/>
      </p:transition>
    </mc:Choice>
    <mc:Fallback xmlns="">
      <p:transition spd="med" advTm="387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408" fill="hold"/>
                                        <p:tgtEl>
                                          <p:spTgt spid="8"/>
                                        </p:tgtEl>
                                      </p:cBhvr>
                                    </p:cmd>
                                  </p:childTnLst>
                                </p:cTn>
                              </p:par>
                              <p:par>
                                <p:cTn id="7" presetID="10" presetClass="entr" presetSubtype="0" fill="hold" grpId="0" nodeType="withEffect">
                                  <p:stCondLst>
                                    <p:cond delay="1100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par>
                                <p:cTn id="10" presetID="10" presetClass="exit" presetSubtype="0" fill="hold" grpId="1" nodeType="withEffect">
                                  <p:stCondLst>
                                    <p:cond delay="1600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par>
                                <p:cTn id="13" presetID="10" presetClass="entr" presetSubtype="0" fill="hold" grpId="0" nodeType="withEffect">
                                  <p:stCondLst>
                                    <p:cond delay="170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xit" presetSubtype="0" fill="hold" grpId="1" nodeType="withEffect">
                                  <p:stCondLst>
                                    <p:cond delay="22500"/>
                                  </p:stCondLst>
                                  <p:childTnLst>
                                    <p:animEffect transition="out" filter="fad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par>
                                <p:cTn id="19" presetID="10" presetClass="entr" presetSubtype="0" fill="hold" grpId="0" nodeType="withEffect">
                                  <p:stCondLst>
                                    <p:cond delay="2350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xit" presetSubtype="0" fill="hold" grpId="1" nodeType="withEffect">
                                  <p:stCondLst>
                                    <p:cond delay="28500"/>
                                  </p:stCondLst>
                                  <p:childTnLst>
                                    <p:animEffect transition="out" filter="fade">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8"/>
                </p:tgtEl>
              </p:cMediaNode>
            </p:audio>
          </p:childTnLst>
        </p:cTn>
      </p:par>
    </p:tnLst>
    <p:bldLst>
      <p:bldP spid="9" grpId="0" animBg="1"/>
      <p:bldP spid="9" grpId="1" animBg="1"/>
      <p:bldP spid="10" grpId="0" animBg="1"/>
      <p:bldP spid="10" grpId="1" animBg="1"/>
      <p:bldP spid="11" grpId="0" animBg="1"/>
      <p:bldP spid="1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6E2CDA56-B722-4BDD-15FB-A42165B2C8E6}"/>
              </a:ext>
            </a:extLst>
          </p:cNvPr>
          <p:cNvSpPr/>
          <p:nvPr/>
        </p:nvSpPr>
        <p:spPr bwMode="auto">
          <a:xfrm>
            <a:off x="3032759" y="729762"/>
            <a:ext cx="6012000" cy="3236400"/>
          </a:xfrm>
          <a:prstGeom prst="rect">
            <a:avLst/>
          </a:prstGeom>
          <a:solidFill>
            <a:schemeClr val="bg1">
              <a:lumMod val="95000"/>
            </a:schemeClr>
          </a:solidFill>
          <a:ln w="9525">
            <a:noFill/>
            <a:miter lim="800000"/>
            <a:headEnd/>
            <a:tailEnd/>
          </a:ln>
          <a:effectLst/>
        </p:spPr>
        <p:txBody>
          <a:bodyPr wrap="none" rtlCol="0" anchor="ctr" anchorCtr="0">
            <a:noAutofit/>
          </a:bodyPr>
          <a:lstStyle/>
          <a:p>
            <a:pPr algn="ctr"/>
            <a:endParaRPr kumimoji="1" lang="ja-JP" altLang="en-US" sz="1800">
              <a:solidFill>
                <a:schemeClr val="tx1"/>
              </a:solidFill>
              <a:latin typeface="+mn-ea"/>
              <a:ea typeface="+mn-ea"/>
            </a:endParaRPr>
          </a:p>
        </p:txBody>
      </p:sp>
      <p:sp>
        <p:nvSpPr>
          <p:cNvPr id="5" name="テキスト プレースホルダー 4">
            <a:extLst>
              <a:ext uri="{FF2B5EF4-FFF2-40B4-BE49-F238E27FC236}">
                <a16:creationId xmlns:a16="http://schemas.microsoft.com/office/drawing/2014/main" id="{FD4AA9C8-0049-ED4A-D7C4-586C8AE64ACE}"/>
              </a:ext>
            </a:extLst>
          </p:cNvPr>
          <p:cNvSpPr>
            <a:spLocks noGrp="1"/>
          </p:cNvSpPr>
          <p:nvPr>
            <p:ph type="body" sz="quarter" idx="14"/>
          </p:nvPr>
        </p:nvSpPr>
        <p:spPr/>
        <p:txBody>
          <a:bodyPr/>
          <a:lstStyle/>
          <a:p>
            <a:pPr>
              <a:lnSpc>
                <a:spcPct val="90000"/>
              </a:lnSpc>
              <a:spcBef>
                <a:spcPts val="0"/>
              </a:spcBef>
            </a:pPr>
            <a:r>
              <a:rPr lang="ja-JP" altLang="en-US" dirty="0"/>
              <a:t>新しい難病・小慢</a:t>
            </a:r>
            <a:r>
              <a:rPr lang="en-US" altLang="ja-JP" dirty="0"/>
              <a:t>DB</a:t>
            </a:r>
            <a:r>
              <a:rPr lang="ja-JP" altLang="en-US" dirty="0"/>
              <a:t>を利用せず従来通り臨個票や意見書を作成するケースでは、指定医は従来通り臨個票や意見書を作成し、患者に交付します。</a:t>
            </a:r>
          </a:p>
          <a:p>
            <a:pPr>
              <a:lnSpc>
                <a:spcPct val="90000"/>
              </a:lnSpc>
              <a:spcBef>
                <a:spcPts val="0"/>
              </a:spcBef>
            </a:pPr>
            <a:r>
              <a:rPr lang="ja-JP" altLang="en-US" dirty="0"/>
              <a:t>申請を受けた自治体では、紙の臨個票や意見書をスキャンして難病・小慢</a:t>
            </a:r>
            <a:r>
              <a:rPr lang="en-US" altLang="ja-JP" dirty="0"/>
              <a:t>DB</a:t>
            </a:r>
            <a:r>
              <a:rPr lang="ja-JP" altLang="en-US" dirty="0"/>
              <a:t>にアップロードします。</a:t>
            </a:r>
          </a:p>
        </p:txBody>
      </p:sp>
      <p:sp>
        <p:nvSpPr>
          <p:cNvPr id="2" name="タイトル 1">
            <a:extLst>
              <a:ext uri="{FF2B5EF4-FFF2-40B4-BE49-F238E27FC236}">
                <a16:creationId xmlns:a16="http://schemas.microsoft.com/office/drawing/2014/main" id="{0F387712-7E80-2D44-691C-FFF3C4588AF9}"/>
              </a:ext>
            </a:extLst>
          </p:cNvPr>
          <p:cNvSpPr>
            <a:spLocks noGrp="1"/>
          </p:cNvSpPr>
          <p:nvPr>
            <p:ph type="title"/>
          </p:nvPr>
        </p:nvSpPr>
        <p:spPr/>
        <p:txBody>
          <a:bodyPr/>
          <a:lstStyle/>
          <a:p>
            <a:r>
              <a:rPr kumimoji="1" lang="en-US" altLang="ja-JP" sz="1900" dirty="0"/>
              <a:t>2.2</a:t>
            </a:r>
            <a:r>
              <a:rPr kumimoji="1" lang="ja-JP" altLang="en-US" sz="1900" dirty="0"/>
              <a:t> 新しい難病・小慢</a:t>
            </a:r>
            <a:r>
              <a:rPr kumimoji="1" lang="en-US" altLang="ja-JP" sz="1900" dirty="0"/>
              <a:t>DB</a:t>
            </a:r>
            <a:r>
              <a:rPr kumimoji="1" lang="ja-JP" altLang="en-US" sz="1900" dirty="0"/>
              <a:t>を利用せずに臨個票・意見書を作成するケース</a:t>
            </a:r>
          </a:p>
        </p:txBody>
      </p:sp>
      <p:sp>
        <p:nvSpPr>
          <p:cNvPr id="7" name="正方形/長方形 6">
            <a:extLst>
              <a:ext uri="{FF2B5EF4-FFF2-40B4-BE49-F238E27FC236}">
                <a16:creationId xmlns:a16="http://schemas.microsoft.com/office/drawing/2014/main" id="{754B3467-2C76-7890-953F-07370FC4D115}"/>
              </a:ext>
            </a:extLst>
          </p:cNvPr>
          <p:cNvSpPr/>
          <p:nvPr/>
        </p:nvSpPr>
        <p:spPr bwMode="auto">
          <a:xfrm>
            <a:off x="175844" y="1148997"/>
            <a:ext cx="2516018" cy="369332"/>
          </a:xfrm>
          <a:prstGeom prst="rect">
            <a:avLst/>
          </a:prstGeom>
          <a:solidFill>
            <a:srgbClr val="C2D9FE"/>
          </a:solidFill>
          <a:ln w="9525">
            <a:noFill/>
            <a:miter lim="800000"/>
            <a:headEnd/>
            <a:tailEnd/>
          </a:ln>
          <a:effectLst/>
        </p:spPr>
        <p:txBody>
          <a:bodyPr wrap="square" rtlCol="0" anchor="ctr" anchorCtr="0">
            <a:noAutofit/>
          </a:bodyPr>
          <a:lstStyle/>
          <a:p>
            <a:pPr marL="360000" indent="-360000">
              <a:lnSpc>
                <a:spcPct val="120000"/>
              </a:lnSpc>
            </a:pPr>
            <a:r>
              <a:rPr lang="ja-JP" altLang="en-US" sz="1200" b="1" dirty="0">
                <a:solidFill>
                  <a:schemeClr val="tx1"/>
                </a:solidFill>
                <a:highlight>
                  <a:srgbClr val="FFFF00"/>
                </a:highlight>
                <a:latin typeface="+mn-ea"/>
                <a:ea typeface="+mn-ea"/>
              </a:rPr>
              <a:t>①臨個票・意見書を交付</a:t>
            </a:r>
            <a:endParaRPr lang="en-US" altLang="ja-JP" sz="1200" b="1" dirty="0">
              <a:solidFill>
                <a:schemeClr val="tx1"/>
              </a:solidFill>
              <a:highlight>
                <a:srgbClr val="FFFF00"/>
              </a:highlight>
              <a:latin typeface="+mn-ea"/>
              <a:ea typeface="+mn-ea"/>
            </a:endParaRPr>
          </a:p>
        </p:txBody>
      </p:sp>
      <p:sp>
        <p:nvSpPr>
          <p:cNvPr id="8" name="正方形/長方形 7">
            <a:extLst>
              <a:ext uri="{FF2B5EF4-FFF2-40B4-BE49-F238E27FC236}">
                <a16:creationId xmlns:a16="http://schemas.microsoft.com/office/drawing/2014/main" id="{9B8217DF-57B4-2D84-9D21-8BF3C02F47E6}"/>
              </a:ext>
            </a:extLst>
          </p:cNvPr>
          <p:cNvSpPr/>
          <p:nvPr/>
        </p:nvSpPr>
        <p:spPr bwMode="auto">
          <a:xfrm>
            <a:off x="64041" y="779665"/>
            <a:ext cx="3022946" cy="369332"/>
          </a:xfrm>
          <a:prstGeom prst="rect">
            <a:avLst/>
          </a:prstGeom>
          <a:no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指定医が行う操作</a:t>
            </a:r>
            <a:endParaRPr lang="en-US" altLang="ja-JP" sz="1400" b="1" dirty="0">
              <a:solidFill>
                <a:schemeClr val="tx1"/>
              </a:solidFill>
              <a:latin typeface="+mn-ea"/>
              <a:ea typeface="+mn-ea"/>
            </a:endParaRPr>
          </a:p>
        </p:txBody>
      </p:sp>
      <p:grpSp>
        <p:nvGrpSpPr>
          <p:cNvPr id="17" name="グループ化 16">
            <a:extLst>
              <a:ext uri="{FF2B5EF4-FFF2-40B4-BE49-F238E27FC236}">
                <a16:creationId xmlns:a16="http://schemas.microsoft.com/office/drawing/2014/main" id="{22700BEA-237E-01C9-FC52-0D7923A22BB7}"/>
              </a:ext>
            </a:extLst>
          </p:cNvPr>
          <p:cNvGrpSpPr/>
          <p:nvPr/>
        </p:nvGrpSpPr>
        <p:grpSpPr>
          <a:xfrm>
            <a:off x="3205248" y="827290"/>
            <a:ext cx="5686425" cy="3028342"/>
            <a:chOff x="3205248" y="827290"/>
            <a:chExt cx="5686425" cy="3028342"/>
          </a:xfrm>
        </p:grpSpPr>
        <p:sp>
          <p:nvSpPr>
            <p:cNvPr id="76" name="四角形: 角を丸くする 75">
              <a:extLst>
                <a:ext uri="{FF2B5EF4-FFF2-40B4-BE49-F238E27FC236}">
                  <a16:creationId xmlns:a16="http://schemas.microsoft.com/office/drawing/2014/main" id="{C84044CE-2A6E-65BA-FBCE-9CBAF266298A}"/>
                </a:ext>
              </a:extLst>
            </p:cNvPr>
            <p:cNvSpPr/>
            <p:nvPr/>
          </p:nvSpPr>
          <p:spPr>
            <a:xfrm>
              <a:off x="3205248" y="2726813"/>
              <a:ext cx="789741" cy="1128819"/>
            </a:xfrm>
            <a:prstGeom prst="roundRect">
              <a:avLst>
                <a:gd name="adj" fmla="val 6739"/>
              </a:avLst>
            </a:prstGeom>
            <a:solidFill>
              <a:srgbClr val="D9D9D9"/>
            </a:solidFill>
            <a:ln w="28575" cap="flat" cmpd="sng" algn="ctr">
              <a:solidFill>
                <a:srgbClr val="757575"/>
              </a:solidFill>
              <a:prstDash val="solid"/>
            </a:ln>
            <a:effectLst/>
          </p:spPr>
          <p:txBody>
            <a:bodyPr rtlCol="0" anchor="ctr"/>
            <a:lstStyle/>
            <a:p>
              <a:pPr algn="ctr" defTabSz="957263" fontAlgn="auto">
                <a:lnSpc>
                  <a:spcPct val="100000"/>
                </a:lnSpc>
                <a:spcBef>
                  <a:spcPts val="0"/>
                </a:spcBef>
                <a:spcAft>
                  <a:spcPts val="0"/>
                </a:spcAft>
              </a:pPr>
              <a:r>
                <a:rPr kumimoji="0" lang="ja-JP" altLang="en-US" sz="1100" b="1" kern="0" dirty="0">
                  <a:solidFill>
                    <a:prstClr val="black"/>
                  </a:solidFill>
                  <a:latin typeface="+mn-ea"/>
                  <a:ea typeface="+mn-ea"/>
                </a:rPr>
                <a:t>自治体</a:t>
              </a:r>
            </a:p>
          </p:txBody>
        </p:sp>
        <p:sp>
          <p:nvSpPr>
            <p:cNvPr id="77" name="四角形: 角を丸くする 76">
              <a:extLst>
                <a:ext uri="{FF2B5EF4-FFF2-40B4-BE49-F238E27FC236}">
                  <a16:creationId xmlns:a16="http://schemas.microsoft.com/office/drawing/2014/main" id="{4927DEEA-A440-1041-DD76-F280BCCE4D66}"/>
                </a:ext>
              </a:extLst>
            </p:cNvPr>
            <p:cNvSpPr/>
            <p:nvPr/>
          </p:nvSpPr>
          <p:spPr>
            <a:xfrm>
              <a:off x="3293655" y="827290"/>
              <a:ext cx="612927" cy="1111040"/>
            </a:xfrm>
            <a:prstGeom prst="roundRect">
              <a:avLst>
                <a:gd name="adj" fmla="val 12885"/>
              </a:avLst>
            </a:prstGeom>
            <a:solidFill>
              <a:srgbClr val="D9D9D9"/>
            </a:solidFill>
            <a:ln w="28575" cap="flat" cmpd="sng" algn="ctr">
              <a:solidFill>
                <a:srgbClr val="757575"/>
              </a:solidFill>
              <a:prstDash val="solid"/>
            </a:ln>
            <a:effectLst/>
          </p:spPr>
          <p:txBody>
            <a:bodyPr rtlCol="0" anchor="t"/>
            <a:lstStyle/>
            <a:p>
              <a:pPr algn="ctr" defTabSz="957263" fontAlgn="auto">
                <a:lnSpc>
                  <a:spcPct val="100000"/>
                </a:lnSpc>
                <a:spcBef>
                  <a:spcPts val="0"/>
                </a:spcBef>
                <a:spcAft>
                  <a:spcPts val="0"/>
                </a:spcAft>
              </a:pPr>
              <a:r>
                <a:rPr kumimoji="0" lang="ja-JP" altLang="en-US" sz="1100" b="1" kern="0" dirty="0">
                  <a:solidFill>
                    <a:prstClr val="black"/>
                  </a:solidFill>
                  <a:latin typeface="+mn-ea"/>
                  <a:ea typeface="+mn-ea"/>
                </a:rPr>
                <a:t>患者</a:t>
              </a:r>
            </a:p>
          </p:txBody>
        </p:sp>
        <p:cxnSp>
          <p:nvCxnSpPr>
            <p:cNvPr id="81" name="直線矢印コネクタ 80">
              <a:extLst>
                <a:ext uri="{FF2B5EF4-FFF2-40B4-BE49-F238E27FC236}">
                  <a16:creationId xmlns:a16="http://schemas.microsoft.com/office/drawing/2014/main" id="{CC5E9548-842C-8B46-C208-F4E8F0BDB245}"/>
                </a:ext>
              </a:extLst>
            </p:cNvPr>
            <p:cNvCxnSpPr>
              <a:cxnSpLocks/>
            </p:cNvCxnSpPr>
            <p:nvPr/>
          </p:nvCxnSpPr>
          <p:spPr>
            <a:xfrm flipH="1">
              <a:off x="3906582" y="1526170"/>
              <a:ext cx="1737509" cy="0"/>
            </a:xfrm>
            <a:prstGeom prst="straightConnector1">
              <a:avLst/>
            </a:prstGeom>
            <a:solidFill>
              <a:sysClr val="window" lastClr="FFFFFF"/>
            </a:solidFill>
            <a:ln w="19050" cap="flat" cmpd="sng" algn="ctr">
              <a:solidFill>
                <a:srgbClr val="1F497D">
                  <a:lumMod val="75000"/>
                </a:srgbClr>
              </a:solidFill>
              <a:prstDash val="solid"/>
              <a:tailEnd type="arrow"/>
            </a:ln>
            <a:effectLst/>
          </p:spPr>
        </p:cxnSp>
        <p:cxnSp>
          <p:nvCxnSpPr>
            <p:cNvPr id="82" name="直線矢印コネクタ 81">
              <a:extLst>
                <a:ext uri="{FF2B5EF4-FFF2-40B4-BE49-F238E27FC236}">
                  <a16:creationId xmlns:a16="http://schemas.microsoft.com/office/drawing/2014/main" id="{E12409F9-0581-0AA6-1ABF-9D206FEE80CF}"/>
                </a:ext>
              </a:extLst>
            </p:cNvPr>
            <p:cNvCxnSpPr>
              <a:cxnSpLocks/>
            </p:cNvCxnSpPr>
            <p:nvPr/>
          </p:nvCxnSpPr>
          <p:spPr>
            <a:xfrm>
              <a:off x="3906582" y="1239449"/>
              <a:ext cx="1737509" cy="0"/>
            </a:xfrm>
            <a:prstGeom prst="straightConnector1">
              <a:avLst/>
            </a:prstGeom>
            <a:solidFill>
              <a:sysClr val="window" lastClr="FFFFFF"/>
            </a:solidFill>
            <a:ln w="19050" cap="flat" cmpd="sng" algn="ctr">
              <a:solidFill>
                <a:srgbClr val="1F497D">
                  <a:lumMod val="75000"/>
                </a:srgbClr>
              </a:solidFill>
              <a:prstDash val="sysDash"/>
              <a:tailEnd type="arrow"/>
            </a:ln>
            <a:effectLst/>
          </p:spPr>
        </p:cxnSp>
        <p:sp>
          <p:nvSpPr>
            <p:cNvPr id="83" name="テキスト ボックス 82">
              <a:extLst>
                <a:ext uri="{FF2B5EF4-FFF2-40B4-BE49-F238E27FC236}">
                  <a16:creationId xmlns:a16="http://schemas.microsoft.com/office/drawing/2014/main" id="{B30B85C9-B955-92C1-9141-1161C8AC18FC}"/>
                </a:ext>
              </a:extLst>
            </p:cNvPr>
            <p:cNvSpPr txBox="1"/>
            <p:nvPr/>
          </p:nvSpPr>
          <p:spPr>
            <a:xfrm>
              <a:off x="3828839" y="965705"/>
              <a:ext cx="1815252" cy="246221"/>
            </a:xfrm>
            <a:prstGeom prst="rect">
              <a:avLst/>
            </a:prstGeom>
            <a:noFill/>
          </p:spPr>
          <p:txBody>
            <a:bodyPr wrap="square">
              <a:spAutoFit/>
            </a:bodyPr>
            <a:lstStyle/>
            <a:p>
              <a:pPr algn="ctr" defTabSz="957263">
                <a:lnSpc>
                  <a:spcPct val="100000"/>
                </a:lnSpc>
              </a:pPr>
              <a:r>
                <a:rPr lang="ja-JP" altLang="en-US" sz="1000" dirty="0">
                  <a:solidFill>
                    <a:prstClr val="black"/>
                  </a:solidFill>
                  <a:latin typeface="+mn-ea"/>
                  <a:ea typeface="+mn-ea"/>
                </a:rPr>
                <a:t>臨個票・意見書の作成依頼</a:t>
              </a:r>
            </a:p>
          </p:txBody>
        </p:sp>
        <p:sp>
          <p:nvSpPr>
            <p:cNvPr id="84" name="テキスト ボックス 83">
              <a:extLst>
                <a:ext uri="{FF2B5EF4-FFF2-40B4-BE49-F238E27FC236}">
                  <a16:creationId xmlns:a16="http://schemas.microsoft.com/office/drawing/2014/main" id="{2AB87CD8-52EE-C299-6750-CD3EBA8A6565}"/>
                </a:ext>
              </a:extLst>
            </p:cNvPr>
            <p:cNvSpPr txBox="1"/>
            <p:nvPr/>
          </p:nvSpPr>
          <p:spPr>
            <a:xfrm>
              <a:off x="3818176" y="1603724"/>
              <a:ext cx="1815252" cy="246221"/>
            </a:xfrm>
            <a:prstGeom prst="rect">
              <a:avLst/>
            </a:prstGeom>
            <a:noFill/>
          </p:spPr>
          <p:txBody>
            <a:bodyPr wrap="square">
              <a:spAutoFit/>
            </a:bodyPr>
            <a:lstStyle/>
            <a:p>
              <a:pPr algn="ctr" defTabSz="957263">
                <a:lnSpc>
                  <a:spcPct val="100000"/>
                </a:lnSpc>
              </a:pPr>
              <a:r>
                <a:rPr lang="ja-JP" altLang="en-US" sz="1000" b="1" dirty="0">
                  <a:solidFill>
                    <a:prstClr val="black"/>
                  </a:solidFill>
                  <a:highlight>
                    <a:srgbClr val="FFFF00"/>
                  </a:highlight>
                  <a:latin typeface="+mn-ea"/>
                  <a:ea typeface="+mn-ea"/>
                </a:rPr>
                <a:t>① 臨個票・意見書を交付</a:t>
              </a:r>
            </a:p>
          </p:txBody>
        </p:sp>
        <p:sp>
          <p:nvSpPr>
            <p:cNvPr id="85" name="テキスト ボックス 84">
              <a:extLst>
                <a:ext uri="{FF2B5EF4-FFF2-40B4-BE49-F238E27FC236}">
                  <a16:creationId xmlns:a16="http://schemas.microsoft.com/office/drawing/2014/main" id="{26D087E5-0C1D-4DBD-AD81-942CE3FE9738}"/>
                </a:ext>
              </a:extLst>
            </p:cNvPr>
            <p:cNvSpPr txBox="1"/>
            <p:nvPr/>
          </p:nvSpPr>
          <p:spPr>
            <a:xfrm>
              <a:off x="3562513" y="2101031"/>
              <a:ext cx="1411853" cy="246221"/>
            </a:xfrm>
            <a:prstGeom prst="rect">
              <a:avLst/>
            </a:prstGeom>
            <a:noFill/>
          </p:spPr>
          <p:txBody>
            <a:bodyPr wrap="square">
              <a:spAutoFit/>
            </a:bodyPr>
            <a:lstStyle/>
            <a:p>
              <a:pPr defTabSz="957263">
                <a:lnSpc>
                  <a:spcPct val="100000"/>
                </a:lnSpc>
              </a:pPr>
              <a:r>
                <a:rPr lang="ja-JP" altLang="en-US" sz="1000" dirty="0">
                  <a:solidFill>
                    <a:prstClr val="black"/>
                  </a:solidFill>
                  <a:latin typeface="+mn-ea"/>
                  <a:ea typeface="+mn-ea"/>
                </a:rPr>
                <a:t>認定申請</a:t>
              </a:r>
            </a:p>
          </p:txBody>
        </p:sp>
        <p:sp>
          <p:nvSpPr>
            <p:cNvPr id="86" name="四角形: 角を丸くする 85">
              <a:extLst>
                <a:ext uri="{FF2B5EF4-FFF2-40B4-BE49-F238E27FC236}">
                  <a16:creationId xmlns:a16="http://schemas.microsoft.com/office/drawing/2014/main" id="{786344AF-1F43-E6E8-0F75-D461AB590C04}"/>
                </a:ext>
              </a:extLst>
            </p:cNvPr>
            <p:cNvSpPr/>
            <p:nvPr/>
          </p:nvSpPr>
          <p:spPr>
            <a:xfrm>
              <a:off x="5644091" y="827290"/>
              <a:ext cx="793701" cy="1111040"/>
            </a:xfrm>
            <a:prstGeom prst="roundRect">
              <a:avLst>
                <a:gd name="adj" fmla="val 9950"/>
              </a:avLst>
            </a:prstGeom>
            <a:solidFill>
              <a:srgbClr val="C2D9FE"/>
            </a:solidFill>
            <a:ln w="28575" cap="flat" cmpd="sng" algn="ctr">
              <a:solidFill>
                <a:srgbClr val="001750"/>
              </a:solidFill>
              <a:prstDash val="solid"/>
            </a:ln>
            <a:effectLst/>
          </p:spPr>
          <p:txBody>
            <a:bodyPr rtlCol="0" anchor="ctr"/>
            <a:lstStyle/>
            <a:p>
              <a:pPr marL="0" marR="0" lvl="0" indent="0" algn="ctr" defTabSz="957263"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a:ln>
                    <a:noFill/>
                  </a:ln>
                  <a:solidFill>
                    <a:prstClr val="black"/>
                  </a:solidFill>
                  <a:effectLst/>
                  <a:uLnTx/>
                  <a:uFillTx/>
                  <a:latin typeface="+mn-ea"/>
                  <a:ea typeface="+mn-ea"/>
                  <a:cs typeface="+mn-cs"/>
                </a:rPr>
                <a:t>指定医</a:t>
              </a:r>
            </a:p>
          </p:txBody>
        </p:sp>
        <p:cxnSp>
          <p:nvCxnSpPr>
            <p:cNvPr id="87" name="直線矢印コネクタ 86">
              <a:extLst>
                <a:ext uri="{FF2B5EF4-FFF2-40B4-BE49-F238E27FC236}">
                  <a16:creationId xmlns:a16="http://schemas.microsoft.com/office/drawing/2014/main" id="{9AE0D590-1AA7-C10D-683F-FC3A8EE45B0C}"/>
                </a:ext>
              </a:extLst>
            </p:cNvPr>
            <p:cNvCxnSpPr>
              <a:cxnSpLocks/>
              <a:stCxn id="77" idx="2"/>
              <a:endCxn id="76" idx="0"/>
            </p:cNvCxnSpPr>
            <p:nvPr/>
          </p:nvCxnSpPr>
          <p:spPr>
            <a:xfrm>
              <a:off x="3600119" y="1938330"/>
              <a:ext cx="0" cy="788483"/>
            </a:xfrm>
            <a:prstGeom prst="straightConnector1">
              <a:avLst/>
            </a:prstGeom>
            <a:solidFill>
              <a:sysClr val="window" lastClr="FFFFFF"/>
            </a:solidFill>
            <a:ln w="19050" cap="flat" cmpd="sng" algn="ctr">
              <a:solidFill>
                <a:sysClr val="windowText" lastClr="000000">
                  <a:lumMod val="50000"/>
                  <a:lumOff val="50000"/>
                </a:sysClr>
              </a:solidFill>
              <a:prstDash val="sysDash"/>
              <a:tailEnd type="arrow"/>
            </a:ln>
            <a:effectLst/>
          </p:spPr>
        </p:cxnSp>
        <p:sp>
          <p:nvSpPr>
            <p:cNvPr id="88" name="四角形: 角を丸くする 87">
              <a:extLst>
                <a:ext uri="{FF2B5EF4-FFF2-40B4-BE49-F238E27FC236}">
                  <a16:creationId xmlns:a16="http://schemas.microsoft.com/office/drawing/2014/main" id="{378CFE4D-547F-C5EC-61FA-B76BCF062CD5}"/>
                </a:ext>
              </a:extLst>
            </p:cNvPr>
            <p:cNvSpPr/>
            <p:nvPr/>
          </p:nvSpPr>
          <p:spPr>
            <a:xfrm>
              <a:off x="5430311" y="2726812"/>
              <a:ext cx="1236299" cy="1128819"/>
            </a:xfrm>
            <a:prstGeom prst="roundRect">
              <a:avLst>
                <a:gd name="adj" fmla="val 0"/>
              </a:avLst>
            </a:prstGeom>
            <a:solidFill>
              <a:srgbClr val="FBDDDD"/>
            </a:solidFill>
            <a:ln w="28575" cap="flat" cmpd="sng" algn="ctr">
              <a:solidFill>
                <a:srgbClr val="FF8B8B"/>
              </a:solidFill>
              <a:prstDash val="solid"/>
            </a:ln>
            <a:effectLst/>
          </p:spPr>
          <p:txBody>
            <a:bodyPr rtlCol="0" anchor="ctr"/>
            <a:lstStyle/>
            <a:p>
              <a:pPr marL="0" marR="0" lvl="0" indent="0" algn="ctr" defTabSz="957263"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prstClr val="black"/>
                  </a:solidFill>
                  <a:effectLst/>
                  <a:uLnTx/>
                  <a:uFillTx/>
                  <a:latin typeface="+mn-ea"/>
                  <a:ea typeface="+mn-ea"/>
                  <a:cs typeface="+mn-cs"/>
                </a:rPr>
                <a:t>難病・小慢</a:t>
              </a:r>
              <a:r>
                <a:rPr kumimoji="0" lang="en-US" altLang="ja-JP" sz="1100" b="1" i="0" u="none" strike="noStrike" kern="0" cap="none" spc="0" normalizeH="0" baseline="0" noProof="0" dirty="0">
                  <a:ln>
                    <a:noFill/>
                  </a:ln>
                  <a:solidFill>
                    <a:prstClr val="black"/>
                  </a:solidFill>
                  <a:effectLst/>
                  <a:uLnTx/>
                  <a:uFillTx/>
                  <a:latin typeface="+mn-ea"/>
                  <a:ea typeface="+mn-ea"/>
                  <a:cs typeface="+mn-cs"/>
                </a:rPr>
                <a:t>DB</a:t>
              </a:r>
              <a:endParaRPr kumimoji="0" lang="ja-JP" altLang="en-US" sz="1100" b="1" i="0" u="none" strike="noStrike" kern="0" cap="none" spc="0" normalizeH="0" baseline="0" noProof="0" dirty="0">
                <a:ln>
                  <a:noFill/>
                </a:ln>
                <a:solidFill>
                  <a:prstClr val="black"/>
                </a:solidFill>
                <a:effectLst/>
                <a:uLnTx/>
                <a:uFillTx/>
                <a:latin typeface="+mn-ea"/>
                <a:ea typeface="+mn-ea"/>
                <a:cs typeface="+mn-cs"/>
              </a:endParaRPr>
            </a:p>
          </p:txBody>
        </p:sp>
        <p:cxnSp>
          <p:nvCxnSpPr>
            <p:cNvPr id="89" name="直線矢印コネクタ 88">
              <a:extLst>
                <a:ext uri="{FF2B5EF4-FFF2-40B4-BE49-F238E27FC236}">
                  <a16:creationId xmlns:a16="http://schemas.microsoft.com/office/drawing/2014/main" id="{08127795-CFB1-009B-919E-7B667264FD1D}"/>
                </a:ext>
              </a:extLst>
            </p:cNvPr>
            <p:cNvCxnSpPr>
              <a:cxnSpLocks/>
            </p:cNvCxnSpPr>
            <p:nvPr/>
          </p:nvCxnSpPr>
          <p:spPr>
            <a:xfrm flipV="1">
              <a:off x="3994989" y="3100074"/>
              <a:ext cx="1435322" cy="1"/>
            </a:xfrm>
            <a:prstGeom prst="straightConnector1">
              <a:avLst/>
            </a:prstGeom>
            <a:solidFill>
              <a:sysClr val="window" lastClr="FFFFFF"/>
            </a:solidFill>
            <a:ln w="19050" cap="flat" cmpd="sng" algn="ctr">
              <a:solidFill>
                <a:sysClr val="windowText" lastClr="000000">
                  <a:lumMod val="50000"/>
                  <a:lumOff val="50000"/>
                </a:sysClr>
              </a:solidFill>
              <a:prstDash val="sysDash"/>
              <a:tailEnd type="arrow"/>
            </a:ln>
            <a:effectLst/>
          </p:spPr>
        </p:cxnSp>
        <p:sp>
          <p:nvSpPr>
            <p:cNvPr id="90" name="テキスト ボックス 89">
              <a:extLst>
                <a:ext uri="{FF2B5EF4-FFF2-40B4-BE49-F238E27FC236}">
                  <a16:creationId xmlns:a16="http://schemas.microsoft.com/office/drawing/2014/main" id="{4287DF1F-C349-991C-E0CD-5966CC425817}"/>
                </a:ext>
              </a:extLst>
            </p:cNvPr>
            <p:cNvSpPr txBox="1"/>
            <p:nvPr/>
          </p:nvSpPr>
          <p:spPr>
            <a:xfrm>
              <a:off x="3970232" y="2726812"/>
              <a:ext cx="1411853" cy="400110"/>
            </a:xfrm>
            <a:prstGeom prst="rect">
              <a:avLst/>
            </a:prstGeom>
            <a:noFill/>
          </p:spPr>
          <p:txBody>
            <a:bodyPr wrap="square">
              <a:spAutoFit/>
            </a:bodyPr>
            <a:lstStyle/>
            <a:p>
              <a:pPr algn="ctr" defTabSz="957263">
                <a:lnSpc>
                  <a:spcPct val="100000"/>
                </a:lnSpc>
              </a:pPr>
              <a:r>
                <a:rPr lang="ja-JP" altLang="en-US" sz="1000" dirty="0">
                  <a:solidFill>
                    <a:prstClr val="black"/>
                  </a:solidFill>
                  <a:latin typeface="+mn-ea"/>
                  <a:ea typeface="+mn-ea"/>
                </a:rPr>
                <a:t>臨個票・意見書の</a:t>
              </a:r>
              <a:endParaRPr lang="en-US" altLang="ja-JP" sz="1000" dirty="0">
                <a:solidFill>
                  <a:prstClr val="black"/>
                </a:solidFill>
                <a:latin typeface="+mn-ea"/>
                <a:ea typeface="+mn-ea"/>
              </a:endParaRPr>
            </a:p>
            <a:p>
              <a:pPr algn="ctr" defTabSz="957263">
                <a:lnSpc>
                  <a:spcPct val="100000"/>
                </a:lnSpc>
              </a:pPr>
              <a:r>
                <a:rPr lang="en-US" altLang="ja-JP" sz="1000" dirty="0">
                  <a:solidFill>
                    <a:prstClr val="black"/>
                  </a:solidFill>
                  <a:latin typeface="+mn-ea"/>
                  <a:ea typeface="+mn-ea"/>
                </a:rPr>
                <a:t>PDF</a:t>
              </a:r>
              <a:r>
                <a:rPr lang="ja-JP" altLang="en-US" sz="1000" dirty="0">
                  <a:solidFill>
                    <a:prstClr val="black"/>
                  </a:solidFill>
                  <a:latin typeface="+mn-ea"/>
                  <a:ea typeface="+mn-ea"/>
                </a:rPr>
                <a:t>データアップロード</a:t>
              </a:r>
            </a:p>
          </p:txBody>
        </p:sp>
        <p:sp>
          <p:nvSpPr>
            <p:cNvPr id="91" name="四角形: 角を丸くする 90">
              <a:extLst>
                <a:ext uri="{FF2B5EF4-FFF2-40B4-BE49-F238E27FC236}">
                  <a16:creationId xmlns:a16="http://schemas.microsoft.com/office/drawing/2014/main" id="{C54185FD-545F-5223-9EBD-88A895721218}"/>
                </a:ext>
              </a:extLst>
            </p:cNvPr>
            <p:cNvSpPr/>
            <p:nvPr/>
          </p:nvSpPr>
          <p:spPr>
            <a:xfrm>
              <a:off x="8101932" y="2726813"/>
              <a:ext cx="789741" cy="1128819"/>
            </a:xfrm>
            <a:prstGeom prst="roundRect">
              <a:avLst>
                <a:gd name="adj" fmla="val 6739"/>
              </a:avLst>
            </a:prstGeom>
            <a:solidFill>
              <a:srgbClr val="D9D9D9"/>
            </a:solidFill>
            <a:ln w="28575" cap="flat" cmpd="sng" algn="ctr">
              <a:solidFill>
                <a:srgbClr val="757575"/>
              </a:solidFill>
              <a:prstDash val="solid"/>
            </a:ln>
            <a:effectLst/>
          </p:spPr>
          <p:txBody>
            <a:bodyPr rtlCol="0" anchor="ctr"/>
            <a:lstStyle/>
            <a:p>
              <a:pPr algn="ctr" defTabSz="957263" fontAlgn="auto">
                <a:lnSpc>
                  <a:spcPct val="100000"/>
                </a:lnSpc>
                <a:spcBef>
                  <a:spcPts val="0"/>
                </a:spcBef>
                <a:spcAft>
                  <a:spcPts val="0"/>
                </a:spcAft>
              </a:pPr>
              <a:r>
                <a:rPr kumimoji="0" lang="ja-JP" altLang="en-US" sz="1100" b="1" kern="0" dirty="0">
                  <a:solidFill>
                    <a:prstClr val="black"/>
                  </a:solidFill>
                  <a:latin typeface="+mn-ea"/>
                  <a:ea typeface="+mn-ea"/>
                </a:rPr>
                <a:t>疾病登録センター</a:t>
              </a:r>
            </a:p>
          </p:txBody>
        </p:sp>
        <p:cxnSp>
          <p:nvCxnSpPr>
            <p:cNvPr id="92" name="直線矢印コネクタ 91">
              <a:extLst>
                <a:ext uri="{FF2B5EF4-FFF2-40B4-BE49-F238E27FC236}">
                  <a16:creationId xmlns:a16="http://schemas.microsoft.com/office/drawing/2014/main" id="{3F1153C3-77C5-576F-AAB4-BA680E079A2E}"/>
                </a:ext>
              </a:extLst>
            </p:cNvPr>
            <p:cNvCxnSpPr>
              <a:cxnSpLocks/>
            </p:cNvCxnSpPr>
            <p:nvPr/>
          </p:nvCxnSpPr>
          <p:spPr>
            <a:xfrm>
              <a:off x="6666610" y="3100074"/>
              <a:ext cx="1435322" cy="1"/>
            </a:xfrm>
            <a:prstGeom prst="straightConnector1">
              <a:avLst/>
            </a:prstGeom>
            <a:solidFill>
              <a:sysClr val="window" lastClr="FFFFFF"/>
            </a:solidFill>
            <a:ln w="19050" cap="flat" cmpd="sng" algn="ctr">
              <a:solidFill>
                <a:sysClr val="windowText" lastClr="000000">
                  <a:lumMod val="50000"/>
                  <a:lumOff val="50000"/>
                </a:sysClr>
              </a:solidFill>
              <a:prstDash val="sysDash"/>
              <a:tailEnd type="arrow"/>
            </a:ln>
            <a:effectLst/>
          </p:spPr>
        </p:cxnSp>
        <p:sp>
          <p:nvSpPr>
            <p:cNvPr id="93" name="テキスト ボックス 92">
              <a:extLst>
                <a:ext uri="{FF2B5EF4-FFF2-40B4-BE49-F238E27FC236}">
                  <a16:creationId xmlns:a16="http://schemas.microsoft.com/office/drawing/2014/main" id="{2359B7AC-FA06-2D3D-569B-79022877F343}"/>
                </a:ext>
              </a:extLst>
            </p:cNvPr>
            <p:cNvSpPr txBox="1"/>
            <p:nvPr/>
          </p:nvSpPr>
          <p:spPr>
            <a:xfrm>
              <a:off x="6703514" y="2693520"/>
              <a:ext cx="1411853" cy="400110"/>
            </a:xfrm>
            <a:prstGeom prst="rect">
              <a:avLst/>
            </a:prstGeom>
            <a:noFill/>
          </p:spPr>
          <p:txBody>
            <a:bodyPr wrap="square">
              <a:spAutoFit/>
            </a:bodyPr>
            <a:lstStyle/>
            <a:p>
              <a:pPr algn="ctr" defTabSz="957263">
                <a:lnSpc>
                  <a:spcPct val="100000"/>
                </a:lnSpc>
              </a:pPr>
              <a:r>
                <a:rPr lang="ja-JP" altLang="en-US" sz="1000" dirty="0">
                  <a:solidFill>
                    <a:prstClr val="black"/>
                  </a:solidFill>
                  <a:latin typeface="+mn-ea"/>
                  <a:ea typeface="+mn-ea"/>
                </a:rPr>
                <a:t>臨個票・意見書の</a:t>
              </a:r>
              <a:endParaRPr lang="en-US" altLang="ja-JP" sz="1000" dirty="0">
                <a:solidFill>
                  <a:prstClr val="black"/>
                </a:solidFill>
                <a:latin typeface="+mn-ea"/>
                <a:ea typeface="+mn-ea"/>
              </a:endParaRPr>
            </a:p>
            <a:p>
              <a:pPr algn="ctr" defTabSz="957263">
                <a:lnSpc>
                  <a:spcPct val="100000"/>
                </a:lnSpc>
              </a:pPr>
              <a:r>
                <a:rPr lang="en-US" altLang="ja-JP" sz="1000" dirty="0">
                  <a:solidFill>
                    <a:prstClr val="black"/>
                  </a:solidFill>
                  <a:latin typeface="+mn-ea"/>
                  <a:ea typeface="+mn-ea"/>
                </a:rPr>
                <a:t>PDF</a:t>
              </a:r>
              <a:r>
                <a:rPr lang="ja-JP" altLang="en-US" sz="1000" dirty="0">
                  <a:solidFill>
                    <a:prstClr val="black"/>
                  </a:solidFill>
                  <a:latin typeface="+mn-ea"/>
                  <a:ea typeface="+mn-ea"/>
                </a:rPr>
                <a:t>データ提供</a:t>
              </a:r>
            </a:p>
          </p:txBody>
        </p:sp>
        <p:cxnSp>
          <p:nvCxnSpPr>
            <p:cNvPr id="94" name="直線矢印コネクタ 93">
              <a:extLst>
                <a:ext uri="{FF2B5EF4-FFF2-40B4-BE49-F238E27FC236}">
                  <a16:creationId xmlns:a16="http://schemas.microsoft.com/office/drawing/2014/main" id="{8BF7B4CB-4569-76C9-E777-3FCAE2B4A319}"/>
                </a:ext>
              </a:extLst>
            </p:cNvPr>
            <p:cNvCxnSpPr>
              <a:cxnSpLocks/>
            </p:cNvCxnSpPr>
            <p:nvPr/>
          </p:nvCxnSpPr>
          <p:spPr>
            <a:xfrm flipH="1">
              <a:off x="6680046" y="3335595"/>
              <a:ext cx="1435322" cy="1"/>
            </a:xfrm>
            <a:prstGeom prst="straightConnector1">
              <a:avLst/>
            </a:prstGeom>
            <a:solidFill>
              <a:sysClr val="window" lastClr="FFFFFF"/>
            </a:solidFill>
            <a:ln w="19050" cap="flat" cmpd="sng" algn="ctr">
              <a:solidFill>
                <a:sysClr val="windowText" lastClr="000000">
                  <a:lumMod val="50000"/>
                  <a:lumOff val="50000"/>
                </a:sysClr>
              </a:solidFill>
              <a:prstDash val="sysDash"/>
              <a:tailEnd type="arrow"/>
            </a:ln>
            <a:effectLst/>
          </p:spPr>
        </p:cxnSp>
        <p:sp>
          <p:nvSpPr>
            <p:cNvPr id="95" name="テキスト ボックス 94">
              <a:extLst>
                <a:ext uri="{FF2B5EF4-FFF2-40B4-BE49-F238E27FC236}">
                  <a16:creationId xmlns:a16="http://schemas.microsoft.com/office/drawing/2014/main" id="{2F1CE301-00C4-A4DD-C81F-EFD685BA9D88}"/>
                </a:ext>
              </a:extLst>
            </p:cNvPr>
            <p:cNvSpPr txBox="1"/>
            <p:nvPr/>
          </p:nvSpPr>
          <p:spPr>
            <a:xfrm flipH="1">
              <a:off x="6666610" y="3395902"/>
              <a:ext cx="1411853" cy="400110"/>
            </a:xfrm>
            <a:prstGeom prst="rect">
              <a:avLst/>
            </a:prstGeom>
            <a:noFill/>
          </p:spPr>
          <p:txBody>
            <a:bodyPr wrap="square">
              <a:spAutoFit/>
            </a:bodyPr>
            <a:lstStyle/>
            <a:p>
              <a:pPr algn="ctr" defTabSz="957263">
                <a:lnSpc>
                  <a:spcPct val="100000"/>
                </a:lnSpc>
              </a:pPr>
              <a:r>
                <a:rPr lang="ja-JP" altLang="en-US" sz="1000" dirty="0">
                  <a:solidFill>
                    <a:prstClr val="black"/>
                  </a:solidFill>
                  <a:latin typeface="+mn-ea"/>
                  <a:ea typeface="+mn-ea"/>
                </a:rPr>
                <a:t>臨個票・意見書</a:t>
              </a:r>
              <a:endParaRPr lang="en-US" altLang="ja-JP" sz="1000" dirty="0">
                <a:solidFill>
                  <a:prstClr val="black"/>
                </a:solidFill>
                <a:latin typeface="+mn-ea"/>
                <a:ea typeface="+mn-ea"/>
              </a:endParaRPr>
            </a:p>
            <a:p>
              <a:pPr algn="ctr" defTabSz="957263">
                <a:lnSpc>
                  <a:spcPct val="100000"/>
                </a:lnSpc>
              </a:pPr>
              <a:r>
                <a:rPr lang="ja-JP" altLang="en-US" sz="1000" dirty="0">
                  <a:solidFill>
                    <a:prstClr val="black"/>
                  </a:solidFill>
                  <a:latin typeface="+mn-ea"/>
                  <a:ea typeface="+mn-ea"/>
                </a:rPr>
                <a:t>の登録</a:t>
              </a:r>
            </a:p>
          </p:txBody>
        </p:sp>
        <p:grpSp>
          <p:nvGrpSpPr>
            <p:cNvPr id="16" name="グループ化 15">
              <a:extLst>
                <a:ext uri="{FF2B5EF4-FFF2-40B4-BE49-F238E27FC236}">
                  <a16:creationId xmlns:a16="http://schemas.microsoft.com/office/drawing/2014/main" id="{64B988D9-0B9D-FE29-CF90-DF34E3C4DBDF}"/>
                </a:ext>
              </a:extLst>
            </p:cNvPr>
            <p:cNvGrpSpPr/>
            <p:nvPr/>
          </p:nvGrpSpPr>
          <p:grpSpPr>
            <a:xfrm>
              <a:off x="3455439" y="1250620"/>
              <a:ext cx="289359" cy="497783"/>
              <a:chOff x="3467212" y="1250620"/>
              <a:chExt cx="289359" cy="497783"/>
            </a:xfrm>
          </p:grpSpPr>
          <p:sp>
            <p:nvSpPr>
              <p:cNvPr id="13" name="楕円 12">
                <a:extLst>
                  <a:ext uri="{FF2B5EF4-FFF2-40B4-BE49-F238E27FC236}">
                    <a16:creationId xmlns:a16="http://schemas.microsoft.com/office/drawing/2014/main" id="{7A7950B4-5329-1468-7FB6-9EBB670616BF}"/>
                  </a:ext>
                </a:extLst>
              </p:cNvPr>
              <p:cNvSpPr/>
              <p:nvPr/>
            </p:nvSpPr>
            <p:spPr>
              <a:xfrm>
                <a:off x="3513073" y="1250620"/>
                <a:ext cx="197636" cy="197636"/>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kumimoji="1" lang="ja-JP" altLang="en-US" sz="800" dirty="0">
                  <a:solidFill>
                    <a:schemeClr val="tx1"/>
                  </a:solidFill>
                  <a:latin typeface="+mn-ea"/>
                </a:endParaRPr>
              </a:p>
            </p:txBody>
          </p:sp>
          <p:sp>
            <p:nvSpPr>
              <p:cNvPr id="15" name="フローチャート: 論理積ゲート 14">
                <a:extLst>
                  <a:ext uri="{FF2B5EF4-FFF2-40B4-BE49-F238E27FC236}">
                    <a16:creationId xmlns:a16="http://schemas.microsoft.com/office/drawing/2014/main" id="{2CE7AC99-6EBB-6742-2234-6482EEFFB039}"/>
                  </a:ext>
                </a:extLst>
              </p:cNvPr>
              <p:cNvSpPr/>
              <p:nvPr/>
            </p:nvSpPr>
            <p:spPr>
              <a:xfrm rot="16200000">
                <a:off x="3467212" y="1459044"/>
                <a:ext cx="289359" cy="289359"/>
              </a:xfrm>
              <a:prstGeom prst="flowChartDelay">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800" dirty="0">
                  <a:solidFill>
                    <a:schemeClr val="tx1"/>
                  </a:solidFill>
                  <a:latin typeface="+mn-ea"/>
                </a:endParaRPr>
              </a:p>
            </p:txBody>
          </p:sp>
        </p:grpSp>
      </p:grpSp>
      <p:pic>
        <p:nvPicPr>
          <p:cNvPr id="4" name="05-概要">
            <a:hlinkClick r:id="" action="ppaction://media"/>
            <a:extLst>
              <a:ext uri="{FF2B5EF4-FFF2-40B4-BE49-F238E27FC236}">
                <a16:creationId xmlns:a16="http://schemas.microsoft.com/office/drawing/2014/main" id="{3ED65B70-017B-5311-2491-D07B85ADA5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9866" y="-719136"/>
            <a:ext cx="609600" cy="609600"/>
          </a:xfrm>
          <a:prstGeom prst="rect">
            <a:avLst/>
          </a:prstGeom>
        </p:spPr>
      </p:pic>
      <p:sp>
        <p:nvSpPr>
          <p:cNvPr id="6" name="正方形/長方形 5">
            <a:extLst>
              <a:ext uri="{FF2B5EF4-FFF2-40B4-BE49-F238E27FC236}">
                <a16:creationId xmlns:a16="http://schemas.microsoft.com/office/drawing/2014/main" id="{321CADEB-4DC2-C319-4C67-33FCB21D7365}"/>
              </a:ext>
            </a:extLst>
          </p:cNvPr>
          <p:cNvSpPr/>
          <p:nvPr/>
        </p:nvSpPr>
        <p:spPr>
          <a:xfrm>
            <a:off x="3818175" y="1404032"/>
            <a:ext cx="1888619" cy="445913"/>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Tree>
    <p:extLst>
      <p:ext uri="{BB962C8B-B14F-4D97-AF65-F5344CB8AC3E}">
        <p14:creationId xmlns:p14="http://schemas.microsoft.com/office/powerpoint/2010/main" val="3394146838"/>
      </p:ext>
    </p:extLst>
  </p:cSld>
  <p:clrMapOvr>
    <a:masterClrMapping/>
  </p:clrMapOvr>
  <mc:AlternateContent xmlns:mc="http://schemas.openxmlformats.org/markup-compatibility/2006" xmlns:p14="http://schemas.microsoft.com/office/powerpoint/2010/main">
    <mc:Choice Requires="p14">
      <p:transition spd="med" p14:dur="700" advClick="0" advTm="21040">
        <p:fade/>
      </p:transition>
    </mc:Choice>
    <mc:Fallback xmlns="">
      <p:transition spd="med" advClick="0" advTm="210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738" fill="hold"/>
                                        <p:tgtEl>
                                          <p:spTgt spid="4"/>
                                        </p:tgtEl>
                                      </p:cBhvr>
                                    </p:cmd>
                                  </p:childTnLst>
                                </p:cTn>
                              </p:par>
                              <p:par>
                                <p:cTn id="7" presetID="10" presetClass="entr" presetSubtype="0" fill="hold" grpId="0" nodeType="withEffect">
                                  <p:stCondLst>
                                    <p:cond delay="650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par>
                                <p:cTn id="10" presetID="10" presetClass="exit" presetSubtype="0" fill="hold" grpId="1" nodeType="withEffect">
                                  <p:stCondLst>
                                    <p:cond delay="1300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bldLst>
      <p:bldP spid="6" grpId="0" animBg="1"/>
      <p:bldP spid="6"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a:extLst>
              <a:ext uri="{FF2B5EF4-FFF2-40B4-BE49-F238E27FC236}">
                <a16:creationId xmlns:a16="http://schemas.microsoft.com/office/drawing/2014/main" id="{CDDAE632-9D51-19C5-3937-0791C2B7082E}"/>
              </a:ext>
            </a:extLst>
          </p:cNvPr>
          <p:cNvPicPr>
            <a:picLocks noChangeAspect="1"/>
          </p:cNvPicPr>
          <p:nvPr/>
        </p:nvPicPr>
        <p:blipFill>
          <a:blip r:embed="rId6"/>
          <a:stretch>
            <a:fillRect/>
          </a:stretch>
        </p:blipFill>
        <p:spPr>
          <a:xfrm>
            <a:off x="634980" y="1268839"/>
            <a:ext cx="1901596" cy="2700000"/>
          </a:xfrm>
          <a:prstGeom prst="rect">
            <a:avLst/>
          </a:prstGeom>
          <a:effectLst>
            <a:outerShdw blurRad="50800" dist="38100" dir="2700000" algn="tl" rotWithShape="0">
              <a:prstClr val="black">
                <a:alpha val="40000"/>
              </a:prstClr>
            </a:outerShdw>
          </a:effectLst>
        </p:spPr>
      </p:pic>
      <p:pic>
        <p:nvPicPr>
          <p:cNvPr id="12" name="図 11">
            <a:extLst>
              <a:ext uri="{FF2B5EF4-FFF2-40B4-BE49-F238E27FC236}">
                <a16:creationId xmlns:a16="http://schemas.microsoft.com/office/drawing/2014/main" id="{B72A38F2-3CDC-3D1C-94F5-CE6411141451}"/>
              </a:ext>
            </a:extLst>
          </p:cNvPr>
          <p:cNvPicPr>
            <a:picLocks noChangeAspect="1"/>
          </p:cNvPicPr>
          <p:nvPr/>
        </p:nvPicPr>
        <p:blipFill>
          <a:blip r:embed="rId7"/>
          <a:stretch>
            <a:fillRect/>
          </a:stretch>
        </p:blipFill>
        <p:spPr>
          <a:xfrm>
            <a:off x="6315413" y="1268839"/>
            <a:ext cx="1829187" cy="2591349"/>
          </a:xfrm>
          <a:prstGeom prst="rect">
            <a:avLst/>
          </a:prstGeom>
          <a:effectLst>
            <a:outerShdw blurRad="50800" dist="38100" dir="2700000" algn="tl" rotWithShape="0">
              <a:prstClr val="black">
                <a:alpha val="40000"/>
              </a:prstClr>
            </a:outerShdw>
          </a:effectLst>
        </p:spPr>
      </p:pic>
      <p:pic>
        <p:nvPicPr>
          <p:cNvPr id="9" name="図 8">
            <a:extLst>
              <a:ext uri="{FF2B5EF4-FFF2-40B4-BE49-F238E27FC236}">
                <a16:creationId xmlns:a16="http://schemas.microsoft.com/office/drawing/2014/main" id="{2AB1A2A3-9EC1-D466-2F93-4D9DE8AF202E}"/>
              </a:ext>
            </a:extLst>
          </p:cNvPr>
          <p:cNvPicPr>
            <a:picLocks noChangeAspect="1"/>
          </p:cNvPicPr>
          <p:nvPr/>
        </p:nvPicPr>
        <p:blipFill>
          <a:blip r:embed="rId8"/>
          <a:stretch>
            <a:fillRect/>
          </a:stretch>
        </p:blipFill>
        <p:spPr>
          <a:xfrm>
            <a:off x="3428420" y="1268838"/>
            <a:ext cx="1909191" cy="2700000"/>
          </a:xfrm>
          <a:prstGeom prst="rect">
            <a:avLst/>
          </a:prstGeom>
          <a:effectLst>
            <a:outerShdw blurRad="50800" dist="38100" dir="2700000" algn="tl" rotWithShape="0">
              <a:prstClr val="black">
                <a:alpha val="40000"/>
              </a:prstClr>
            </a:outerShdw>
          </a:effectLst>
        </p:spPr>
      </p:pic>
      <p:sp>
        <p:nvSpPr>
          <p:cNvPr id="6" name="テキスト プレースホルダー 5">
            <a:extLst>
              <a:ext uri="{FF2B5EF4-FFF2-40B4-BE49-F238E27FC236}">
                <a16:creationId xmlns:a16="http://schemas.microsoft.com/office/drawing/2014/main" id="{5DF72FF5-457A-32DF-5E71-ED2BD8EAB002}"/>
              </a:ext>
            </a:extLst>
          </p:cNvPr>
          <p:cNvSpPr>
            <a:spLocks noGrp="1"/>
          </p:cNvSpPr>
          <p:nvPr>
            <p:ph type="body" sz="quarter" idx="14"/>
          </p:nvPr>
        </p:nvSpPr>
        <p:spPr/>
        <p:txBody>
          <a:bodyPr/>
          <a:lstStyle/>
          <a:p>
            <a:pPr>
              <a:lnSpc>
                <a:spcPct val="90000"/>
              </a:lnSpc>
              <a:spcBef>
                <a:spcPts val="0"/>
              </a:spcBef>
            </a:pPr>
            <a:r>
              <a:rPr lang="ja-JP" altLang="en-US" sz="1400" dirty="0">
                <a:solidFill>
                  <a:schemeClr val="bg1"/>
                </a:solidFill>
              </a:rPr>
              <a:t>医療機関向けに、難病・小慢</a:t>
            </a:r>
            <a:r>
              <a:rPr lang="en-US" altLang="ja-JP" sz="1400" dirty="0">
                <a:solidFill>
                  <a:schemeClr val="bg1"/>
                </a:solidFill>
              </a:rPr>
              <a:t>DB</a:t>
            </a:r>
            <a:r>
              <a:rPr lang="ja-JP" altLang="en-US" sz="1400" dirty="0">
                <a:solidFill>
                  <a:schemeClr val="bg1"/>
                </a:solidFill>
              </a:rPr>
              <a:t>の操作、画面を説明する</a:t>
            </a:r>
            <a:r>
              <a:rPr lang="en-US" altLang="ja-JP" sz="1400" dirty="0">
                <a:solidFill>
                  <a:schemeClr val="bg1"/>
                </a:solidFill>
              </a:rPr>
              <a:t>4</a:t>
            </a:r>
            <a:r>
              <a:rPr lang="ja-JP" altLang="en-US" sz="1400" dirty="0">
                <a:solidFill>
                  <a:schemeClr val="bg1"/>
                </a:solidFill>
              </a:rPr>
              <a:t>冊のマニュアルを用意しています。</a:t>
            </a:r>
            <a:endParaRPr lang="en-US" altLang="ja-JP" sz="1400" dirty="0">
              <a:solidFill>
                <a:schemeClr val="bg1"/>
              </a:solidFill>
            </a:endParaRPr>
          </a:p>
          <a:p>
            <a:pPr>
              <a:lnSpc>
                <a:spcPct val="90000"/>
              </a:lnSpc>
              <a:spcBef>
                <a:spcPts val="0"/>
              </a:spcBef>
            </a:pPr>
            <a:r>
              <a:rPr lang="ja-JP" altLang="en-US" sz="1400" dirty="0">
                <a:solidFill>
                  <a:schemeClr val="bg1"/>
                </a:solidFill>
              </a:rPr>
              <a:t>各マニュアルの概要について説明します。</a:t>
            </a:r>
          </a:p>
        </p:txBody>
      </p:sp>
      <p:sp>
        <p:nvSpPr>
          <p:cNvPr id="2" name="タイトル 1">
            <a:extLst>
              <a:ext uri="{FF2B5EF4-FFF2-40B4-BE49-F238E27FC236}">
                <a16:creationId xmlns:a16="http://schemas.microsoft.com/office/drawing/2014/main" id="{E91C9EFB-6156-8DBB-C673-CDFEA0987DC4}"/>
              </a:ext>
            </a:extLst>
          </p:cNvPr>
          <p:cNvSpPr>
            <a:spLocks noGrp="1"/>
          </p:cNvSpPr>
          <p:nvPr>
            <p:ph type="title"/>
          </p:nvPr>
        </p:nvSpPr>
        <p:spPr/>
        <p:txBody>
          <a:bodyPr/>
          <a:lstStyle/>
          <a:p>
            <a:r>
              <a:rPr kumimoji="1" lang="en-US" altLang="ja-JP" dirty="0">
                <a:latin typeface="+mj-ea"/>
                <a:ea typeface="+mj-ea"/>
              </a:rPr>
              <a:t>3</a:t>
            </a:r>
            <a:r>
              <a:rPr kumimoji="1" lang="ja-JP" altLang="en-US" dirty="0">
                <a:latin typeface="+mj-ea"/>
                <a:ea typeface="+mj-ea"/>
              </a:rPr>
              <a:t>章 </a:t>
            </a:r>
            <a:r>
              <a:rPr kumimoji="1" lang="ja-JP" altLang="en-US" dirty="0"/>
              <a:t>難病・小慢</a:t>
            </a:r>
            <a:r>
              <a:rPr kumimoji="1" lang="en-US" altLang="ja-JP" dirty="0"/>
              <a:t>DB</a:t>
            </a:r>
            <a:r>
              <a:rPr kumimoji="1" lang="ja-JP" altLang="en-US" dirty="0"/>
              <a:t>の操作マニュアルのご紹介</a:t>
            </a:r>
          </a:p>
        </p:txBody>
      </p:sp>
      <p:sp>
        <p:nvSpPr>
          <p:cNvPr id="16" name="タイトル 1">
            <a:extLst>
              <a:ext uri="{FF2B5EF4-FFF2-40B4-BE49-F238E27FC236}">
                <a16:creationId xmlns:a16="http://schemas.microsoft.com/office/drawing/2014/main" id="{97B3DDC3-87BA-A7E9-5ADA-84BDB56FAAFD}"/>
              </a:ext>
            </a:extLst>
          </p:cNvPr>
          <p:cNvSpPr txBox="1">
            <a:spLocks/>
          </p:cNvSpPr>
          <p:nvPr/>
        </p:nvSpPr>
        <p:spPr bwMode="gray">
          <a:xfrm>
            <a:off x="634980" y="868233"/>
            <a:ext cx="1883248" cy="286232"/>
          </a:xfrm>
          <a:prstGeom prst="rect">
            <a:avLst/>
          </a:prstGeom>
        </p:spPr>
        <p:txBody>
          <a:bodyPr wrap="square">
            <a:spAutoFit/>
          </a:bodyPr>
          <a:lstStyle>
            <a:lvl1pPr algn="l" rtl="0" fontAlgn="base">
              <a:lnSpc>
                <a:spcPct val="90000"/>
              </a:lnSpc>
              <a:spcBef>
                <a:spcPct val="0"/>
              </a:spcBef>
              <a:spcAft>
                <a:spcPct val="0"/>
              </a:spcAft>
              <a:defRPr kumimoji="1" sz="2000">
                <a:solidFill>
                  <a:schemeClr val="tx1"/>
                </a:solidFill>
                <a:latin typeface="+mj-ea"/>
                <a:ea typeface="+mj-ea"/>
                <a:cs typeface="+mj-cs"/>
              </a:defRPr>
            </a:lvl1pPr>
            <a:lvl2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2pPr>
            <a:lvl3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3pPr>
            <a:lvl4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4pPr>
            <a:lvl5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5pPr>
            <a:lvl6pPr marL="4572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6pPr>
            <a:lvl7pPr marL="9144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7pPr>
            <a:lvl8pPr marL="13716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8pPr>
            <a:lvl9pPr marL="18288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9pPr>
          </a:lstStyle>
          <a:p>
            <a:pPr algn="ctr"/>
            <a:r>
              <a:rPr lang="ja-JP" altLang="en-US" sz="1400" kern="0" dirty="0"/>
              <a:t>ログインマニュアル</a:t>
            </a:r>
            <a:endParaRPr lang="en-US" altLang="ja-JP" sz="1400" kern="0" dirty="0"/>
          </a:p>
        </p:txBody>
      </p:sp>
      <p:sp>
        <p:nvSpPr>
          <p:cNvPr id="17" name="タイトル 1">
            <a:extLst>
              <a:ext uri="{FF2B5EF4-FFF2-40B4-BE49-F238E27FC236}">
                <a16:creationId xmlns:a16="http://schemas.microsoft.com/office/drawing/2014/main" id="{5943F385-3F00-8196-09C1-232809870362}"/>
              </a:ext>
            </a:extLst>
          </p:cNvPr>
          <p:cNvSpPr txBox="1">
            <a:spLocks/>
          </p:cNvSpPr>
          <p:nvPr/>
        </p:nvSpPr>
        <p:spPr bwMode="gray">
          <a:xfrm>
            <a:off x="3423989" y="868233"/>
            <a:ext cx="1911482" cy="480131"/>
          </a:xfrm>
          <a:prstGeom prst="rect">
            <a:avLst/>
          </a:prstGeom>
        </p:spPr>
        <p:txBody>
          <a:bodyPr wrap="none">
            <a:noAutofit/>
          </a:bodyPr>
          <a:lstStyle>
            <a:lvl1pPr algn="l" rtl="0" fontAlgn="base">
              <a:lnSpc>
                <a:spcPct val="90000"/>
              </a:lnSpc>
              <a:spcBef>
                <a:spcPct val="0"/>
              </a:spcBef>
              <a:spcAft>
                <a:spcPct val="0"/>
              </a:spcAft>
              <a:defRPr kumimoji="1" sz="2000">
                <a:solidFill>
                  <a:schemeClr val="tx1"/>
                </a:solidFill>
                <a:latin typeface="+mj-ea"/>
                <a:ea typeface="+mj-ea"/>
                <a:cs typeface="+mj-cs"/>
              </a:defRPr>
            </a:lvl1pPr>
            <a:lvl2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2pPr>
            <a:lvl3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3pPr>
            <a:lvl4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4pPr>
            <a:lvl5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5pPr>
            <a:lvl6pPr marL="4572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6pPr>
            <a:lvl7pPr marL="9144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7pPr>
            <a:lvl8pPr marL="13716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8pPr>
            <a:lvl9pPr marL="18288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9pPr>
          </a:lstStyle>
          <a:p>
            <a:pPr algn="ctr"/>
            <a:r>
              <a:rPr lang="ja-JP" altLang="en-US" sz="1400" kern="0" dirty="0"/>
              <a:t>利用マニュアル（共通編）</a:t>
            </a:r>
            <a:endParaRPr lang="en-US" altLang="ja-JP" sz="1400" kern="0" dirty="0"/>
          </a:p>
        </p:txBody>
      </p:sp>
      <p:sp>
        <p:nvSpPr>
          <p:cNvPr id="18" name="タイトル 1">
            <a:extLst>
              <a:ext uri="{FF2B5EF4-FFF2-40B4-BE49-F238E27FC236}">
                <a16:creationId xmlns:a16="http://schemas.microsoft.com/office/drawing/2014/main" id="{DC9DD961-DECE-76FE-1E62-1337712B1A92}"/>
              </a:ext>
            </a:extLst>
          </p:cNvPr>
          <p:cNvSpPr txBox="1">
            <a:spLocks/>
          </p:cNvSpPr>
          <p:nvPr/>
        </p:nvSpPr>
        <p:spPr bwMode="gray">
          <a:xfrm>
            <a:off x="6315413" y="771284"/>
            <a:ext cx="2238038" cy="480131"/>
          </a:xfrm>
          <a:prstGeom prst="rect">
            <a:avLst/>
          </a:prstGeom>
        </p:spPr>
        <p:txBody>
          <a:bodyPr wrap="square">
            <a:spAutoFit/>
          </a:bodyPr>
          <a:lstStyle>
            <a:lvl1pPr algn="l" rtl="0" fontAlgn="base">
              <a:lnSpc>
                <a:spcPct val="90000"/>
              </a:lnSpc>
              <a:spcBef>
                <a:spcPct val="0"/>
              </a:spcBef>
              <a:spcAft>
                <a:spcPct val="0"/>
              </a:spcAft>
              <a:defRPr kumimoji="1" sz="2000">
                <a:solidFill>
                  <a:schemeClr val="tx1"/>
                </a:solidFill>
                <a:latin typeface="+mj-ea"/>
                <a:ea typeface="+mj-ea"/>
                <a:cs typeface="+mj-cs"/>
              </a:defRPr>
            </a:lvl1pPr>
            <a:lvl2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2pPr>
            <a:lvl3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3pPr>
            <a:lvl4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4pPr>
            <a:lvl5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5pPr>
            <a:lvl6pPr marL="4572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6pPr>
            <a:lvl7pPr marL="9144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7pPr>
            <a:lvl8pPr marL="13716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8pPr>
            <a:lvl9pPr marL="18288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9pPr>
          </a:lstStyle>
          <a:p>
            <a:pPr algn="ctr"/>
            <a:r>
              <a:rPr lang="ja-JP" altLang="en-US" sz="1400" kern="0" dirty="0"/>
              <a:t>利用マニュアル（難病編）</a:t>
            </a:r>
            <a:endParaRPr lang="en-US" altLang="ja-JP" sz="1400" kern="0" dirty="0"/>
          </a:p>
          <a:p>
            <a:pPr algn="ctr"/>
            <a:r>
              <a:rPr lang="ja-JP" altLang="en-US" sz="1400" kern="0" dirty="0"/>
              <a:t>利用マニュアル（小慢編）</a:t>
            </a:r>
            <a:endParaRPr lang="en-US" altLang="ja-JP" sz="1400" kern="0" dirty="0"/>
          </a:p>
        </p:txBody>
      </p:sp>
      <p:pic>
        <p:nvPicPr>
          <p:cNvPr id="7" name="06-概要">
            <a:hlinkClick r:id="" action="ppaction://media"/>
            <a:extLst>
              <a:ext uri="{FF2B5EF4-FFF2-40B4-BE49-F238E27FC236}">
                <a16:creationId xmlns:a16="http://schemas.microsoft.com/office/drawing/2014/main" id="{0B559847-4A60-B51F-F61F-C39250FEB82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7166" y="-732751"/>
            <a:ext cx="609600" cy="609600"/>
          </a:xfrm>
          <a:prstGeom prst="rect">
            <a:avLst/>
          </a:prstGeom>
        </p:spPr>
      </p:pic>
      <p:pic>
        <p:nvPicPr>
          <p:cNvPr id="15" name="図 14">
            <a:extLst>
              <a:ext uri="{FF2B5EF4-FFF2-40B4-BE49-F238E27FC236}">
                <a16:creationId xmlns:a16="http://schemas.microsoft.com/office/drawing/2014/main" id="{C8717D16-9398-B6DB-B084-567558F2B36B}"/>
              </a:ext>
            </a:extLst>
          </p:cNvPr>
          <p:cNvPicPr>
            <a:picLocks noChangeAspect="1"/>
          </p:cNvPicPr>
          <p:nvPr/>
        </p:nvPicPr>
        <p:blipFill>
          <a:blip r:embed="rId10"/>
          <a:stretch>
            <a:fillRect/>
          </a:stretch>
        </p:blipFill>
        <p:spPr>
          <a:xfrm>
            <a:off x="6730619" y="1394062"/>
            <a:ext cx="1814425" cy="257175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68282566"/>
      </p:ext>
    </p:extLst>
  </p:cSld>
  <p:clrMapOvr>
    <a:masterClrMapping/>
  </p:clrMapOvr>
  <mc:AlternateContent xmlns:mc="http://schemas.openxmlformats.org/markup-compatibility/2006" xmlns:p14="http://schemas.microsoft.com/office/powerpoint/2010/main">
    <mc:Choice Requires="p14">
      <p:transition spd="med" p14:dur="700" advClick="0" advTm="11710">
        <p:fade/>
      </p:transition>
    </mc:Choice>
    <mc:Fallback xmlns="">
      <p:transition spd="med" advClick="0" advTm="117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1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6950BFC3-D8DA-4A85-94F7-54DA5524770B}">
      <p188:commentRel xmlns:p188="http://schemas.microsoft.com/office/powerpoint/2018/8/main" r:id="rId5"/>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3698D48-BF1F-FCA1-AC8D-BB58D91C5265}"/>
              </a:ext>
            </a:extLst>
          </p:cNvPr>
          <p:cNvPicPr>
            <a:picLocks noChangeAspect="1"/>
          </p:cNvPicPr>
          <p:nvPr/>
        </p:nvPicPr>
        <p:blipFill>
          <a:blip r:embed="rId6"/>
          <a:stretch>
            <a:fillRect/>
          </a:stretch>
        </p:blipFill>
        <p:spPr>
          <a:xfrm>
            <a:off x="538806" y="787695"/>
            <a:ext cx="2700000" cy="3833622"/>
          </a:xfrm>
          <a:prstGeom prst="rect">
            <a:avLst/>
          </a:prstGeom>
          <a:effectLst>
            <a:outerShdw blurRad="50800" dist="38100" dir="2700000" algn="tl" rotWithShape="0">
              <a:prstClr val="black">
                <a:alpha val="40000"/>
              </a:prstClr>
            </a:outerShdw>
          </a:effectLst>
        </p:spPr>
      </p:pic>
      <p:sp>
        <p:nvSpPr>
          <p:cNvPr id="4" name="テキスト プレースホルダー 3">
            <a:extLst>
              <a:ext uri="{FF2B5EF4-FFF2-40B4-BE49-F238E27FC236}">
                <a16:creationId xmlns:a16="http://schemas.microsoft.com/office/drawing/2014/main" id="{DADE996F-A728-6D08-8909-F894BB8649FB}"/>
              </a:ext>
            </a:extLst>
          </p:cNvPr>
          <p:cNvSpPr>
            <a:spLocks noGrp="1"/>
          </p:cNvSpPr>
          <p:nvPr>
            <p:ph type="body" sz="quarter" idx="14"/>
          </p:nvPr>
        </p:nvSpPr>
        <p:spPr/>
        <p:txBody>
          <a:bodyPr/>
          <a:lstStyle/>
          <a:p>
            <a:pPr>
              <a:lnSpc>
                <a:spcPct val="90000"/>
              </a:lnSpc>
              <a:spcBef>
                <a:spcPts val="0"/>
              </a:spcBef>
            </a:pPr>
            <a:r>
              <a:rPr lang="ja-JP" altLang="en-US" dirty="0"/>
              <a:t>ログイン</a:t>
            </a:r>
            <a:r>
              <a:rPr lang="ja-JP" altLang="en-US" sz="1400" dirty="0">
                <a:solidFill>
                  <a:schemeClr val="bg1"/>
                </a:solidFill>
              </a:rPr>
              <a:t>マニュアルでは、難病・小慢</a:t>
            </a:r>
            <a:r>
              <a:rPr lang="en-US" altLang="ja-JP" sz="1400" dirty="0">
                <a:solidFill>
                  <a:schemeClr val="bg1"/>
                </a:solidFill>
              </a:rPr>
              <a:t>DB</a:t>
            </a:r>
            <a:r>
              <a:rPr lang="ja-JP" altLang="en-US" sz="1400" dirty="0">
                <a:solidFill>
                  <a:schemeClr val="bg1"/>
                </a:solidFill>
              </a:rPr>
              <a:t>へのログイン・ログアウト、初回ログイン、パスワードを忘れた場合の操作について説明しています。</a:t>
            </a:r>
            <a:endParaRPr lang="en-US" altLang="ja-JP" sz="1400" dirty="0">
              <a:solidFill>
                <a:schemeClr val="bg1"/>
              </a:solidFill>
            </a:endParaRPr>
          </a:p>
          <a:p>
            <a:pPr>
              <a:lnSpc>
                <a:spcPct val="90000"/>
              </a:lnSpc>
              <a:spcBef>
                <a:spcPts val="0"/>
              </a:spcBef>
            </a:pPr>
            <a:r>
              <a:rPr lang="ja-JP" altLang="en-US" sz="1400" dirty="0">
                <a:solidFill>
                  <a:schemeClr val="bg1"/>
                </a:solidFill>
              </a:rPr>
              <a:t>印刷などをしてお手元に置いていただき、いつでも参照できるようにしてください。</a:t>
            </a:r>
          </a:p>
        </p:txBody>
      </p:sp>
      <p:sp>
        <p:nvSpPr>
          <p:cNvPr id="2" name="タイトル 1">
            <a:extLst>
              <a:ext uri="{FF2B5EF4-FFF2-40B4-BE49-F238E27FC236}">
                <a16:creationId xmlns:a16="http://schemas.microsoft.com/office/drawing/2014/main" id="{E91C9EFB-6156-8DBB-C673-CDFEA0987DC4}"/>
              </a:ext>
            </a:extLst>
          </p:cNvPr>
          <p:cNvSpPr>
            <a:spLocks noGrp="1"/>
          </p:cNvSpPr>
          <p:nvPr>
            <p:ph type="title"/>
          </p:nvPr>
        </p:nvSpPr>
        <p:spPr/>
        <p:txBody>
          <a:bodyPr/>
          <a:lstStyle/>
          <a:p>
            <a:r>
              <a:rPr kumimoji="1" lang="en-US" altLang="ja-JP" dirty="0"/>
              <a:t>3.1 </a:t>
            </a:r>
            <a:r>
              <a:rPr kumimoji="1" lang="ja-JP" altLang="en-US"/>
              <a:t>ログインマニュアル</a:t>
            </a:r>
            <a:endParaRPr kumimoji="1" lang="ja-JP" altLang="en-US" dirty="0"/>
          </a:p>
        </p:txBody>
      </p:sp>
      <p:sp>
        <p:nvSpPr>
          <p:cNvPr id="11" name="正方形/長方形 10">
            <a:extLst>
              <a:ext uri="{FF2B5EF4-FFF2-40B4-BE49-F238E27FC236}">
                <a16:creationId xmlns:a16="http://schemas.microsoft.com/office/drawing/2014/main" id="{88AB23C8-6FFD-2ADC-5F04-0202779874F3}"/>
              </a:ext>
            </a:extLst>
          </p:cNvPr>
          <p:cNvSpPr/>
          <p:nvPr/>
        </p:nvSpPr>
        <p:spPr bwMode="auto">
          <a:xfrm>
            <a:off x="3650703" y="787694"/>
            <a:ext cx="4677788" cy="1493141"/>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主な説明内容</a:t>
            </a:r>
            <a:endParaRPr lang="en-US" altLang="ja-JP" sz="1400" b="1" dirty="0">
              <a:solidFill>
                <a:schemeClr val="tx1"/>
              </a:solidFill>
              <a:latin typeface="+mn-ea"/>
              <a:ea typeface="+mn-ea"/>
            </a:endParaRPr>
          </a:p>
          <a:p>
            <a:pPr>
              <a:lnSpc>
                <a:spcPct val="120000"/>
              </a:lnSpc>
            </a:pPr>
            <a:r>
              <a:rPr lang="ja-JP" altLang="en-US" sz="1400" dirty="0">
                <a:solidFill>
                  <a:schemeClr val="tx1"/>
                </a:solidFill>
                <a:latin typeface="+mn-ea"/>
                <a:ea typeface="+mn-ea"/>
              </a:rPr>
              <a:t>・ログイン</a:t>
            </a:r>
            <a:endParaRPr lang="en-US" altLang="ja-JP" sz="1400" dirty="0">
              <a:solidFill>
                <a:schemeClr val="tx1"/>
              </a:solidFill>
              <a:latin typeface="+mn-ea"/>
              <a:ea typeface="+mn-ea"/>
            </a:endParaRPr>
          </a:p>
          <a:p>
            <a:pPr>
              <a:lnSpc>
                <a:spcPct val="120000"/>
              </a:lnSpc>
            </a:pPr>
            <a:r>
              <a:rPr lang="ja-JP" altLang="en-US" sz="1400" dirty="0">
                <a:solidFill>
                  <a:schemeClr val="tx1"/>
                </a:solidFill>
                <a:latin typeface="+mn-ea"/>
                <a:ea typeface="+mn-ea"/>
              </a:rPr>
              <a:t>・ログアウト</a:t>
            </a:r>
            <a:endParaRPr lang="en-US" altLang="ja-JP" sz="1400" dirty="0">
              <a:solidFill>
                <a:schemeClr val="tx1"/>
              </a:solidFill>
              <a:latin typeface="+mn-ea"/>
              <a:ea typeface="+mn-ea"/>
            </a:endParaRPr>
          </a:p>
          <a:p>
            <a:pPr>
              <a:lnSpc>
                <a:spcPct val="120000"/>
              </a:lnSpc>
            </a:pPr>
            <a:r>
              <a:rPr lang="ja-JP" altLang="en-US" sz="1400" dirty="0">
                <a:solidFill>
                  <a:schemeClr val="tx1"/>
                </a:solidFill>
                <a:latin typeface="+mn-ea"/>
                <a:ea typeface="+mn-ea"/>
              </a:rPr>
              <a:t>・初回ログイン</a:t>
            </a:r>
            <a:endParaRPr lang="en-US" altLang="ja-JP" sz="1400" dirty="0">
              <a:solidFill>
                <a:schemeClr val="tx1"/>
              </a:solidFill>
              <a:latin typeface="+mn-ea"/>
              <a:ea typeface="+mn-ea"/>
            </a:endParaRPr>
          </a:p>
          <a:p>
            <a:pPr>
              <a:lnSpc>
                <a:spcPct val="120000"/>
              </a:lnSpc>
            </a:pPr>
            <a:r>
              <a:rPr lang="ja-JP" altLang="en-US" sz="1400" dirty="0">
                <a:solidFill>
                  <a:schemeClr val="tx1"/>
                </a:solidFill>
                <a:latin typeface="+mn-ea"/>
                <a:ea typeface="+mn-ea"/>
              </a:rPr>
              <a:t>・パスワードを忘れた場合</a:t>
            </a:r>
            <a:endParaRPr lang="en-US" altLang="ja-JP" sz="1400" dirty="0">
              <a:solidFill>
                <a:schemeClr val="tx1"/>
              </a:solidFill>
              <a:latin typeface="+mn-ea"/>
              <a:ea typeface="+mn-ea"/>
            </a:endParaRPr>
          </a:p>
        </p:txBody>
      </p:sp>
      <p:pic>
        <p:nvPicPr>
          <p:cNvPr id="5" name="07-概要">
            <a:hlinkClick r:id="" action="ppaction://media"/>
            <a:extLst>
              <a:ext uri="{FF2B5EF4-FFF2-40B4-BE49-F238E27FC236}">
                <a16:creationId xmlns:a16="http://schemas.microsoft.com/office/drawing/2014/main" id="{D8EF4721-FBA2-0C4C-1EF5-8A248C41DCF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7166" y="-699185"/>
            <a:ext cx="609600" cy="609600"/>
          </a:xfrm>
          <a:prstGeom prst="rect">
            <a:avLst/>
          </a:prstGeom>
        </p:spPr>
      </p:pic>
    </p:spTree>
    <p:extLst>
      <p:ext uri="{BB962C8B-B14F-4D97-AF65-F5344CB8AC3E}">
        <p14:creationId xmlns:p14="http://schemas.microsoft.com/office/powerpoint/2010/main" val="352865163"/>
      </p:ext>
    </p:extLst>
  </p:cSld>
  <p:clrMapOvr>
    <a:masterClrMapping/>
  </p:clrMapOvr>
  <mc:AlternateContent xmlns:mc="http://schemas.openxmlformats.org/markup-compatibility/2006" xmlns:p14="http://schemas.microsoft.com/office/powerpoint/2010/main">
    <mc:Choice Requires="p14">
      <p:transition spd="med" p14:dur="700" advClick="0" advTm="16970">
        <p:fade/>
      </p:transition>
    </mc:Choice>
    <mc:Fallback xmlns="">
      <p:transition spd="med" advClick="0" advTm="169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6950BFC3-D8DA-4A85-94F7-54DA5524770B}">
      <p188:commentRel xmlns:p188="http://schemas.microsoft.com/office/powerpoint/2018/8/main" r:id="rId5"/>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828260C1-474D-7641-2D58-AB7A0C1D151A}"/>
              </a:ext>
            </a:extLst>
          </p:cNvPr>
          <p:cNvPicPr>
            <a:picLocks noChangeAspect="1"/>
          </p:cNvPicPr>
          <p:nvPr/>
        </p:nvPicPr>
        <p:blipFill>
          <a:blip r:embed="rId6"/>
          <a:stretch>
            <a:fillRect/>
          </a:stretch>
        </p:blipFill>
        <p:spPr>
          <a:xfrm>
            <a:off x="538805" y="787695"/>
            <a:ext cx="2700000" cy="3818371"/>
          </a:xfrm>
          <a:prstGeom prst="rect">
            <a:avLst/>
          </a:prstGeom>
          <a:effectLst>
            <a:outerShdw blurRad="50800" dist="38100" dir="2700000" algn="tl" rotWithShape="0">
              <a:prstClr val="black">
                <a:alpha val="40000"/>
              </a:prstClr>
            </a:outerShdw>
          </a:effectLst>
        </p:spPr>
      </p:pic>
      <p:sp>
        <p:nvSpPr>
          <p:cNvPr id="4" name="テキスト プレースホルダー 3">
            <a:extLst>
              <a:ext uri="{FF2B5EF4-FFF2-40B4-BE49-F238E27FC236}">
                <a16:creationId xmlns:a16="http://schemas.microsoft.com/office/drawing/2014/main" id="{47C8AA2C-0EE6-4EEF-94DE-37B27AF93367}"/>
              </a:ext>
            </a:extLst>
          </p:cNvPr>
          <p:cNvSpPr>
            <a:spLocks noGrp="1"/>
          </p:cNvSpPr>
          <p:nvPr>
            <p:ph type="body" sz="quarter" idx="14"/>
          </p:nvPr>
        </p:nvSpPr>
        <p:spPr/>
        <p:txBody>
          <a:bodyPr/>
          <a:lstStyle/>
          <a:p>
            <a:pPr>
              <a:lnSpc>
                <a:spcPct val="90000"/>
              </a:lnSpc>
              <a:spcBef>
                <a:spcPts val="0"/>
              </a:spcBef>
            </a:pPr>
            <a:r>
              <a:rPr lang="ja-JP" altLang="en-US" sz="1400" dirty="0">
                <a:solidFill>
                  <a:schemeClr val="bg1"/>
                </a:solidFill>
              </a:rPr>
              <a:t>利用マニュアル（共通編）では、難病・小慢</a:t>
            </a:r>
            <a:r>
              <a:rPr lang="en-US" altLang="ja-JP" sz="1400" dirty="0">
                <a:solidFill>
                  <a:schemeClr val="bg1"/>
                </a:solidFill>
              </a:rPr>
              <a:t>DB</a:t>
            </a:r>
            <a:r>
              <a:rPr lang="ja-JP" altLang="en-US" sz="1400" dirty="0">
                <a:solidFill>
                  <a:schemeClr val="bg1"/>
                </a:solidFill>
              </a:rPr>
              <a:t>へのログイン・ログアウトのほかに、医療機関ユーザの管理を中心に説明しています。医療クラーク等の登録、削除やアカウントロック解除について知りたい場合に参照してください。</a:t>
            </a:r>
            <a:endParaRPr lang="en-US" altLang="ja-JP" sz="1400" dirty="0">
              <a:solidFill>
                <a:schemeClr val="bg1"/>
              </a:solidFill>
            </a:endParaRPr>
          </a:p>
        </p:txBody>
      </p:sp>
      <p:sp>
        <p:nvSpPr>
          <p:cNvPr id="2" name="タイトル 1">
            <a:extLst>
              <a:ext uri="{FF2B5EF4-FFF2-40B4-BE49-F238E27FC236}">
                <a16:creationId xmlns:a16="http://schemas.microsoft.com/office/drawing/2014/main" id="{E91C9EFB-6156-8DBB-C673-CDFEA0987DC4}"/>
              </a:ext>
            </a:extLst>
          </p:cNvPr>
          <p:cNvSpPr>
            <a:spLocks noGrp="1"/>
          </p:cNvSpPr>
          <p:nvPr>
            <p:ph type="title"/>
          </p:nvPr>
        </p:nvSpPr>
        <p:spPr/>
        <p:txBody>
          <a:bodyPr/>
          <a:lstStyle/>
          <a:p>
            <a:r>
              <a:rPr kumimoji="1" lang="en-US" altLang="ja-JP" dirty="0"/>
              <a:t>3.2 </a:t>
            </a:r>
            <a:r>
              <a:rPr kumimoji="1" lang="ja-JP" altLang="en-US" dirty="0"/>
              <a:t>利用マニュアル（共通編）</a:t>
            </a:r>
          </a:p>
        </p:txBody>
      </p:sp>
      <p:sp>
        <p:nvSpPr>
          <p:cNvPr id="11" name="正方形/長方形 10">
            <a:extLst>
              <a:ext uri="{FF2B5EF4-FFF2-40B4-BE49-F238E27FC236}">
                <a16:creationId xmlns:a16="http://schemas.microsoft.com/office/drawing/2014/main" id="{88AB23C8-6FFD-2ADC-5F04-0202779874F3}"/>
              </a:ext>
            </a:extLst>
          </p:cNvPr>
          <p:cNvSpPr/>
          <p:nvPr/>
        </p:nvSpPr>
        <p:spPr bwMode="auto">
          <a:xfrm>
            <a:off x="3650703" y="787694"/>
            <a:ext cx="4677788" cy="2453780"/>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主な説明内容</a:t>
            </a:r>
            <a:endParaRPr lang="en-US" altLang="ja-JP" sz="1400" b="1" dirty="0">
              <a:solidFill>
                <a:schemeClr val="tx1"/>
              </a:solidFill>
              <a:latin typeface="+mn-ea"/>
              <a:ea typeface="+mn-ea"/>
            </a:endParaRPr>
          </a:p>
          <a:p>
            <a:pPr>
              <a:lnSpc>
                <a:spcPct val="120000"/>
              </a:lnSpc>
              <a:tabLst>
                <a:tab pos="396000" algn="l"/>
              </a:tabLst>
            </a:pPr>
            <a:r>
              <a:rPr lang="ja-JP" altLang="en-US" sz="1400" dirty="0">
                <a:solidFill>
                  <a:schemeClr val="tx1"/>
                </a:solidFill>
                <a:latin typeface="+mn-ea"/>
                <a:ea typeface="+mn-ea"/>
              </a:rPr>
              <a:t>・</a:t>
            </a:r>
            <a:r>
              <a:rPr lang="en-US" altLang="ja-JP" sz="1400" dirty="0">
                <a:solidFill>
                  <a:schemeClr val="tx1"/>
                </a:solidFill>
                <a:latin typeface="+mn-ea"/>
                <a:ea typeface="+mn-ea"/>
              </a:rPr>
              <a:t>1</a:t>
            </a:r>
            <a:r>
              <a:rPr lang="ja-JP" altLang="en-US" sz="1400" dirty="0">
                <a:solidFill>
                  <a:schemeClr val="tx1"/>
                </a:solidFill>
                <a:latin typeface="+mn-ea"/>
                <a:ea typeface="+mn-ea"/>
              </a:rPr>
              <a:t>章</a:t>
            </a:r>
            <a:r>
              <a:rPr lang="en-US" altLang="ja-JP" sz="1400" dirty="0">
                <a:solidFill>
                  <a:schemeClr val="tx1"/>
                </a:solidFill>
                <a:latin typeface="+mn-ea"/>
                <a:ea typeface="+mn-ea"/>
              </a:rPr>
              <a:t>	</a:t>
            </a:r>
            <a:r>
              <a:rPr lang="ja-JP" altLang="en-US" sz="1400" dirty="0">
                <a:solidFill>
                  <a:schemeClr val="tx1"/>
                </a:solidFill>
                <a:latin typeface="+mn-ea"/>
                <a:ea typeface="+mn-ea"/>
              </a:rPr>
              <a:t>難病・小慢</a:t>
            </a:r>
            <a:r>
              <a:rPr lang="en-US" altLang="ja-JP" sz="1400" dirty="0">
                <a:solidFill>
                  <a:schemeClr val="tx1"/>
                </a:solidFill>
                <a:latin typeface="+mn-ea"/>
                <a:ea typeface="+mn-ea"/>
              </a:rPr>
              <a:t>DB</a:t>
            </a:r>
            <a:r>
              <a:rPr lang="ja-JP" altLang="en-US" sz="1400" dirty="0">
                <a:solidFill>
                  <a:schemeClr val="tx1"/>
                </a:solidFill>
                <a:latin typeface="+mn-ea"/>
                <a:ea typeface="+mn-ea"/>
              </a:rPr>
              <a:t>の概要</a:t>
            </a:r>
            <a:endParaRPr lang="en-US" altLang="ja-JP" sz="1400" dirty="0">
              <a:solidFill>
                <a:schemeClr val="tx1"/>
              </a:solidFill>
              <a:latin typeface="+mn-ea"/>
              <a:ea typeface="+mn-ea"/>
            </a:endParaRPr>
          </a:p>
          <a:p>
            <a:pPr>
              <a:lnSpc>
                <a:spcPct val="120000"/>
              </a:lnSpc>
              <a:tabLst>
                <a:tab pos="396000" algn="l"/>
              </a:tabLst>
            </a:pPr>
            <a:r>
              <a:rPr lang="ja-JP" altLang="en-US" sz="1400" dirty="0">
                <a:solidFill>
                  <a:schemeClr val="tx1"/>
                </a:solidFill>
                <a:latin typeface="+mn-ea"/>
                <a:ea typeface="+mn-ea"/>
              </a:rPr>
              <a:t>・</a:t>
            </a:r>
            <a:r>
              <a:rPr lang="en-US" altLang="ja-JP" sz="1400" dirty="0">
                <a:solidFill>
                  <a:schemeClr val="tx1"/>
                </a:solidFill>
                <a:latin typeface="+mn-ea"/>
                <a:ea typeface="+mn-ea"/>
              </a:rPr>
              <a:t>2</a:t>
            </a:r>
            <a:r>
              <a:rPr lang="ja-JP" altLang="en-US" sz="1400" dirty="0">
                <a:solidFill>
                  <a:schemeClr val="tx1"/>
                </a:solidFill>
                <a:latin typeface="+mn-ea"/>
                <a:ea typeface="+mn-ea"/>
              </a:rPr>
              <a:t>章</a:t>
            </a:r>
            <a:r>
              <a:rPr lang="en-US" altLang="ja-JP" sz="1400" dirty="0">
                <a:solidFill>
                  <a:schemeClr val="tx1"/>
                </a:solidFill>
                <a:latin typeface="+mn-ea"/>
                <a:ea typeface="+mn-ea"/>
              </a:rPr>
              <a:t>	</a:t>
            </a:r>
            <a:r>
              <a:rPr lang="ja-JP" altLang="en-US" sz="1400" dirty="0">
                <a:solidFill>
                  <a:schemeClr val="tx1"/>
                </a:solidFill>
                <a:latin typeface="+mn-ea"/>
                <a:ea typeface="+mn-ea"/>
              </a:rPr>
              <a:t>ログイン、ログアウト</a:t>
            </a:r>
            <a:endParaRPr lang="en-US" altLang="ja-JP" sz="1400" dirty="0">
              <a:solidFill>
                <a:schemeClr val="tx1"/>
              </a:solidFill>
              <a:latin typeface="+mn-ea"/>
              <a:ea typeface="+mn-ea"/>
            </a:endParaRPr>
          </a:p>
          <a:p>
            <a:pPr>
              <a:lnSpc>
                <a:spcPct val="120000"/>
              </a:lnSpc>
              <a:tabLst>
                <a:tab pos="396000" algn="l"/>
              </a:tabLst>
            </a:pPr>
            <a:r>
              <a:rPr lang="ja-JP" altLang="en-US" sz="1400" dirty="0">
                <a:solidFill>
                  <a:schemeClr val="tx1"/>
                </a:solidFill>
                <a:latin typeface="+mn-ea"/>
                <a:ea typeface="+mn-ea"/>
              </a:rPr>
              <a:t>・</a:t>
            </a:r>
            <a:r>
              <a:rPr lang="en-US" altLang="ja-JP" sz="1400" dirty="0">
                <a:solidFill>
                  <a:schemeClr val="tx1"/>
                </a:solidFill>
                <a:latin typeface="+mn-ea"/>
                <a:ea typeface="+mn-ea"/>
              </a:rPr>
              <a:t>3</a:t>
            </a:r>
            <a:r>
              <a:rPr lang="ja-JP" altLang="en-US" sz="1400" dirty="0">
                <a:solidFill>
                  <a:schemeClr val="tx1"/>
                </a:solidFill>
                <a:latin typeface="+mn-ea"/>
                <a:ea typeface="+mn-ea"/>
              </a:rPr>
              <a:t>章</a:t>
            </a:r>
            <a:r>
              <a:rPr lang="en-US" altLang="ja-JP" sz="1400" dirty="0">
                <a:solidFill>
                  <a:schemeClr val="tx1"/>
                </a:solidFill>
                <a:latin typeface="+mn-ea"/>
                <a:ea typeface="+mn-ea"/>
              </a:rPr>
              <a:t>	</a:t>
            </a:r>
            <a:r>
              <a:rPr lang="ja-JP" altLang="en-US" sz="1400" dirty="0">
                <a:solidFill>
                  <a:schemeClr val="tx1"/>
                </a:solidFill>
                <a:latin typeface="+mn-ea"/>
                <a:ea typeface="+mn-ea"/>
              </a:rPr>
              <a:t>医療機関ユーザの管理</a:t>
            </a:r>
            <a:endParaRPr lang="en-US" altLang="ja-JP" sz="1400" dirty="0">
              <a:solidFill>
                <a:schemeClr val="tx1"/>
              </a:solidFill>
              <a:latin typeface="+mn-ea"/>
              <a:ea typeface="+mn-ea"/>
            </a:endParaRPr>
          </a:p>
          <a:p>
            <a:pPr>
              <a:lnSpc>
                <a:spcPct val="120000"/>
              </a:lnSpc>
              <a:tabLst>
                <a:tab pos="396000" algn="l"/>
              </a:tabLst>
            </a:pPr>
            <a:r>
              <a:rPr lang="ja-JP" altLang="en-US" sz="1400" dirty="0">
                <a:solidFill>
                  <a:schemeClr val="tx1"/>
                </a:solidFill>
                <a:latin typeface="+mn-ea"/>
                <a:ea typeface="+mn-ea"/>
              </a:rPr>
              <a:t>・</a:t>
            </a:r>
            <a:r>
              <a:rPr lang="en-US" altLang="ja-JP" sz="1400" dirty="0">
                <a:solidFill>
                  <a:schemeClr val="tx1"/>
                </a:solidFill>
                <a:latin typeface="+mn-ea"/>
                <a:ea typeface="+mn-ea"/>
              </a:rPr>
              <a:t>3.1	</a:t>
            </a:r>
            <a:r>
              <a:rPr lang="ja-JP" altLang="en-US" sz="1400" dirty="0">
                <a:solidFill>
                  <a:schemeClr val="tx1"/>
                </a:solidFill>
                <a:latin typeface="+mn-ea"/>
                <a:ea typeface="+mn-ea"/>
              </a:rPr>
              <a:t>医療機関ユーザの種別</a:t>
            </a:r>
            <a:endParaRPr lang="en-US" altLang="ja-JP" sz="1400" dirty="0">
              <a:solidFill>
                <a:schemeClr val="tx1"/>
              </a:solidFill>
              <a:latin typeface="+mn-ea"/>
              <a:ea typeface="+mn-ea"/>
            </a:endParaRPr>
          </a:p>
          <a:p>
            <a:pPr>
              <a:lnSpc>
                <a:spcPct val="120000"/>
              </a:lnSpc>
              <a:tabLst>
                <a:tab pos="396000" algn="l"/>
              </a:tabLst>
            </a:pPr>
            <a:r>
              <a:rPr lang="ja-JP" altLang="en-US" sz="1400" dirty="0">
                <a:solidFill>
                  <a:schemeClr val="tx1"/>
                </a:solidFill>
                <a:latin typeface="+mn-ea"/>
                <a:ea typeface="+mn-ea"/>
              </a:rPr>
              <a:t>・</a:t>
            </a:r>
            <a:r>
              <a:rPr lang="en-US" altLang="ja-JP" sz="1400" dirty="0">
                <a:solidFill>
                  <a:schemeClr val="tx1"/>
                </a:solidFill>
                <a:latin typeface="+mn-ea"/>
                <a:ea typeface="+mn-ea"/>
              </a:rPr>
              <a:t>3.2	</a:t>
            </a:r>
            <a:r>
              <a:rPr lang="ja-JP" altLang="en-US" sz="1400" dirty="0">
                <a:solidFill>
                  <a:schemeClr val="tx1"/>
                </a:solidFill>
                <a:latin typeface="+mn-ea"/>
                <a:ea typeface="+mn-ea"/>
              </a:rPr>
              <a:t>医療クラーク等の登録</a:t>
            </a:r>
            <a:endParaRPr lang="en-US" altLang="ja-JP" sz="1400" dirty="0">
              <a:solidFill>
                <a:schemeClr val="tx1"/>
              </a:solidFill>
              <a:latin typeface="+mn-ea"/>
              <a:ea typeface="+mn-ea"/>
            </a:endParaRPr>
          </a:p>
          <a:p>
            <a:pPr>
              <a:lnSpc>
                <a:spcPct val="120000"/>
              </a:lnSpc>
              <a:tabLst>
                <a:tab pos="396000" algn="l"/>
              </a:tabLst>
            </a:pPr>
            <a:r>
              <a:rPr lang="ja-JP" altLang="en-US" sz="1400" dirty="0">
                <a:solidFill>
                  <a:schemeClr val="tx1"/>
                </a:solidFill>
                <a:latin typeface="+mn-ea"/>
                <a:ea typeface="+mn-ea"/>
              </a:rPr>
              <a:t>・</a:t>
            </a:r>
            <a:r>
              <a:rPr lang="en-US" altLang="ja-JP" sz="1400" dirty="0">
                <a:solidFill>
                  <a:schemeClr val="tx1"/>
                </a:solidFill>
                <a:latin typeface="+mn-ea"/>
                <a:ea typeface="+mn-ea"/>
              </a:rPr>
              <a:t>3.3	</a:t>
            </a:r>
            <a:r>
              <a:rPr lang="ja-JP" altLang="en-US" sz="1400" dirty="0">
                <a:solidFill>
                  <a:schemeClr val="tx1"/>
                </a:solidFill>
                <a:latin typeface="+mn-ea"/>
                <a:ea typeface="+mn-ea"/>
              </a:rPr>
              <a:t>医療クラーク等の削除</a:t>
            </a:r>
            <a:endParaRPr lang="en-US" altLang="ja-JP" sz="1400" dirty="0">
              <a:solidFill>
                <a:schemeClr val="tx1"/>
              </a:solidFill>
              <a:latin typeface="+mn-ea"/>
              <a:ea typeface="+mn-ea"/>
            </a:endParaRPr>
          </a:p>
          <a:p>
            <a:pPr>
              <a:lnSpc>
                <a:spcPct val="120000"/>
              </a:lnSpc>
              <a:tabLst>
                <a:tab pos="396000" algn="l"/>
              </a:tabLst>
            </a:pPr>
            <a:r>
              <a:rPr lang="ja-JP" altLang="en-US" sz="1400" dirty="0">
                <a:solidFill>
                  <a:schemeClr val="tx1"/>
                </a:solidFill>
                <a:latin typeface="+mn-ea"/>
                <a:ea typeface="+mn-ea"/>
              </a:rPr>
              <a:t>・</a:t>
            </a:r>
            <a:r>
              <a:rPr lang="en-US" altLang="ja-JP" sz="1400" dirty="0">
                <a:solidFill>
                  <a:schemeClr val="tx1"/>
                </a:solidFill>
                <a:latin typeface="+mn-ea"/>
                <a:ea typeface="+mn-ea"/>
              </a:rPr>
              <a:t>3.4	</a:t>
            </a:r>
            <a:r>
              <a:rPr lang="ja-JP" altLang="en-US" sz="1400" dirty="0">
                <a:solidFill>
                  <a:schemeClr val="tx1"/>
                </a:solidFill>
                <a:latin typeface="+mn-ea"/>
                <a:ea typeface="+mn-ea"/>
              </a:rPr>
              <a:t>指定医・利用クラーク等のアカウントロック解除</a:t>
            </a:r>
            <a:endParaRPr lang="en-US" altLang="ja-JP" sz="1400" dirty="0">
              <a:solidFill>
                <a:schemeClr val="tx1"/>
              </a:solidFill>
              <a:latin typeface="+mn-ea"/>
              <a:ea typeface="+mn-ea"/>
            </a:endParaRPr>
          </a:p>
          <a:p>
            <a:pPr>
              <a:lnSpc>
                <a:spcPct val="120000"/>
              </a:lnSpc>
              <a:tabLst>
                <a:tab pos="396000" algn="l"/>
              </a:tabLst>
            </a:pPr>
            <a:r>
              <a:rPr lang="ja-JP" altLang="en-US" sz="1400" dirty="0">
                <a:solidFill>
                  <a:schemeClr val="tx1"/>
                </a:solidFill>
                <a:latin typeface="+mn-ea"/>
                <a:ea typeface="+mn-ea"/>
              </a:rPr>
              <a:t>・</a:t>
            </a:r>
            <a:r>
              <a:rPr lang="en-US" altLang="ja-JP" sz="1400" dirty="0">
                <a:solidFill>
                  <a:schemeClr val="tx1"/>
                </a:solidFill>
                <a:latin typeface="+mn-ea"/>
                <a:ea typeface="+mn-ea"/>
              </a:rPr>
              <a:t>4</a:t>
            </a:r>
            <a:r>
              <a:rPr lang="ja-JP" altLang="en-US" sz="1400" dirty="0">
                <a:solidFill>
                  <a:schemeClr val="tx1"/>
                </a:solidFill>
                <a:latin typeface="+mn-ea"/>
                <a:ea typeface="+mn-ea"/>
              </a:rPr>
              <a:t>章</a:t>
            </a:r>
            <a:r>
              <a:rPr lang="en-US" altLang="ja-JP" sz="1400" dirty="0">
                <a:solidFill>
                  <a:schemeClr val="tx1"/>
                </a:solidFill>
                <a:latin typeface="+mn-ea"/>
                <a:ea typeface="+mn-ea"/>
              </a:rPr>
              <a:t>	</a:t>
            </a:r>
            <a:r>
              <a:rPr lang="ja-JP" altLang="en-US" sz="1400" dirty="0">
                <a:solidFill>
                  <a:schemeClr val="tx1"/>
                </a:solidFill>
                <a:latin typeface="+mn-ea"/>
                <a:ea typeface="+mn-ea"/>
              </a:rPr>
              <a:t>上記の操作に使用する各画面の項目説明</a:t>
            </a:r>
            <a:endParaRPr lang="en-US" altLang="ja-JP" sz="1400" dirty="0">
              <a:solidFill>
                <a:schemeClr val="tx1"/>
              </a:solidFill>
              <a:latin typeface="+mn-ea"/>
              <a:ea typeface="+mn-ea"/>
            </a:endParaRPr>
          </a:p>
        </p:txBody>
      </p:sp>
      <p:pic>
        <p:nvPicPr>
          <p:cNvPr id="3" name="08-概要">
            <a:hlinkClick r:id="" action="ppaction://media"/>
            <a:extLst>
              <a:ext uri="{FF2B5EF4-FFF2-40B4-BE49-F238E27FC236}">
                <a16:creationId xmlns:a16="http://schemas.microsoft.com/office/drawing/2014/main" id="{D63C2141-822C-A395-3CAF-89B8830A8CC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34004" y="-830830"/>
            <a:ext cx="609600" cy="609600"/>
          </a:xfrm>
          <a:prstGeom prst="rect">
            <a:avLst/>
          </a:prstGeom>
        </p:spPr>
      </p:pic>
    </p:spTree>
    <p:extLst>
      <p:ext uri="{BB962C8B-B14F-4D97-AF65-F5344CB8AC3E}">
        <p14:creationId xmlns:p14="http://schemas.microsoft.com/office/powerpoint/2010/main" val="1413143832"/>
      </p:ext>
    </p:extLst>
  </p:cSld>
  <p:clrMapOvr>
    <a:masterClrMapping/>
  </p:clrMapOvr>
  <mc:AlternateContent xmlns:mc="http://schemas.openxmlformats.org/markup-compatibility/2006" xmlns:p14="http://schemas.microsoft.com/office/powerpoint/2010/main">
    <mc:Choice Requires="p14">
      <p:transition spd="med" p14:dur="700" advClick="0" advTm="18000">
        <p:fade/>
      </p:transition>
    </mc:Choice>
    <mc:Fallback xmlns="">
      <p:transition spd="med" advClick="0" advTm="1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6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6950BFC3-D8DA-4A85-94F7-54DA5524770B}">
      <p188:commentRel xmlns:p188="http://schemas.microsoft.com/office/powerpoint/2018/8/main" r:id="rId5"/>
    </p:ext>
  </p:extLst>
</p:sld>
</file>

<file path=ppt/theme/theme1.xml><?xml version="1.0" encoding="utf-8"?>
<a:theme xmlns:a="http://schemas.openxmlformats.org/drawingml/2006/main" name="標準デザイン">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難病・小慢">
      <a:majorFont>
        <a:latin typeface="Arial"/>
        <a:ea typeface="Yu Gothic UI"/>
        <a:cs typeface=""/>
      </a:majorFont>
      <a:minorFont>
        <a:latin typeface="Arial"/>
        <a:ea typeface="Yu Gothic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75000"/>
          </a:schemeClr>
        </a:solidFill>
        <a:ln w="9525">
          <a:noFill/>
          <a:miter lim="800000"/>
          <a:headEnd/>
          <a:tailEnd/>
        </a:ln>
        <a:effectLst/>
      </a:spPr>
      <a:bodyPr wrap="none" rtlCol="0" anchor="ctr" anchorCtr="0">
        <a:noAutofit/>
      </a:bodyPr>
      <a:lstStyle>
        <a:defPPr algn="ctr">
          <a:defRPr kumimoji="1" sz="1800" smtClean="0">
            <a:solidFill>
              <a:schemeClr val="tx1"/>
            </a:solidFill>
          </a:defRPr>
        </a:defPPr>
      </a:lstStyle>
    </a:spDef>
    <a:lnDef>
      <a:spPr bwMode="auto">
        <a:noFill/>
        <a:ln w="9525" cap="flat" cmpd="sng" algn="ctr">
          <a:solidFill>
            <a:schemeClr val="tx1"/>
          </a:solidFill>
          <a:prstDash val="solid"/>
          <a:round/>
          <a:headEnd type="none" w="med" len="med"/>
          <a:tailEnd type="none" w="med" len="med"/>
        </a:ln>
        <a:effectLst/>
      </a:spPr>
      <a:bodyPr/>
      <a:lstStyle/>
    </a:lnDef>
    <a:txDef>
      <a:spPr>
        <a:noFill/>
      </a:spPr>
      <a:bodyPr wrap="none" rtlCol="0">
        <a:spAutoFit/>
      </a:bodyPr>
      <a:lstStyle>
        <a:defPPr>
          <a:defRPr kumimoji="1" sz="2200" smtClean="0">
            <a:solidFill>
              <a:schemeClr val="tx1"/>
            </a:solidFill>
            <a:latin typeface="+mn-ea"/>
            <a:ea typeface="+mn-ea"/>
          </a:defRPr>
        </a:defPPr>
      </a:lstStyle>
    </a:txDef>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8194E74ADC0F794E8926AD2D1F77B682" ma:contentTypeVersion="0" ma:contentTypeDescription="新しいドキュメントを作成します。" ma:contentTypeScope="" ma:versionID="ceb6d0bc6cd796137434d884cee2103a">
  <xsd:schema xmlns:xsd="http://www.w3.org/2001/XMLSchema" xmlns:xs="http://www.w3.org/2001/XMLSchema" xmlns:p="http://schemas.microsoft.com/office/2006/metadata/properties" targetNamespace="http://schemas.microsoft.com/office/2006/metadata/properties" ma:root="true" ma:fieldsID="dea3611c84d8560a9a14a230e5b41740">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8599C85-5626-4A39-A391-EBE4CF10128F}"/>
</file>

<file path=customXml/itemProps2.xml><?xml version="1.0" encoding="utf-8"?>
<ds:datastoreItem xmlns:ds="http://schemas.openxmlformats.org/officeDocument/2006/customXml" ds:itemID="{78AD1398-06EF-4138-95FE-23BBA476AF92}">
  <ds:schemaRefs>
    <ds:schemaRef ds:uri="http://schemas.microsoft.com/sharepoint/v3/contenttype/forms"/>
  </ds:schemaRefs>
</ds:datastoreItem>
</file>

<file path=customXml/itemProps3.xml><?xml version="1.0" encoding="utf-8"?>
<ds:datastoreItem xmlns:ds="http://schemas.openxmlformats.org/officeDocument/2006/customXml" ds:itemID="{190D6402-1F4B-4D28-9548-BC849BB04977}">
  <ds:schemaRefs>
    <ds:schemaRef ds:uri="69b4350b-1eef-4a6f-a049-314d91b0d567"/>
    <ds:schemaRef ds:uri="http://purl.org/dc/terms/"/>
    <ds:schemaRef ds:uri="http://schemas.microsoft.com/office/infopath/2007/PartnerControls"/>
    <ds:schemaRef ds:uri="http://schemas.microsoft.com/office/2006/documentManagement/types"/>
    <ds:schemaRef ds:uri="http://schemas.microsoft.com/office/2006/metadata/properties"/>
    <ds:schemaRef ds:uri="http://purl.org/dc/elements/1.1/"/>
    <ds:schemaRef ds:uri="90cb02d9-cc33-4f7a-b2c7-ae5fd86fdfb3"/>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0</TotalTime>
  <Words>1337</Words>
  <Application>Microsoft Office PowerPoint</Application>
  <PresentationFormat>画面に合わせる (16:9)</PresentationFormat>
  <Paragraphs>124</Paragraphs>
  <Slides>12</Slides>
  <Notes>10</Notes>
  <HiddenSlides>0</HiddenSlides>
  <MMClips>12</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12</vt:i4>
      </vt:variant>
    </vt:vector>
  </HeadingPairs>
  <TitlesOfParts>
    <vt:vector size="17" baseType="lpstr">
      <vt:lpstr>Times New Roman</vt:lpstr>
      <vt:lpstr>Arial</vt:lpstr>
      <vt:lpstr>HGPｺﾞｼｯｸE</vt:lpstr>
      <vt:lpstr>Yu Gothic UI</vt:lpstr>
      <vt:lpstr>標準デザイン</vt:lpstr>
      <vt:lpstr>難病・小慢DBシステム説明動画 </vt:lpstr>
      <vt:lpstr>PowerPoint プレゼンテーション</vt:lpstr>
      <vt:lpstr>1章 新しい難病・小慢DBの概要</vt:lpstr>
      <vt:lpstr>2章 新しい難病・小慢DBの稼働開始後の業務の流れ</vt:lpstr>
      <vt:lpstr>2.1 新しい難病・小慢DBを利用して臨個票・意見書を作成するケース</vt:lpstr>
      <vt:lpstr>2.2 新しい難病・小慢DBを利用せずに臨個票・意見書を作成するケース</vt:lpstr>
      <vt:lpstr>3章 難病・小慢DBの操作マニュアルのご紹介</vt:lpstr>
      <vt:lpstr>3.1 ログインマニュアル</vt:lpstr>
      <vt:lpstr>3.2 利用マニュアル（共通編）</vt:lpstr>
      <vt:lpstr>3.3 利用マニュアル（難病編）</vt:lpstr>
      <vt:lpstr>3.3 利用マニュアル（小慢編）</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102</cp:revision>
  <dcterms:created xsi:type="dcterms:W3CDTF">2004-05-26T10:25:15Z</dcterms:created>
  <dcterms:modified xsi:type="dcterms:W3CDTF">2023-06-14T01:10:54Z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0x0101008194E74ADC0F794E8926AD2D1F77B682</vt:lpwstr>
  </property>
  <property fmtid="{D5CDD505-2E9C-101B-9397-08002B2CF9AE}" pid="3" name="MediaServiceImageTags">
    <vt:lpwstr/>
  </property>
</Properties>
</file>