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embedTrueTypeFonts="1" saveSubsetFonts="1" autoCompressPictures="0">
  <p:sldMasterIdLst>
    <p:sldMasterId id="2147483648" r:id="rId4"/>
  </p:sldMasterIdLst>
  <p:notesMasterIdLst>
    <p:notesMasterId r:id="rId8"/>
  </p:notesMasterIdLst>
  <p:handoutMasterIdLst>
    <p:handoutMasterId r:id="rId9"/>
  </p:handoutMasterIdLst>
  <p:sldIdLst>
    <p:sldId id="703" r:id="rId5"/>
    <p:sldId id="702" r:id="rId6"/>
    <p:sldId id="705" r:id="rId7"/>
  </p:sldIdLst>
  <p:sldSz cx="9144000" cy="5143500" type="screen16x9"/>
  <p:notesSz cx="6735763" cy="9866313"/>
  <p:embeddedFontLst>
    <p:embeddedFont>
      <p:font typeface="HGPｺﾞｼｯｸE" panose="020B0900000000000000" pitchFamily="50" charset="-128"/>
      <p:regular r:id="rId10"/>
    </p:embeddedFont>
    <p:embeddedFont>
      <p:font typeface="Meiryo UI" panose="020B0604030504040204" pitchFamily="50" charset="-128"/>
      <p:regular r:id="rId11"/>
      <p:bold r:id="rId12"/>
      <p:italic r:id="rId13"/>
      <p:boldItalic r:id="rId14"/>
    </p:embeddedFont>
    <p:embeddedFont>
      <p:font typeface="Yu Gothic UI" panose="020B0500000000000000" pitchFamily="50" charset="-128"/>
      <p:regular r:id="rId15"/>
      <p:bold r:id="rId16"/>
    </p:embeddedFont>
  </p:embeddedFontLst>
  <p:defaultTex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p:defaultTextStyle>
  <p:extLst>
    <p:ext uri="{EFAFB233-063F-42B5-8137-9DF3F51BA10A}">
      <p15:sldGuideLst xmlns:p15="http://schemas.microsoft.com/office/powerpoint/2012/main">
        <p15:guide id="1" orient="horz" pos="1620">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07">
          <p15:clr>
            <a:srgbClr val="A4A3A4"/>
          </p15:clr>
        </p15:guide>
        <p15:guide id="2" pos="212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BFBFBF"/>
    <a:srgbClr val="F9CCC3"/>
    <a:srgbClr val="EB5032"/>
    <a:srgbClr val="F2D43D"/>
    <a:srgbClr val="F3793D"/>
    <a:srgbClr val="8C8A8C"/>
    <a:srgbClr val="FF0026"/>
    <a:srgbClr val="2D2D2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96DC75-1443-4B4E-98AE-ABEE49CD9C50}" v="83" dt="2022-10-26T01:26:50.87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2" autoAdjust="0"/>
    <p:restoredTop sz="95894" autoAdjust="0"/>
  </p:normalViewPr>
  <p:slideViewPr>
    <p:cSldViewPr snapToGrid="0">
      <p:cViewPr varScale="1">
        <p:scale>
          <a:sx n="127" d="100"/>
          <a:sy n="127" d="100"/>
        </p:scale>
        <p:origin x="402" y="120"/>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p:cViewPr varScale="1">
        <p:scale>
          <a:sx n="74" d="100"/>
          <a:sy n="74" d="100"/>
        </p:scale>
        <p:origin x="-2274" y="-96"/>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openxmlformats.org/officeDocument/2006/relationships/font" Target="fonts/font5.fntdata"/><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1026"/>
          <p:cNvSpPr>
            <a:spLocks noGrp="1" noChangeArrowheads="1"/>
          </p:cNvSpPr>
          <p:nvPr>
            <p:ph type="hdr" sz="quarter"/>
          </p:nvPr>
        </p:nvSpPr>
        <p:spPr bwMode="auto">
          <a:xfrm>
            <a:off x="0"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33795" name="Rectangle 1027"/>
          <p:cNvSpPr>
            <a:spLocks noGrp="1" noChangeArrowheads="1"/>
          </p:cNvSpPr>
          <p:nvPr>
            <p:ph type="dt" sz="quarter" idx="1"/>
          </p:nvPr>
        </p:nvSpPr>
        <p:spPr bwMode="auto">
          <a:xfrm>
            <a:off x="3817571"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endParaRPr lang="en-US" altLang="ja-JP"/>
          </a:p>
        </p:txBody>
      </p:sp>
      <p:sp>
        <p:nvSpPr>
          <p:cNvPr id="33796" name="Rectangle 1028"/>
          <p:cNvSpPr>
            <a:spLocks noGrp="1" noChangeArrowheads="1"/>
          </p:cNvSpPr>
          <p:nvPr>
            <p:ph type="ftr" sz="quarter" idx="2"/>
          </p:nvPr>
        </p:nvSpPr>
        <p:spPr bwMode="auto">
          <a:xfrm>
            <a:off x="0"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33797" name="Rectangle 1029"/>
          <p:cNvSpPr>
            <a:spLocks noGrp="1" noChangeArrowheads="1"/>
          </p:cNvSpPr>
          <p:nvPr>
            <p:ph type="sldNum" sz="quarter" idx="3"/>
          </p:nvPr>
        </p:nvSpPr>
        <p:spPr bwMode="auto">
          <a:xfrm>
            <a:off x="3817571"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fld id="{97EB0BD7-0D1B-461F-96D2-458D4659D7B9}" type="slidenum">
              <a:rPr lang="en-US" altLang="ja-JP"/>
              <a:pPr/>
              <a:t>‹#›</a:t>
            </a:fld>
            <a:endParaRPr lang="en-US" altLang="ja-JP"/>
          </a:p>
        </p:txBody>
      </p:sp>
    </p:spTree>
    <p:extLst>
      <p:ext uri="{BB962C8B-B14F-4D97-AF65-F5344CB8AC3E}">
        <p14:creationId xmlns:p14="http://schemas.microsoft.com/office/powerpoint/2010/main" val="38672178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hdr" sz="quarter"/>
          </p:nvPr>
        </p:nvSpPr>
        <p:spPr bwMode="auto">
          <a:xfrm>
            <a:off x="0"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25603" name="Rectangle 1027"/>
          <p:cNvSpPr>
            <a:spLocks noGrp="1" noChangeArrowheads="1"/>
          </p:cNvSpPr>
          <p:nvPr>
            <p:ph type="dt" idx="1"/>
          </p:nvPr>
        </p:nvSpPr>
        <p:spPr bwMode="auto">
          <a:xfrm>
            <a:off x="3817571" y="0"/>
            <a:ext cx="2918193" cy="493628"/>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endParaRPr lang="en-US" altLang="ja-JP"/>
          </a:p>
        </p:txBody>
      </p:sp>
      <p:sp>
        <p:nvSpPr>
          <p:cNvPr id="25604" name="Rectangle 1028"/>
          <p:cNvSpPr>
            <a:spLocks noGrp="1" noRot="1" noChangeAspect="1" noChangeArrowheads="1" noTextEdit="1"/>
          </p:cNvSpPr>
          <p:nvPr>
            <p:ph type="sldImg" idx="2"/>
          </p:nvPr>
        </p:nvSpPr>
        <p:spPr bwMode="auto">
          <a:xfrm>
            <a:off x="79375" y="739775"/>
            <a:ext cx="6577013" cy="3700463"/>
          </a:xfrm>
          <a:prstGeom prst="rect">
            <a:avLst/>
          </a:prstGeom>
          <a:noFill/>
          <a:ln w="9525">
            <a:solidFill>
              <a:srgbClr val="000000"/>
            </a:solidFill>
            <a:miter lim="800000"/>
            <a:headEnd/>
            <a:tailEnd/>
          </a:ln>
          <a:effectLst/>
        </p:spPr>
      </p:sp>
      <p:sp>
        <p:nvSpPr>
          <p:cNvPr id="25605" name="Rectangle 1029"/>
          <p:cNvSpPr>
            <a:spLocks noGrp="1" noChangeArrowheads="1"/>
          </p:cNvSpPr>
          <p:nvPr>
            <p:ph type="body" sz="quarter" idx="3"/>
          </p:nvPr>
        </p:nvSpPr>
        <p:spPr bwMode="auto">
          <a:xfrm>
            <a:off x="897785" y="4687122"/>
            <a:ext cx="4940198" cy="4439530"/>
          </a:xfrm>
          <a:prstGeom prst="rect">
            <a:avLst/>
          </a:prstGeom>
          <a:noFill/>
          <a:ln w="9525">
            <a:noFill/>
            <a:miter lim="800000"/>
            <a:headEnd/>
            <a:tailEnd/>
          </a:ln>
          <a:effectLst/>
        </p:spPr>
        <p:txBody>
          <a:bodyPr vert="horz" wrap="square" lIns="90756" tIns="45379" rIns="90756" bIns="45379"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5606" name="Rectangle 1030"/>
          <p:cNvSpPr>
            <a:spLocks noGrp="1" noChangeArrowheads="1"/>
          </p:cNvSpPr>
          <p:nvPr>
            <p:ph type="ftr" sz="quarter" idx="4"/>
          </p:nvPr>
        </p:nvSpPr>
        <p:spPr bwMode="auto">
          <a:xfrm>
            <a:off x="0"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nSpc>
                <a:spcPct val="100000"/>
              </a:lnSpc>
              <a:defRPr sz="1200">
                <a:solidFill>
                  <a:schemeClr val="tx1"/>
                </a:solidFill>
                <a:latin typeface="Times New Roman" charset="0"/>
                <a:ea typeface="ＭＳ Ｐゴシック" charset="-128"/>
              </a:defRPr>
            </a:lvl1pPr>
          </a:lstStyle>
          <a:p>
            <a:endParaRPr lang="en-US" altLang="ja-JP"/>
          </a:p>
        </p:txBody>
      </p:sp>
      <p:sp>
        <p:nvSpPr>
          <p:cNvPr id="25607" name="Rectangle 1031"/>
          <p:cNvSpPr>
            <a:spLocks noGrp="1" noChangeArrowheads="1"/>
          </p:cNvSpPr>
          <p:nvPr>
            <p:ph type="sldNum" sz="quarter" idx="5"/>
          </p:nvPr>
        </p:nvSpPr>
        <p:spPr bwMode="auto">
          <a:xfrm>
            <a:off x="3817571" y="9372687"/>
            <a:ext cx="2918193" cy="493626"/>
          </a:xfrm>
          <a:prstGeom prst="rect">
            <a:avLst/>
          </a:prstGeom>
          <a:noFill/>
          <a:ln w="9525">
            <a:noFill/>
            <a:miter lim="800000"/>
            <a:headEnd/>
            <a:tailEnd/>
          </a:ln>
          <a:effectLst/>
        </p:spPr>
        <p:txBody>
          <a:bodyPr vert="horz" wrap="square" lIns="90756" tIns="45379" rIns="90756" bIns="45379" numCol="1" anchor="b" anchorCtr="0" compatLnSpc="1">
            <a:prstTxWarp prst="textNoShape">
              <a:avLst/>
            </a:prstTxWarp>
          </a:bodyPr>
          <a:lstStyle>
            <a:lvl1pPr algn="r">
              <a:lnSpc>
                <a:spcPct val="100000"/>
              </a:lnSpc>
              <a:defRPr sz="1200">
                <a:solidFill>
                  <a:schemeClr val="tx1"/>
                </a:solidFill>
                <a:latin typeface="Times New Roman" charset="0"/>
                <a:ea typeface="ＭＳ Ｐゴシック" charset="-128"/>
              </a:defRPr>
            </a:lvl1pPr>
          </a:lstStyle>
          <a:p>
            <a:fld id="{8AF01994-2739-4319-8C13-74EB71056E38}" type="slidenum">
              <a:rPr lang="en-US" altLang="ja-JP"/>
              <a:pPr/>
              <a:t>‹#›</a:t>
            </a:fld>
            <a:endParaRPr lang="en-US" altLang="ja-JP"/>
          </a:p>
        </p:txBody>
      </p:sp>
    </p:spTree>
    <p:extLst>
      <p:ext uri="{BB962C8B-B14F-4D97-AF65-F5344CB8AC3E}">
        <p14:creationId xmlns:p14="http://schemas.microsoft.com/office/powerpoint/2010/main" val="247755053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charset="0"/>
        <a:ea typeface="ＭＳ Ｐ明朝" charset="-128"/>
        <a:cs typeface="+mn-cs"/>
      </a:defRPr>
    </a:lvl1pPr>
    <a:lvl2pPr marL="457200" algn="l" rtl="0" fontAlgn="base">
      <a:spcBef>
        <a:spcPct val="30000"/>
      </a:spcBef>
      <a:spcAft>
        <a:spcPct val="0"/>
      </a:spcAft>
      <a:defRPr kumimoji="1" sz="1200" kern="1200">
        <a:solidFill>
          <a:schemeClr val="tx1"/>
        </a:solidFill>
        <a:latin typeface="Times New Roman" charset="0"/>
        <a:ea typeface="ＭＳ Ｐ明朝" charset="-128"/>
        <a:cs typeface="+mn-cs"/>
      </a:defRPr>
    </a:lvl2pPr>
    <a:lvl3pPr marL="914400" algn="l" rtl="0" fontAlgn="base">
      <a:spcBef>
        <a:spcPct val="30000"/>
      </a:spcBef>
      <a:spcAft>
        <a:spcPct val="0"/>
      </a:spcAft>
      <a:defRPr kumimoji="1" sz="1200" kern="1200">
        <a:solidFill>
          <a:schemeClr val="tx1"/>
        </a:solidFill>
        <a:latin typeface="Times New Roman" charset="0"/>
        <a:ea typeface="ＭＳ Ｐ明朝" charset="-128"/>
        <a:cs typeface="+mn-cs"/>
      </a:defRPr>
    </a:lvl3pPr>
    <a:lvl4pPr marL="1371600" algn="l" rtl="0" fontAlgn="base">
      <a:spcBef>
        <a:spcPct val="30000"/>
      </a:spcBef>
      <a:spcAft>
        <a:spcPct val="0"/>
      </a:spcAft>
      <a:defRPr kumimoji="1" sz="1200" kern="1200">
        <a:solidFill>
          <a:schemeClr val="tx1"/>
        </a:solidFill>
        <a:latin typeface="Times New Roman" charset="0"/>
        <a:ea typeface="ＭＳ Ｐ明朝" charset="-128"/>
        <a:cs typeface="+mn-cs"/>
      </a:defRPr>
    </a:lvl4pPr>
    <a:lvl5pPr marL="1828800" algn="l" rtl="0" fontAlgn="base">
      <a:spcBef>
        <a:spcPct val="30000"/>
      </a:spcBef>
      <a:spcAft>
        <a:spcPct val="0"/>
      </a:spcAft>
      <a:defRPr kumimoji="1" sz="1200" kern="1200">
        <a:solidFill>
          <a:schemeClr val="tx1"/>
        </a:solidFill>
        <a:latin typeface="Times New Roman" charset="0"/>
        <a:ea typeface="ＭＳ Ｐ明朝"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8AF01994-2739-4319-8C13-74EB71056E38}" type="slidenum">
              <a:rPr lang="en-US" altLang="ja-JP" smtClean="0"/>
              <a:pPr/>
              <a:t>1</a:t>
            </a:fld>
            <a:endParaRPr lang="en-US" altLang="ja-JP"/>
          </a:p>
        </p:txBody>
      </p:sp>
    </p:spTree>
    <p:extLst>
      <p:ext uri="{BB962C8B-B14F-4D97-AF65-F5344CB8AC3E}">
        <p14:creationId xmlns:p14="http://schemas.microsoft.com/office/powerpoint/2010/main" val="38299283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タイトルのみ">
    <p:spTree>
      <p:nvGrpSpPr>
        <p:cNvPr id="1" name=""/>
        <p:cNvGrpSpPr/>
        <p:nvPr/>
      </p:nvGrpSpPr>
      <p:grpSpPr>
        <a:xfrm>
          <a:off x="0" y="0"/>
          <a:ext cx="0" cy="0"/>
          <a:chOff x="0" y="0"/>
          <a:chExt cx="0" cy="0"/>
        </a:xfrm>
      </p:grpSpPr>
      <p:grpSp>
        <p:nvGrpSpPr>
          <p:cNvPr id="35" name="グループ化 34"/>
          <p:cNvGrpSpPr/>
          <p:nvPr userDrawn="1"/>
        </p:nvGrpSpPr>
        <p:grpSpPr bwMode="gray">
          <a:xfrm>
            <a:off x="324487" y="2057426"/>
            <a:ext cx="8495663" cy="97488"/>
            <a:chOff x="324487" y="2057426"/>
            <a:chExt cx="8495663" cy="97488"/>
          </a:xfrm>
        </p:grpSpPr>
        <p:sp>
          <p:nvSpPr>
            <p:cNvPr id="36" name="正方形/長方形 11"/>
            <p:cNvSpPr>
              <a:spLocks noChangeArrowheads="1"/>
            </p:cNvSpPr>
            <p:nvPr/>
          </p:nvSpPr>
          <p:spPr bwMode="gray">
            <a:xfrm>
              <a:off x="324489" y="2057426"/>
              <a:ext cx="8495661" cy="97488"/>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37" name="グループ化 16"/>
            <p:cNvGrpSpPr/>
            <p:nvPr/>
          </p:nvGrpSpPr>
          <p:grpSpPr bwMode="gray">
            <a:xfrm>
              <a:off x="324487" y="2057426"/>
              <a:ext cx="1938812" cy="97488"/>
              <a:chOff x="312738" y="2747963"/>
              <a:chExt cx="1970087" cy="109537"/>
            </a:xfrm>
          </p:grpSpPr>
          <p:sp>
            <p:nvSpPr>
              <p:cNvPr id="38" name="正方形/長方形 37"/>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39" name="正方形/長方形 38"/>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grpSp>
      <p:sp>
        <p:nvSpPr>
          <p:cNvPr id="42" name="スライド番号プレースホルダ 2"/>
          <p:cNvSpPr>
            <a:spLocks noGrp="1"/>
          </p:cNvSpPr>
          <p:nvPr userDrawn="1">
            <p:ph type="sldNum" sz="quarter" idx="10"/>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a:p>
        </p:txBody>
      </p:sp>
      <p:sp>
        <p:nvSpPr>
          <p:cNvPr id="43" name="タイトル 1"/>
          <p:cNvSpPr>
            <a:spLocks noGrp="1"/>
          </p:cNvSpPr>
          <p:nvPr userDrawn="1">
            <p:ph type="title"/>
          </p:nvPr>
        </p:nvSpPr>
        <p:spPr bwMode="gray">
          <a:xfrm>
            <a:off x="2138611" y="2335279"/>
            <a:ext cx="3550972" cy="461665"/>
          </a:xfrm>
          <a:prstGeom prst="rect">
            <a:avLst/>
          </a:prstGeom>
        </p:spPr>
        <p:txBody>
          <a:bodyPr wrap="none">
            <a:spAutoFit/>
          </a:bodyPr>
          <a:lstStyle>
            <a:lvl1pPr>
              <a:lnSpc>
                <a:spcPct val="100000"/>
              </a:lnSpc>
              <a:defRPr sz="2400">
                <a:solidFill>
                  <a:schemeClr val="tx1"/>
                </a:solidFill>
                <a:latin typeface="+mj-ea"/>
                <a:ea typeface="+mj-ea"/>
              </a:defRPr>
            </a:lvl1pPr>
          </a:lstStyle>
          <a:p>
            <a:r>
              <a:rPr lang="ja-JP" altLang="en-US" dirty="0"/>
              <a:t>マスタ タイトルの書式設定</a:t>
            </a:r>
          </a:p>
        </p:txBody>
      </p:sp>
      <p:sp>
        <p:nvSpPr>
          <p:cNvPr id="49" name="テキスト プレースホルダ 48"/>
          <p:cNvSpPr>
            <a:spLocks noGrp="1"/>
          </p:cNvSpPr>
          <p:nvPr userDrawn="1">
            <p:ph type="body" sz="quarter" idx="11"/>
          </p:nvPr>
        </p:nvSpPr>
        <p:spPr bwMode="gray">
          <a:xfrm>
            <a:off x="2138610" y="2742133"/>
            <a:ext cx="2861681" cy="369332"/>
          </a:xfrm>
          <a:prstGeom prst="rect">
            <a:avLst/>
          </a:prstGeom>
        </p:spPr>
        <p:txBody>
          <a:bodyPr wrap="none">
            <a:spAutoFit/>
          </a:bodyPr>
          <a:lstStyle>
            <a:lvl1pPr>
              <a:buNone/>
              <a:defRPr sz="1800">
                <a:latin typeface="+mn-ea"/>
                <a:ea typeface="+mn-ea"/>
              </a:defRPr>
            </a:lvl1pPr>
          </a:lstStyle>
          <a:p>
            <a:pPr lvl="0"/>
            <a:r>
              <a:rPr kumimoji="1" lang="ja-JP" altLang="en-US"/>
              <a:t>マスタ テキストの書式設定</a:t>
            </a:r>
          </a:p>
        </p:txBody>
      </p:sp>
      <p:sp>
        <p:nvSpPr>
          <p:cNvPr id="44"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pic>
        <p:nvPicPr>
          <p:cNvPr id="41" name="図 40"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章扉">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EFD54A11-EE6B-30C9-BE7D-8E738CE55FDB}"/>
              </a:ext>
            </a:extLst>
          </p:cNvPr>
          <p:cNvGrpSpPr/>
          <p:nvPr userDrawn="1"/>
        </p:nvGrpSpPr>
        <p:grpSpPr bwMode="gray">
          <a:xfrm>
            <a:off x="-2170980" y="-2431523"/>
            <a:ext cx="12351073" cy="12318352"/>
            <a:chOff x="-2671077" y="8869932"/>
            <a:chExt cx="12351073" cy="12318352"/>
          </a:xfrm>
        </p:grpSpPr>
        <p:sp>
          <p:nvSpPr>
            <p:cNvPr id="4" name="正方形/長方形 3">
              <a:extLst>
                <a:ext uri="{FF2B5EF4-FFF2-40B4-BE49-F238E27FC236}">
                  <a16:creationId xmlns:a16="http://schemas.microsoft.com/office/drawing/2014/main" id="{25AE7691-B73B-6393-F48F-CC4DB9738A36}"/>
                </a:ext>
              </a:extLst>
            </p:cNvPr>
            <p:cNvSpPr/>
            <p:nvPr/>
          </p:nvSpPr>
          <p:spPr bwMode="gray">
            <a:xfrm>
              <a:off x="-477398" y="11301454"/>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5" name="正方形/長方形 8">
              <a:extLst>
                <a:ext uri="{FF2B5EF4-FFF2-40B4-BE49-F238E27FC236}">
                  <a16:creationId xmlns:a16="http://schemas.microsoft.com/office/drawing/2014/main" id="{B1708106-5E09-5FE7-D220-8D79130FACBA}"/>
                </a:ext>
              </a:extLst>
            </p:cNvPr>
            <p:cNvSpPr/>
            <p:nvPr/>
          </p:nvSpPr>
          <p:spPr bwMode="gray">
            <a:xfrm rot="10800000">
              <a:off x="-523467" y="10817348"/>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 name="月 5">
              <a:extLst>
                <a:ext uri="{FF2B5EF4-FFF2-40B4-BE49-F238E27FC236}">
                  <a16:creationId xmlns:a16="http://schemas.microsoft.com/office/drawing/2014/main" id="{069E1B5E-A1A2-D3B1-D763-3B579618A256}"/>
                </a:ext>
              </a:extLst>
            </p:cNvPr>
            <p:cNvSpPr/>
            <p:nvPr/>
          </p:nvSpPr>
          <p:spPr bwMode="gray">
            <a:xfrm rot="9082689">
              <a:off x="6176828" y="10369373"/>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 name="円弧 6">
              <a:extLst>
                <a:ext uri="{FF2B5EF4-FFF2-40B4-BE49-F238E27FC236}">
                  <a16:creationId xmlns:a16="http://schemas.microsoft.com/office/drawing/2014/main" id="{862BBC9B-61DE-207B-86C2-2A0838CE20A5}"/>
                </a:ext>
              </a:extLst>
            </p:cNvPr>
            <p:cNvSpPr/>
            <p:nvPr/>
          </p:nvSpPr>
          <p:spPr bwMode="gray">
            <a:xfrm>
              <a:off x="-1480827" y="10832865"/>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8" name="正方形/長方形 8">
              <a:extLst>
                <a:ext uri="{FF2B5EF4-FFF2-40B4-BE49-F238E27FC236}">
                  <a16:creationId xmlns:a16="http://schemas.microsoft.com/office/drawing/2014/main" id="{B6483A19-42A6-893C-2EB2-C76237096231}"/>
                </a:ext>
              </a:extLst>
            </p:cNvPr>
            <p:cNvSpPr/>
            <p:nvPr/>
          </p:nvSpPr>
          <p:spPr bwMode="gray">
            <a:xfrm>
              <a:off x="-616592" y="14305778"/>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9" name="フリーフォーム: 図形 8">
              <a:extLst>
                <a:ext uri="{FF2B5EF4-FFF2-40B4-BE49-F238E27FC236}">
                  <a16:creationId xmlns:a16="http://schemas.microsoft.com/office/drawing/2014/main" id="{BABD19E7-3EE9-07DF-8AF0-DC2AA9C99E6E}"/>
                </a:ext>
              </a:extLst>
            </p:cNvPr>
            <p:cNvSpPr/>
            <p:nvPr/>
          </p:nvSpPr>
          <p:spPr bwMode="gray">
            <a:xfrm>
              <a:off x="1639325" y="14340810"/>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10" name="月 9">
              <a:extLst>
                <a:ext uri="{FF2B5EF4-FFF2-40B4-BE49-F238E27FC236}">
                  <a16:creationId xmlns:a16="http://schemas.microsoft.com/office/drawing/2014/main" id="{FA24B99E-A2FA-2226-9599-E2694BDE6C4A}"/>
                </a:ext>
              </a:extLst>
            </p:cNvPr>
            <p:cNvSpPr/>
            <p:nvPr/>
          </p:nvSpPr>
          <p:spPr bwMode="gray">
            <a:xfrm rot="4515890">
              <a:off x="1993715" y="705995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1" name="月 10">
              <a:extLst>
                <a:ext uri="{FF2B5EF4-FFF2-40B4-BE49-F238E27FC236}">
                  <a16:creationId xmlns:a16="http://schemas.microsoft.com/office/drawing/2014/main" id="{6F945B6B-71FE-EC29-B118-296D8B2CFCCC}"/>
                </a:ext>
              </a:extLst>
            </p:cNvPr>
            <p:cNvSpPr/>
            <p:nvPr/>
          </p:nvSpPr>
          <p:spPr bwMode="gray">
            <a:xfrm rot="4515890">
              <a:off x="1983370" y="6914796"/>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2" name="月 11">
              <a:extLst>
                <a:ext uri="{FF2B5EF4-FFF2-40B4-BE49-F238E27FC236}">
                  <a16:creationId xmlns:a16="http://schemas.microsoft.com/office/drawing/2014/main" id="{E0D3CFF0-75CF-39FE-0ACA-D115D113A8B8}"/>
                </a:ext>
              </a:extLst>
            </p:cNvPr>
            <p:cNvSpPr/>
            <p:nvPr/>
          </p:nvSpPr>
          <p:spPr bwMode="gray">
            <a:xfrm rot="4515890">
              <a:off x="1984058" y="6915908"/>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3" name="正方形/長方形 12">
              <a:extLst>
                <a:ext uri="{FF2B5EF4-FFF2-40B4-BE49-F238E27FC236}">
                  <a16:creationId xmlns:a16="http://schemas.microsoft.com/office/drawing/2014/main" id="{81DEEFCA-273B-7E30-B5CD-D620A5D07ECA}"/>
                </a:ext>
              </a:extLst>
            </p:cNvPr>
            <p:cNvSpPr/>
            <p:nvPr/>
          </p:nvSpPr>
          <p:spPr bwMode="gray">
            <a:xfrm>
              <a:off x="-643547" y="16453856"/>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4" name="正方形/長方形 13">
              <a:extLst>
                <a:ext uri="{FF2B5EF4-FFF2-40B4-BE49-F238E27FC236}">
                  <a16:creationId xmlns:a16="http://schemas.microsoft.com/office/drawing/2014/main" id="{C8F43CD9-A41A-B057-D1F2-B8B34D8FC674}"/>
                </a:ext>
              </a:extLst>
            </p:cNvPr>
            <p:cNvSpPr/>
            <p:nvPr/>
          </p:nvSpPr>
          <p:spPr bwMode="gray">
            <a:xfrm>
              <a:off x="-2671077" y="926081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5" name="円弧 14">
              <a:extLst>
                <a:ext uri="{FF2B5EF4-FFF2-40B4-BE49-F238E27FC236}">
                  <a16:creationId xmlns:a16="http://schemas.microsoft.com/office/drawing/2014/main" id="{CE1BFBD7-67F2-9DA2-82BE-C07756DFC9E3}"/>
                </a:ext>
              </a:extLst>
            </p:cNvPr>
            <p:cNvSpPr/>
            <p:nvPr/>
          </p:nvSpPr>
          <p:spPr bwMode="gray">
            <a:xfrm>
              <a:off x="242669" y="11072714"/>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8ED90A5-B60F-AE4C-2000-86CE62DA4390}"/>
                </a:ext>
              </a:extLst>
            </p:cNvPr>
            <p:cNvSpPr/>
            <p:nvPr/>
          </p:nvSpPr>
          <p:spPr bwMode="gray">
            <a:xfrm>
              <a:off x="-643547" y="886993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7" name="正方形/長方形 16">
              <a:extLst>
                <a:ext uri="{FF2B5EF4-FFF2-40B4-BE49-F238E27FC236}">
                  <a16:creationId xmlns:a16="http://schemas.microsoft.com/office/drawing/2014/main" id="{781FE38D-E128-E98E-4553-CA60768531F6}"/>
                </a:ext>
              </a:extLst>
            </p:cNvPr>
            <p:cNvSpPr/>
            <p:nvPr/>
          </p:nvSpPr>
          <p:spPr bwMode="gray">
            <a:xfrm>
              <a:off x="8643903" y="11150109"/>
              <a:ext cx="1036093"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grpSp>
      <p:sp>
        <p:nvSpPr>
          <p:cNvPr id="18" name="正方形/長方形 17">
            <a:extLst>
              <a:ext uri="{FF2B5EF4-FFF2-40B4-BE49-F238E27FC236}">
                <a16:creationId xmlns:a16="http://schemas.microsoft.com/office/drawing/2014/main" id="{055444BF-CD1F-336D-E715-289DC6293DA3}"/>
              </a:ext>
            </a:extLst>
          </p:cNvPr>
          <p:cNvSpPr/>
          <p:nvPr userDrawn="1"/>
        </p:nvSpPr>
        <p:spPr bwMode="gray">
          <a:xfrm>
            <a:off x="0" y="-46463"/>
            <a:ext cx="5969000" cy="5193792"/>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4" name="正方形/長方形 23">
            <a:extLst>
              <a:ext uri="{FF2B5EF4-FFF2-40B4-BE49-F238E27FC236}">
                <a16:creationId xmlns:a16="http://schemas.microsoft.com/office/drawing/2014/main" id="{6A8DC35E-5F17-0D10-C6A4-5F472A0B8ED9}"/>
              </a:ext>
            </a:extLst>
          </p:cNvPr>
          <p:cNvSpPr/>
          <p:nvPr userDrawn="1"/>
        </p:nvSpPr>
        <p:spPr bwMode="gray">
          <a:xfrm>
            <a:off x="-166150" y="-2421998"/>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6" name="スライド番号プレースホルダ 2">
            <a:extLst>
              <a:ext uri="{FF2B5EF4-FFF2-40B4-BE49-F238E27FC236}">
                <a16:creationId xmlns:a16="http://schemas.microsoft.com/office/drawing/2014/main" id="{A12AE650-3A76-E671-05DE-68D232C7622A}"/>
              </a:ext>
            </a:extLst>
          </p:cNvPr>
          <p:cNvSpPr>
            <a:spLocks noGrp="1"/>
          </p:cNvSpPr>
          <p:nvPr>
            <p:ph type="sldNum" sz="quarter" idx="4294967295"/>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dirty="0"/>
          </a:p>
        </p:txBody>
      </p:sp>
      <p:sp>
        <p:nvSpPr>
          <p:cNvPr id="27" name="Text Box 13">
            <a:extLst>
              <a:ext uri="{FF2B5EF4-FFF2-40B4-BE49-F238E27FC236}">
                <a16:creationId xmlns:a16="http://schemas.microsoft.com/office/drawing/2014/main" id="{94604A91-478D-E5DD-3C0E-60CBFD06AF55}"/>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28" name="テキスト プレースホルダー 57">
            <a:extLst>
              <a:ext uri="{FF2B5EF4-FFF2-40B4-BE49-F238E27FC236}">
                <a16:creationId xmlns:a16="http://schemas.microsoft.com/office/drawing/2014/main" id="{B74CE449-C795-383D-E0E8-10E4386190CA}"/>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
        <p:nvSpPr>
          <p:cNvPr id="31" name="テキスト プレースホルダー 29">
            <a:extLst>
              <a:ext uri="{FF2B5EF4-FFF2-40B4-BE49-F238E27FC236}">
                <a16:creationId xmlns:a16="http://schemas.microsoft.com/office/drawing/2014/main" id="{6248C272-DF40-FE39-08FF-BBA438E5B7B0}"/>
              </a:ext>
            </a:extLst>
          </p:cNvPr>
          <p:cNvSpPr>
            <a:spLocks noGrp="1"/>
          </p:cNvSpPr>
          <p:nvPr>
            <p:ph type="body" sz="quarter" idx="16"/>
          </p:nvPr>
        </p:nvSpPr>
        <p:spPr>
          <a:xfrm>
            <a:off x="903373" y="2158148"/>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
        <p:nvSpPr>
          <p:cNvPr id="49" name="テキスト プレースホルダー 29">
            <a:extLst>
              <a:ext uri="{FF2B5EF4-FFF2-40B4-BE49-F238E27FC236}">
                <a16:creationId xmlns:a16="http://schemas.microsoft.com/office/drawing/2014/main" id="{CC7A1365-59DF-1DA7-E8E8-BF7AC3E5B693}"/>
              </a:ext>
            </a:extLst>
          </p:cNvPr>
          <p:cNvSpPr>
            <a:spLocks noGrp="1"/>
          </p:cNvSpPr>
          <p:nvPr>
            <p:ph type="body" sz="quarter" idx="17"/>
          </p:nvPr>
        </p:nvSpPr>
        <p:spPr>
          <a:xfrm>
            <a:off x="903373" y="2602370"/>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
        <p:nvSpPr>
          <p:cNvPr id="30" name="テキスト プレースホルダー 29">
            <a:extLst>
              <a:ext uri="{FF2B5EF4-FFF2-40B4-BE49-F238E27FC236}">
                <a16:creationId xmlns:a16="http://schemas.microsoft.com/office/drawing/2014/main" id="{7A846E71-87E0-CBD5-17D7-E576693F101F}"/>
              </a:ext>
            </a:extLst>
          </p:cNvPr>
          <p:cNvSpPr>
            <a:spLocks noGrp="1"/>
          </p:cNvSpPr>
          <p:nvPr>
            <p:ph type="body" sz="quarter" idx="15"/>
          </p:nvPr>
        </p:nvSpPr>
        <p:spPr>
          <a:xfrm>
            <a:off x="625839" y="804428"/>
            <a:ext cx="5343162" cy="590400"/>
          </a:xfrm>
          <a:prstGeom prst="rect">
            <a:avLst/>
          </a:prstGeom>
        </p:spPr>
        <p:txBody>
          <a:bodyPr/>
          <a:lstStyle>
            <a:lvl1pPr marL="0" indent="0">
              <a:buFont typeface="+mj-lt"/>
              <a:buNone/>
              <a:defRPr kumimoji="1" lang="ja-JP" altLang="en-US" sz="3600" b="1" kern="1200" dirty="0">
                <a:solidFill>
                  <a:srgbClr val="001750"/>
                </a:solidFill>
                <a:latin typeface="Yu Gothic UI" panose="020B0500000000000000" pitchFamily="50" charset="-128"/>
                <a:ea typeface="Yu Gothic UI" panose="020B0500000000000000" pitchFamily="50" charset="-128"/>
                <a:cs typeface="Arial" pitchFamily="34" charset="0"/>
              </a:defRPr>
            </a:lvl1pPr>
          </a:lstStyle>
          <a:p>
            <a:pPr lvl="0"/>
            <a:r>
              <a:rPr kumimoji="1" lang="ja-JP" altLang="en-US" dirty="0"/>
              <a:t>マスター テキストの書式設定</a:t>
            </a:r>
          </a:p>
        </p:txBody>
      </p:sp>
      <p:sp>
        <p:nvSpPr>
          <p:cNvPr id="2" name="テキスト プレースホルダー 29">
            <a:extLst>
              <a:ext uri="{FF2B5EF4-FFF2-40B4-BE49-F238E27FC236}">
                <a16:creationId xmlns:a16="http://schemas.microsoft.com/office/drawing/2014/main" id="{C6588BC8-FC61-47EC-B5FB-DE4EAEAAC99E}"/>
              </a:ext>
            </a:extLst>
          </p:cNvPr>
          <p:cNvSpPr>
            <a:spLocks noGrp="1"/>
          </p:cNvSpPr>
          <p:nvPr>
            <p:ph type="body" sz="quarter" idx="18"/>
          </p:nvPr>
        </p:nvSpPr>
        <p:spPr>
          <a:xfrm>
            <a:off x="903373" y="1713926"/>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
        <p:nvSpPr>
          <p:cNvPr id="44" name="テキスト プレースホルダー 29">
            <a:extLst>
              <a:ext uri="{FF2B5EF4-FFF2-40B4-BE49-F238E27FC236}">
                <a16:creationId xmlns:a16="http://schemas.microsoft.com/office/drawing/2014/main" id="{33BFFB1B-F7E0-B7C7-1C91-43974EAEAFD6}"/>
              </a:ext>
            </a:extLst>
          </p:cNvPr>
          <p:cNvSpPr>
            <a:spLocks noGrp="1"/>
          </p:cNvSpPr>
          <p:nvPr>
            <p:ph type="body" sz="quarter" idx="19"/>
          </p:nvPr>
        </p:nvSpPr>
        <p:spPr>
          <a:xfrm>
            <a:off x="903373" y="3046591"/>
            <a:ext cx="5065627" cy="369332"/>
          </a:xfrm>
          <a:prstGeom prst="rect">
            <a:avLst/>
          </a:prstGeom>
        </p:spPr>
        <p:txBody>
          <a:bodyPr/>
          <a:lstStyle>
            <a:lvl1pPr marL="144000" indent="-144000">
              <a:spcBef>
                <a:spcPts val="0"/>
              </a:spcBef>
              <a:buClr>
                <a:srgbClr val="001750"/>
              </a:buClr>
              <a:buFont typeface="Arial" panose="020B0604020202020204" pitchFamily="34" charset="0"/>
              <a:buChar char="•"/>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kumimoji="1" lang="ja-JP" altLang="en-US" dirty="0"/>
              <a:t>マスター テキストの書式設定</a:t>
            </a:r>
          </a:p>
        </p:txBody>
      </p:sp>
    </p:spTree>
    <p:extLst>
      <p:ext uri="{BB962C8B-B14F-4D97-AF65-F5344CB8AC3E}">
        <p14:creationId xmlns:p14="http://schemas.microsoft.com/office/powerpoint/2010/main" val="1272664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本文">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A56D435-8A41-E849-8586-C18206275BFB}"/>
              </a:ext>
            </a:extLst>
          </p:cNvPr>
          <p:cNvSpPr/>
          <p:nvPr userDrawn="1"/>
        </p:nvSpPr>
        <p:spPr bwMode="gray">
          <a:xfrm>
            <a:off x="0" y="2512"/>
            <a:ext cx="9144000" cy="612000"/>
          </a:xfrm>
          <a:prstGeom prst="rect">
            <a:avLst/>
          </a:prstGeom>
          <a:gradFill flip="none" rotWithShape="1">
            <a:gsLst>
              <a:gs pos="0">
                <a:schemeClr val="accent1">
                  <a:lumMod val="5000"/>
                  <a:lumOff val="95000"/>
                </a:schemeClr>
              </a:gs>
              <a:gs pos="76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4" name="円弧 3">
            <a:extLst>
              <a:ext uri="{FF2B5EF4-FFF2-40B4-BE49-F238E27FC236}">
                <a16:creationId xmlns:a16="http://schemas.microsoft.com/office/drawing/2014/main" id="{D7DEA71F-CA32-411E-3F7B-3CD26BA296CB}"/>
              </a:ext>
            </a:extLst>
          </p:cNvPr>
          <p:cNvSpPr/>
          <p:nvPr userDrawn="1"/>
        </p:nvSpPr>
        <p:spPr bwMode="gray">
          <a:xfrm>
            <a:off x="-1" y="-2171"/>
            <a:ext cx="9144001" cy="4552673"/>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5" name="正方形/長方形 8">
            <a:extLst>
              <a:ext uri="{FF2B5EF4-FFF2-40B4-BE49-F238E27FC236}">
                <a16:creationId xmlns:a16="http://schemas.microsoft.com/office/drawing/2014/main" id="{69CCCB5E-71A2-F56C-4DB9-A1C98699B06C}"/>
              </a:ext>
            </a:extLst>
          </p:cNvPr>
          <p:cNvSpPr/>
          <p:nvPr userDrawn="1"/>
        </p:nvSpPr>
        <p:spPr bwMode="gray">
          <a:xfrm flipV="1">
            <a:off x="-10278" y="-1"/>
            <a:ext cx="9154278" cy="592019"/>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099127 w 7936559"/>
              <a:gd name="connsiteY1" fmla="*/ 570514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099127 w 7936559"/>
              <a:gd name="connsiteY1" fmla="*/ 570514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956676 w 7936559"/>
              <a:gd name="connsiteY1" fmla="*/ 597450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956676 w 7936559"/>
              <a:gd name="connsiteY1" fmla="*/ 597450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0 w 7898459"/>
              <a:gd name="connsiteY0" fmla="*/ 742950 h 1743792"/>
              <a:gd name="connsiteX1" fmla="*/ 1918576 w 7898459"/>
              <a:gd name="connsiteY1" fmla="*/ 597450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18576 w 7898459"/>
              <a:gd name="connsiteY1" fmla="*/ 597450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18576 w 7898459"/>
              <a:gd name="connsiteY1" fmla="*/ 597450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76104 w 7898459"/>
              <a:gd name="connsiteY1" fmla="*/ 457171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 name="connsiteX0" fmla="*/ 0 w 7898459"/>
              <a:gd name="connsiteY0" fmla="*/ 742950 h 1743792"/>
              <a:gd name="connsiteX1" fmla="*/ 1976104 w 7898459"/>
              <a:gd name="connsiteY1" fmla="*/ 457171 h 1743792"/>
              <a:gd name="connsiteX2" fmla="*/ 5401889 w 7898459"/>
              <a:gd name="connsiteY2" fmla="*/ 1411991 h 1743792"/>
              <a:gd name="connsiteX3" fmla="*/ 7898459 w 7898459"/>
              <a:gd name="connsiteY3" fmla="*/ 0 h 1743792"/>
              <a:gd name="connsiteX4" fmla="*/ 7898459 w 7898459"/>
              <a:gd name="connsiteY4" fmla="*/ 1743792 h 1743792"/>
              <a:gd name="connsiteX5" fmla="*/ 5731 w 7898459"/>
              <a:gd name="connsiteY5" fmla="*/ 1743792 h 1743792"/>
              <a:gd name="connsiteX6" fmla="*/ 0 w 78984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98459" h="1743792">
                <a:moveTo>
                  <a:pt x="0" y="742950"/>
                </a:moveTo>
                <a:cubicBezTo>
                  <a:pt x="889000" y="450850"/>
                  <a:pt x="791264" y="33417"/>
                  <a:pt x="1976104" y="457171"/>
                </a:cubicBezTo>
                <a:cubicBezTo>
                  <a:pt x="2968287" y="1037429"/>
                  <a:pt x="4220789" y="1545341"/>
                  <a:pt x="5401889" y="1411991"/>
                </a:cubicBezTo>
                <a:cubicBezTo>
                  <a:pt x="6694859" y="1234191"/>
                  <a:pt x="7011889" y="1009650"/>
                  <a:pt x="7898459" y="0"/>
                </a:cubicBezTo>
                <a:lnTo>
                  <a:pt x="7898459" y="1743792"/>
                </a:lnTo>
                <a:lnTo>
                  <a:pt x="5731" y="1743792"/>
                </a:lnTo>
                <a:cubicBezTo>
                  <a:pt x="3821" y="1410178"/>
                  <a:pt x="1910" y="1076564"/>
                  <a:pt x="0" y="742950"/>
                </a:cubicBez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 name="月 5">
            <a:extLst>
              <a:ext uri="{FF2B5EF4-FFF2-40B4-BE49-F238E27FC236}">
                <a16:creationId xmlns:a16="http://schemas.microsoft.com/office/drawing/2014/main" id="{6A482A8E-D8B3-DD23-597A-5243DCD9394D}"/>
              </a:ext>
            </a:extLst>
          </p:cNvPr>
          <p:cNvSpPr/>
          <p:nvPr userDrawn="1"/>
        </p:nvSpPr>
        <p:spPr bwMode="gray">
          <a:xfrm rot="5141612">
            <a:off x="2194050" y="-4179321"/>
            <a:ext cx="1926927" cy="9969797"/>
          </a:xfrm>
          <a:prstGeom prst="moon">
            <a:avLst>
              <a:gd name="adj" fmla="val 18876"/>
            </a:avLst>
          </a:prstGeom>
          <a:gradFill flip="none" rotWithShape="1">
            <a:gsLst>
              <a:gs pos="0">
                <a:srgbClr val="2D69FF">
                  <a:alpha val="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 name="円弧 6">
            <a:extLst>
              <a:ext uri="{FF2B5EF4-FFF2-40B4-BE49-F238E27FC236}">
                <a16:creationId xmlns:a16="http://schemas.microsoft.com/office/drawing/2014/main" id="{9176AE80-77B6-8C56-E220-C33A1DE205B9}"/>
              </a:ext>
            </a:extLst>
          </p:cNvPr>
          <p:cNvSpPr/>
          <p:nvPr userDrawn="1"/>
        </p:nvSpPr>
        <p:spPr bwMode="gray">
          <a:xfrm>
            <a:off x="1704533" y="-78103"/>
            <a:ext cx="7344777" cy="4628606"/>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D1E176E8-B7D6-41BD-AE1A-5AFAEBF007AB}"/>
              </a:ext>
            </a:extLst>
          </p:cNvPr>
          <p:cNvSpPr/>
          <p:nvPr userDrawn="1"/>
        </p:nvSpPr>
        <p:spPr bwMode="gray">
          <a:xfrm>
            <a:off x="-166149" y="-952512"/>
            <a:ext cx="9497749" cy="952512"/>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0" name="正方形/長方形 9">
            <a:extLst>
              <a:ext uri="{FF2B5EF4-FFF2-40B4-BE49-F238E27FC236}">
                <a16:creationId xmlns:a16="http://schemas.microsoft.com/office/drawing/2014/main" id="{E1C4987A-8FA4-FB2E-6850-3CDA82391487}"/>
              </a:ext>
            </a:extLst>
          </p:cNvPr>
          <p:cNvSpPr/>
          <p:nvPr userDrawn="1"/>
        </p:nvSpPr>
        <p:spPr bwMode="gray">
          <a:xfrm>
            <a:off x="-10278" y="614512"/>
            <a:ext cx="9154278" cy="952511"/>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1" name="正方形/長方形 10">
            <a:extLst>
              <a:ext uri="{FF2B5EF4-FFF2-40B4-BE49-F238E27FC236}">
                <a16:creationId xmlns:a16="http://schemas.microsoft.com/office/drawing/2014/main" id="{B457CD50-58F0-6F59-0F34-135803AFDC15}"/>
              </a:ext>
            </a:extLst>
          </p:cNvPr>
          <p:cNvSpPr/>
          <p:nvPr userDrawn="1"/>
        </p:nvSpPr>
        <p:spPr bwMode="gray">
          <a:xfrm>
            <a:off x="-2183902" y="-112452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3" name="四角形: 角を丸くする 12">
            <a:extLst>
              <a:ext uri="{FF2B5EF4-FFF2-40B4-BE49-F238E27FC236}">
                <a16:creationId xmlns:a16="http://schemas.microsoft.com/office/drawing/2014/main" id="{BEE56000-3E27-CA40-9A65-002302B33847}"/>
              </a:ext>
            </a:extLst>
          </p:cNvPr>
          <p:cNvSpPr/>
          <p:nvPr userDrawn="1"/>
        </p:nvSpPr>
        <p:spPr bwMode="gray">
          <a:xfrm>
            <a:off x="7196790" y="90842"/>
            <a:ext cx="2241705" cy="413790"/>
          </a:xfrm>
          <a:prstGeom prst="roundRect">
            <a:avLst/>
          </a:prstGeom>
          <a:solidFill>
            <a:schemeClr val="bg1">
              <a:alpha val="80000"/>
            </a:schemeClr>
          </a:solidFill>
          <a:ln w="9525">
            <a:noFill/>
            <a:miter lim="800000"/>
            <a:headEnd/>
            <a:tailEnd/>
          </a:ln>
          <a:effectLst/>
        </p:spPr>
        <p:txBody>
          <a:bodyPr wrap="none" rtlCol="0" anchor="ctr" anchorCtr="0">
            <a:noAutofit/>
          </a:bodyPr>
          <a:lstStyle/>
          <a:p>
            <a:pPr algn="r"/>
            <a:endParaRPr kumimoji="1" lang="ja-JP" altLang="en-US" sz="1800" dirty="0">
              <a:solidFill>
                <a:schemeClr val="tx1"/>
              </a:solidFill>
            </a:endParaRPr>
          </a:p>
        </p:txBody>
      </p:sp>
      <p:sp>
        <p:nvSpPr>
          <p:cNvPr id="14" name="タイトル 1">
            <a:extLst>
              <a:ext uri="{FF2B5EF4-FFF2-40B4-BE49-F238E27FC236}">
                <a16:creationId xmlns:a16="http://schemas.microsoft.com/office/drawing/2014/main" id="{0A67D01F-DBF4-2118-89F1-BBCD45D1683C}"/>
              </a:ext>
            </a:extLst>
          </p:cNvPr>
          <p:cNvSpPr txBox="1">
            <a:spLocks/>
          </p:cNvSpPr>
          <p:nvPr userDrawn="1"/>
        </p:nvSpPr>
        <p:spPr bwMode="gray">
          <a:xfrm>
            <a:off x="7029450" y="90842"/>
            <a:ext cx="2115111" cy="413790"/>
          </a:xfrm>
          <a:prstGeom prst="rect">
            <a:avLst/>
          </a:prstGeom>
        </p:spPr>
        <p:txBody>
          <a:bodyPr anchor="ctr" anchorCtr="0"/>
          <a:lstStyle>
            <a:lvl1pPr algn="l" rtl="0" fontAlgn="base">
              <a:lnSpc>
                <a:spcPct val="90000"/>
              </a:lnSpc>
              <a:spcBef>
                <a:spcPct val="0"/>
              </a:spcBef>
              <a:spcAft>
                <a:spcPct val="0"/>
              </a:spcAft>
              <a:defRPr kumimoji="1" sz="2600">
                <a:solidFill>
                  <a:schemeClr val="bg1"/>
                </a:solidFill>
                <a:latin typeface="+mj-lt"/>
                <a:ea typeface="+mj-ea"/>
                <a:cs typeface="+mj-cs"/>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a:lstStyle>
          <a:p>
            <a:pPr algn="r">
              <a:lnSpc>
                <a:spcPct val="100000"/>
              </a:lnSpc>
            </a:pPr>
            <a:r>
              <a:rPr kumimoji="1" lang="ja-JP" altLang="en-US" sz="1100" b="1" dirty="0">
                <a:solidFill>
                  <a:srgbClr val="404040"/>
                </a:solidFill>
                <a:latin typeface="Yu Gothic UI" panose="020B0500000000000000" pitchFamily="50" charset="-128"/>
                <a:ea typeface="Yu Gothic UI" panose="020B0500000000000000" pitchFamily="50" charset="-128"/>
              </a:rPr>
              <a:t>難病・小慢</a:t>
            </a:r>
            <a:r>
              <a:rPr kumimoji="1" lang="en-US" altLang="ja-JP" sz="1100" b="1" dirty="0">
                <a:solidFill>
                  <a:srgbClr val="404040"/>
                </a:solidFill>
                <a:latin typeface="Yu Gothic UI" panose="020B0500000000000000" pitchFamily="50" charset="-128"/>
                <a:ea typeface="Yu Gothic UI" panose="020B0500000000000000" pitchFamily="50" charset="-128"/>
              </a:rPr>
              <a:t>DB</a:t>
            </a:r>
            <a:r>
              <a:rPr kumimoji="1" lang="ja-JP" altLang="en-US" sz="1100" b="1" dirty="0">
                <a:solidFill>
                  <a:srgbClr val="404040"/>
                </a:solidFill>
                <a:latin typeface="Yu Gothic UI" panose="020B0500000000000000" pitchFamily="50" charset="-128"/>
                <a:ea typeface="Yu Gothic UI" panose="020B0500000000000000" pitchFamily="50" charset="-128"/>
              </a:rPr>
              <a:t>システム説明動画　</a:t>
            </a:r>
            <a:endParaRPr kumimoji="1" lang="en-US" altLang="ja-JP" sz="1100" b="1" dirty="0">
              <a:solidFill>
                <a:srgbClr val="404040"/>
              </a:solidFill>
              <a:latin typeface="Yu Gothic UI" panose="020B0500000000000000" pitchFamily="50" charset="-128"/>
              <a:ea typeface="Yu Gothic UI" panose="020B0500000000000000" pitchFamily="50" charset="-128"/>
            </a:endParaRPr>
          </a:p>
          <a:p>
            <a:pPr algn="r">
              <a:lnSpc>
                <a:spcPct val="100000"/>
              </a:lnSpc>
            </a:pPr>
            <a:r>
              <a:rPr lang="zh-TW" altLang="en-US" sz="1100" b="1" kern="0" dirty="0">
                <a:solidFill>
                  <a:srgbClr val="404040"/>
                </a:solidFill>
                <a:latin typeface="Yu Gothic UI" panose="020B0500000000000000" pitchFamily="50" charset="-128"/>
                <a:ea typeface="Yu Gothic UI" panose="020B0500000000000000" pitchFamily="50" charset="-128"/>
              </a:rPr>
              <a:t>（</a:t>
            </a:r>
            <a:r>
              <a:rPr lang="ja-JP" altLang="en-US" sz="1100" b="1" kern="0" dirty="0">
                <a:solidFill>
                  <a:srgbClr val="404040"/>
                </a:solidFill>
                <a:latin typeface="Yu Gothic UI" panose="020B0500000000000000" pitchFamily="50" charset="-128"/>
                <a:ea typeface="Yu Gothic UI" panose="020B0500000000000000" pitchFamily="50" charset="-128"/>
              </a:rPr>
              <a:t>共通</a:t>
            </a:r>
            <a:r>
              <a:rPr lang="zh-TW" altLang="en-US" sz="1100" b="1" kern="0" dirty="0">
                <a:solidFill>
                  <a:srgbClr val="404040"/>
                </a:solidFill>
                <a:latin typeface="Yu Gothic UI" panose="020B0500000000000000" pitchFamily="50" charset="-128"/>
                <a:ea typeface="Yu Gothic UI" panose="020B0500000000000000" pitchFamily="50" charset="-128"/>
              </a:rPr>
              <a:t>編）医療機関用</a:t>
            </a:r>
          </a:p>
        </p:txBody>
      </p:sp>
      <p:sp>
        <p:nvSpPr>
          <p:cNvPr id="15" name="正方形/長方形 14">
            <a:extLst>
              <a:ext uri="{FF2B5EF4-FFF2-40B4-BE49-F238E27FC236}">
                <a16:creationId xmlns:a16="http://schemas.microsoft.com/office/drawing/2014/main" id="{4468A422-4285-EBCD-4844-AA7B2B15BC97}"/>
              </a:ext>
            </a:extLst>
          </p:cNvPr>
          <p:cNvSpPr/>
          <p:nvPr userDrawn="1"/>
        </p:nvSpPr>
        <p:spPr bwMode="gray">
          <a:xfrm>
            <a:off x="9142892" y="-281764"/>
            <a:ext cx="1150134" cy="95251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1" name="スライド番号プレースホルダ 2">
            <a:extLst>
              <a:ext uri="{FF2B5EF4-FFF2-40B4-BE49-F238E27FC236}">
                <a16:creationId xmlns:a16="http://schemas.microsoft.com/office/drawing/2014/main" id="{A2556193-37EF-6C8D-A160-DAFE433E2145}"/>
              </a:ext>
            </a:extLst>
          </p:cNvPr>
          <p:cNvSpPr txBox="1">
            <a:spLocks/>
          </p:cNvSpPr>
          <p:nvPr userDrawn="1"/>
        </p:nvSpPr>
        <p:spPr bwMode="gray">
          <a:xfrm>
            <a:off x="8560360" y="4916262"/>
            <a:ext cx="488950" cy="228600"/>
          </a:xfrm>
          <a:prstGeom prst="rect">
            <a:avLst/>
          </a:prstGeom>
        </p:spPr>
        <p:txBody>
          <a:bodyPr/>
          <a:lstStyle>
            <a:defPPr>
              <a:defRPr lang="ja-JP"/>
            </a:defPPr>
            <a:lvl1pPr algn="r" rtl="0" fontAlgn="base">
              <a:lnSpc>
                <a:spcPct val="90000"/>
              </a:lnSpc>
              <a:spcBef>
                <a:spcPct val="0"/>
              </a:spcBef>
              <a:spcAft>
                <a:spcPct val="0"/>
              </a:spcAft>
              <a:defRPr kumimoji="1" sz="1100" kern="1200" smtClean="0">
                <a:solidFill>
                  <a:schemeClr val="tx1"/>
                </a:solidFill>
                <a:latin typeface="+mj-lt"/>
                <a:ea typeface="+mn-ea"/>
                <a:cs typeface="Arial" pitchFamily="34" charset="0"/>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pPr>
              <a:defRPr/>
            </a:pPr>
            <a:fld id="{790173A9-6621-4FFE-BC07-AC198BDD4C9A}" type="slidenum">
              <a:rPr lang="en-US" altLang="ja-JP" smtClean="0"/>
              <a:pPr>
                <a:defRPr/>
              </a:pPr>
              <a:t>‹#›</a:t>
            </a:fld>
            <a:endParaRPr lang="en-US" altLang="ja-JP" dirty="0"/>
          </a:p>
        </p:txBody>
      </p:sp>
      <p:sp>
        <p:nvSpPr>
          <p:cNvPr id="32" name="Text Box 13">
            <a:extLst>
              <a:ext uri="{FF2B5EF4-FFF2-40B4-BE49-F238E27FC236}">
                <a16:creationId xmlns:a16="http://schemas.microsoft.com/office/drawing/2014/main" id="{15BBE389-8DF8-C4CD-FA70-45F5D85218CE}"/>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41" name="テキスト プレースホルダー 57">
            <a:extLst>
              <a:ext uri="{FF2B5EF4-FFF2-40B4-BE49-F238E27FC236}">
                <a16:creationId xmlns:a16="http://schemas.microsoft.com/office/drawing/2014/main" id="{4D0DC151-D796-38E2-486C-184B106F3E7C}"/>
              </a:ext>
            </a:extLst>
          </p:cNvPr>
          <p:cNvSpPr>
            <a:spLocks noGrp="1"/>
          </p:cNvSpPr>
          <p:nvPr>
            <p:ph type="body" sz="quarter" idx="14"/>
          </p:nvPr>
        </p:nvSpPr>
        <p:spPr>
          <a:xfrm>
            <a:off x="0" y="4035396"/>
            <a:ext cx="9144000" cy="914400"/>
          </a:xfrm>
          <a:prstGeom prst="rect">
            <a:avLst/>
          </a:prstGeom>
          <a:solidFill>
            <a:srgbClr val="223666">
              <a:alpha val="95000"/>
            </a:srgbClr>
          </a:solidFill>
          <a:ln w="9525">
            <a:noFill/>
            <a:miter lim="800000"/>
            <a:headEnd/>
            <a:tailEnd/>
          </a:ln>
          <a:effectLst/>
        </p:spPr>
        <p:txBody>
          <a:bodyPr wrap="square" lIns="180000" tIns="108000" rIns="18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
        <p:nvSpPr>
          <p:cNvPr id="44" name="タイトル 43">
            <a:extLst>
              <a:ext uri="{FF2B5EF4-FFF2-40B4-BE49-F238E27FC236}">
                <a16:creationId xmlns:a16="http://schemas.microsoft.com/office/drawing/2014/main" id="{4331FE4A-2AD5-C312-138C-356175F322A3}"/>
              </a:ext>
            </a:extLst>
          </p:cNvPr>
          <p:cNvSpPr>
            <a:spLocks noGrp="1"/>
          </p:cNvSpPr>
          <p:nvPr>
            <p:ph type="title"/>
          </p:nvPr>
        </p:nvSpPr>
        <p:spPr>
          <a:xfrm>
            <a:off x="107166" y="142872"/>
            <a:ext cx="7332301" cy="512508"/>
          </a:xfrm>
          <a:prstGeom prst="rect">
            <a:avLst/>
          </a:prstGeom>
        </p:spPr>
        <p:txBody>
          <a:bodyPr/>
          <a:lstStyle>
            <a:lvl1pPr>
              <a:defRPr kumimoji="1" lang="ja-JP" altLang="en-US" sz="2400" b="1" kern="0" dirty="0">
                <a:solidFill>
                  <a:srgbClr val="404040"/>
                </a:solidFill>
                <a:latin typeface="Yu Gothic UI" panose="020B0500000000000000" pitchFamily="50" charset="-128"/>
                <a:ea typeface="Yu Gothic UI" panose="020B0500000000000000" pitchFamily="50" charset="-128"/>
                <a:cs typeface="+mj-cs"/>
              </a:defRPr>
            </a:lvl1pPr>
          </a:lstStyle>
          <a:p>
            <a:r>
              <a:rPr kumimoji="1" lang="ja-JP" altLang="en-US" dirty="0"/>
              <a:t>マスター タイトルの書式設定</a:t>
            </a:r>
          </a:p>
        </p:txBody>
      </p:sp>
    </p:spTree>
    <p:extLst>
      <p:ext uri="{BB962C8B-B14F-4D97-AF65-F5344CB8AC3E}">
        <p14:creationId xmlns:p14="http://schemas.microsoft.com/office/powerpoint/2010/main" val="973545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終わりのページ">
    <p:spTree>
      <p:nvGrpSpPr>
        <p:cNvPr id="1" name=""/>
        <p:cNvGrpSpPr/>
        <p:nvPr/>
      </p:nvGrpSpPr>
      <p:grpSpPr>
        <a:xfrm>
          <a:off x="0" y="0"/>
          <a:ext cx="0" cy="0"/>
          <a:chOff x="0" y="0"/>
          <a:chExt cx="0" cy="0"/>
        </a:xfrm>
      </p:grpSpPr>
      <p:grpSp>
        <p:nvGrpSpPr>
          <p:cNvPr id="21" name="グループ化 20">
            <a:extLst>
              <a:ext uri="{FF2B5EF4-FFF2-40B4-BE49-F238E27FC236}">
                <a16:creationId xmlns:a16="http://schemas.microsoft.com/office/drawing/2014/main" id="{E6B4F374-0E2E-A518-F0AE-7D788FBE0C70}"/>
              </a:ext>
            </a:extLst>
          </p:cNvPr>
          <p:cNvGrpSpPr/>
          <p:nvPr userDrawn="1"/>
        </p:nvGrpSpPr>
        <p:grpSpPr bwMode="gray">
          <a:xfrm>
            <a:off x="-2170980" y="-2431523"/>
            <a:ext cx="12351073" cy="12318352"/>
            <a:chOff x="-2671077" y="8869932"/>
            <a:chExt cx="12351073" cy="12318352"/>
          </a:xfrm>
        </p:grpSpPr>
        <p:sp>
          <p:nvSpPr>
            <p:cNvPr id="22" name="正方形/長方形 21">
              <a:extLst>
                <a:ext uri="{FF2B5EF4-FFF2-40B4-BE49-F238E27FC236}">
                  <a16:creationId xmlns:a16="http://schemas.microsoft.com/office/drawing/2014/main" id="{0B5D002F-C2AB-A7DE-CF59-9157123A6C09}"/>
                </a:ext>
              </a:extLst>
            </p:cNvPr>
            <p:cNvSpPr/>
            <p:nvPr/>
          </p:nvSpPr>
          <p:spPr bwMode="gray">
            <a:xfrm>
              <a:off x="-477398" y="11301454"/>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23" name="正方形/長方形 8">
              <a:extLst>
                <a:ext uri="{FF2B5EF4-FFF2-40B4-BE49-F238E27FC236}">
                  <a16:creationId xmlns:a16="http://schemas.microsoft.com/office/drawing/2014/main" id="{A5745686-B30B-0A48-BB2C-875A9E72BA2F}"/>
                </a:ext>
              </a:extLst>
            </p:cNvPr>
            <p:cNvSpPr/>
            <p:nvPr/>
          </p:nvSpPr>
          <p:spPr bwMode="gray">
            <a:xfrm rot="10800000">
              <a:off x="-523467" y="10817348"/>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24" name="月 23">
              <a:extLst>
                <a:ext uri="{FF2B5EF4-FFF2-40B4-BE49-F238E27FC236}">
                  <a16:creationId xmlns:a16="http://schemas.microsoft.com/office/drawing/2014/main" id="{9AC94537-5960-B835-9C09-48F59A1FCA1B}"/>
                </a:ext>
              </a:extLst>
            </p:cNvPr>
            <p:cNvSpPr/>
            <p:nvPr/>
          </p:nvSpPr>
          <p:spPr bwMode="gray">
            <a:xfrm rot="9082689">
              <a:off x="6176828" y="10369373"/>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5" name="円弧 24">
              <a:extLst>
                <a:ext uri="{FF2B5EF4-FFF2-40B4-BE49-F238E27FC236}">
                  <a16:creationId xmlns:a16="http://schemas.microsoft.com/office/drawing/2014/main" id="{7D2CB514-899F-A8BB-4B82-7DA90BCE797B}"/>
                </a:ext>
              </a:extLst>
            </p:cNvPr>
            <p:cNvSpPr/>
            <p:nvPr/>
          </p:nvSpPr>
          <p:spPr bwMode="gray">
            <a:xfrm>
              <a:off x="-1480827" y="10832865"/>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26" name="正方形/長方形 8">
              <a:extLst>
                <a:ext uri="{FF2B5EF4-FFF2-40B4-BE49-F238E27FC236}">
                  <a16:creationId xmlns:a16="http://schemas.microsoft.com/office/drawing/2014/main" id="{1B603053-FFD4-D10E-60B6-0048F072986F}"/>
                </a:ext>
              </a:extLst>
            </p:cNvPr>
            <p:cNvSpPr/>
            <p:nvPr/>
          </p:nvSpPr>
          <p:spPr bwMode="gray">
            <a:xfrm>
              <a:off x="-616592" y="14305778"/>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27" name="フリーフォーム: 図形 26">
              <a:extLst>
                <a:ext uri="{FF2B5EF4-FFF2-40B4-BE49-F238E27FC236}">
                  <a16:creationId xmlns:a16="http://schemas.microsoft.com/office/drawing/2014/main" id="{73D307E0-DDAF-B6C3-AB2F-792EDA402881}"/>
                </a:ext>
              </a:extLst>
            </p:cNvPr>
            <p:cNvSpPr/>
            <p:nvPr/>
          </p:nvSpPr>
          <p:spPr bwMode="gray">
            <a:xfrm>
              <a:off x="1639325" y="14340810"/>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28" name="月 27">
              <a:extLst>
                <a:ext uri="{FF2B5EF4-FFF2-40B4-BE49-F238E27FC236}">
                  <a16:creationId xmlns:a16="http://schemas.microsoft.com/office/drawing/2014/main" id="{7DF750BC-910D-0093-FFF0-BBDBD6C79FF3}"/>
                </a:ext>
              </a:extLst>
            </p:cNvPr>
            <p:cNvSpPr/>
            <p:nvPr/>
          </p:nvSpPr>
          <p:spPr bwMode="gray">
            <a:xfrm rot="4515890">
              <a:off x="1993715" y="705995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9" name="月 28">
              <a:extLst>
                <a:ext uri="{FF2B5EF4-FFF2-40B4-BE49-F238E27FC236}">
                  <a16:creationId xmlns:a16="http://schemas.microsoft.com/office/drawing/2014/main" id="{63B6EFDC-745B-865B-DC11-3A029EDBBC7B}"/>
                </a:ext>
              </a:extLst>
            </p:cNvPr>
            <p:cNvSpPr/>
            <p:nvPr/>
          </p:nvSpPr>
          <p:spPr bwMode="gray">
            <a:xfrm rot="4515890">
              <a:off x="1983370" y="6914796"/>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0" name="月 29">
              <a:extLst>
                <a:ext uri="{FF2B5EF4-FFF2-40B4-BE49-F238E27FC236}">
                  <a16:creationId xmlns:a16="http://schemas.microsoft.com/office/drawing/2014/main" id="{4BC7DB88-FCD9-BE2D-4FD4-5A53649F6682}"/>
                </a:ext>
              </a:extLst>
            </p:cNvPr>
            <p:cNvSpPr/>
            <p:nvPr/>
          </p:nvSpPr>
          <p:spPr bwMode="gray">
            <a:xfrm rot="4515890">
              <a:off x="1984058" y="6915908"/>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1" name="正方形/長方形 30">
              <a:extLst>
                <a:ext uri="{FF2B5EF4-FFF2-40B4-BE49-F238E27FC236}">
                  <a16:creationId xmlns:a16="http://schemas.microsoft.com/office/drawing/2014/main" id="{CD0C1B1A-7E98-20AC-A15C-8F078ADF71CF}"/>
                </a:ext>
              </a:extLst>
            </p:cNvPr>
            <p:cNvSpPr/>
            <p:nvPr/>
          </p:nvSpPr>
          <p:spPr bwMode="gray">
            <a:xfrm>
              <a:off x="-643547" y="16453856"/>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2" name="正方形/長方形 31">
              <a:extLst>
                <a:ext uri="{FF2B5EF4-FFF2-40B4-BE49-F238E27FC236}">
                  <a16:creationId xmlns:a16="http://schemas.microsoft.com/office/drawing/2014/main" id="{9ED4B0FD-02EE-8CF7-2F22-1432E8FBFE91}"/>
                </a:ext>
              </a:extLst>
            </p:cNvPr>
            <p:cNvSpPr/>
            <p:nvPr/>
          </p:nvSpPr>
          <p:spPr bwMode="gray">
            <a:xfrm>
              <a:off x="-2671077" y="926081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3" name="円弧 32">
              <a:extLst>
                <a:ext uri="{FF2B5EF4-FFF2-40B4-BE49-F238E27FC236}">
                  <a16:creationId xmlns:a16="http://schemas.microsoft.com/office/drawing/2014/main" id="{461B0378-0726-238A-0E02-A5485AC3E11D}"/>
                </a:ext>
              </a:extLst>
            </p:cNvPr>
            <p:cNvSpPr/>
            <p:nvPr/>
          </p:nvSpPr>
          <p:spPr bwMode="gray">
            <a:xfrm>
              <a:off x="242669" y="11072714"/>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CEFFD362-DC28-5495-9246-B91B875B65D8}"/>
                </a:ext>
              </a:extLst>
            </p:cNvPr>
            <p:cNvSpPr/>
            <p:nvPr/>
          </p:nvSpPr>
          <p:spPr bwMode="gray">
            <a:xfrm>
              <a:off x="-643547" y="886993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35" name="正方形/長方形 34">
              <a:extLst>
                <a:ext uri="{FF2B5EF4-FFF2-40B4-BE49-F238E27FC236}">
                  <a16:creationId xmlns:a16="http://schemas.microsoft.com/office/drawing/2014/main" id="{8151D0AA-DD54-192A-22EB-BF1E1FCD8786}"/>
                </a:ext>
              </a:extLst>
            </p:cNvPr>
            <p:cNvSpPr/>
            <p:nvPr/>
          </p:nvSpPr>
          <p:spPr bwMode="gray">
            <a:xfrm>
              <a:off x="8643903" y="11150109"/>
              <a:ext cx="1036093"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grpSp>
      <p:sp>
        <p:nvSpPr>
          <p:cNvPr id="36" name="正方形/長方形 35">
            <a:extLst>
              <a:ext uri="{FF2B5EF4-FFF2-40B4-BE49-F238E27FC236}">
                <a16:creationId xmlns:a16="http://schemas.microsoft.com/office/drawing/2014/main" id="{AF9F8482-1C18-A6E6-6401-D83B602D202F}"/>
              </a:ext>
            </a:extLst>
          </p:cNvPr>
          <p:cNvSpPr/>
          <p:nvPr userDrawn="1"/>
        </p:nvSpPr>
        <p:spPr bwMode="gray">
          <a:xfrm>
            <a:off x="0" y="-46463"/>
            <a:ext cx="5969000" cy="5193792"/>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42" name="正方形/長方形 41">
            <a:extLst>
              <a:ext uri="{FF2B5EF4-FFF2-40B4-BE49-F238E27FC236}">
                <a16:creationId xmlns:a16="http://schemas.microsoft.com/office/drawing/2014/main" id="{F21C431F-2335-B988-FC78-48072D8DA64A}"/>
              </a:ext>
            </a:extLst>
          </p:cNvPr>
          <p:cNvSpPr/>
          <p:nvPr userDrawn="1"/>
        </p:nvSpPr>
        <p:spPr bwMode="gray">
          <a:xfrm>
            <a:off x="-166150" y="-2421998"/>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43" name="スライド番号プレースホルダ 2">
            <a:extLst>
              <a:ext uri="{FF2B5EF4-FFF2-40B4-BE49-F238E27FC236}">
                <a16:creationId xmlns:a16="http://schemas.microsoft.com/office/drawing/2014/main" id="{C16494ED-08CF-6351-2FE8-2907B9995EA5}"/>
              </a:ext>
            </a:extLst>
          </p:cNvPr>
          <p:cNvSpPr>
            <a:spLocks noGrp="1"/>
          </p:cNvSpPr>
          <p:nvPr>
            <p:ph type="sldNum" sz="quarter" idx="4294967295"/>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dirty="0"/>
          </a:p>
        </p:txBody>
      </p:sp>
      <p:sp>
        <p:nvSpPr>
          <p:cNvPr id="44" name="Text Box 13">
            <a:extLst>
              <a:ext uri="{FF2B5EF4-FFF2-40B4-BE49-F238E27FC236}">
                <a16:creationId xmlns:a16="http://schemas.microsoft.com/office/drawing/2014/main" id="{72C7C0DA-F427-6DB0-5F5F-AC0040CCE4FB}"/>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45" name="Text Box 32">
            <a:extLst>
              <a:ext uri="{FF2B5EF4-FFF2-40B4-BE49-F238E27FC236}">
                <a16:creationId xmlns:a16="http://schemas.microsoft.com/office/drawing/2014/main" id="{03C961C4-9C49-D044-3516-87411A11C513}"/>
              </a:ext>
            </a:extLst>
          </p:cNvPr>
          <p:cNvSpPr txBox="1">
            <a:spLocks noChangeArrowheads="1"/>
          </p:cNvSpPr>
          <p:nvPr userDrawn="1"/>
        </p:nvSpPr>
        <p:spPr bwMode="gray">
          <a:xfrm>
            <a:off x="479321" y="385134"/>
            <a:ext cx="5497836" cy="3647152"/>
          </a:xfrm>
          <a:prstGeom prst="rect">
            <a:avLst/>
          </a:prstGeom>
          <a:noFill/>
          <a:ln w="9525">
            <a:noFill/>
            <a:miter lim="800000"/>
            <a:headEnd/>
            <a:tailEnd/>
          </a:ln>
          <a:effectLst/>
        </p:spPr>
        <p:txBody>
          <a:bodyPr wrap="square">
            <a:spAutoFit/>
          </a:bodyPr>
          <a:lstStyle/>
          <a:p>
            <a:pPr>
              <a:lnSpc>
                <a:spcPct val="100000"/>
              </a:lnSpc>
            </a:pPr>
            <a:r>
              <a:rPr lang="ja-JP" altLang="en-US" sz="2400" b="1" dirty="0">
                <a:solidFill>
                  <a:srgbClr val="001750"/>
                </a:solidFill>
                <a:latin typeface="Yu Gothic UI" panose="020B0500000000000000" pitchFamily="50" charset="-128"/>
                <a:ea typeface="Yu Gothic UI" panose="020B0500000000000000" pitchFamily="50" charset="-128"/>
              </a:rPr>
              <a:t>難病・小慢データベース利用者</a:t>
            </a:r>
            <a:endParaRPr lang="en-US" altLang="ja-JP" sz="2400" b="1" dirty="0">
              <a:solidFill>
                <a:srgbClr val="001750"/>
              </a:solidFill>
              <a:latin typeface="Yu Gothic UI" panose="020B0500000000000000" pitchFamily="50" charset="-128"/>
              <a:ea typeface="Yu Gothic UI" panose="020B0500000000000000" pitchFamily="50" charset="-128"/>
            </a:endParaRPr>
          </a:p>
          <a:p>
            <a:pPr>
              <a:lnSpc>
                <a:spcPct val="100000"/>
              </a:lnSpc>
            </a:pPr>
            <a:r>
              <a:rPr lang="ja-JP" altLang="en-US" sz="2400" b="1" dirty="0">
                <a:solidFill>
                  <a:srgbClr val="001750"/>
                </a:solidFill>
                <a:latin typeface="Yu Gothic UI" panose="020B0500000000000000" pitchFamily="50" charset="-128"/>
                <a:ea typeface="Yu Gothic UI" panose="020B0500000000000000" pitchFamily="50" charset="-128"/>
              </a:rPr>
              <a:t>お問い合わせ窓口</a:t>
            </a:r>
            <a:endParaRPr lang="en-US" altLang="ja-JP" sz="2400" b="1" dirty="0">
              <a:solidFill>
                <a:srgbClr val="001750"/>
              </a:solidFill>
              <a:latin typeface="Yu Gothic UI" panose="020B0500000000000000" pitchFamily="50" charset="-128"/>
              <a:ea typeface="Yu Gothic UI" panose="020B0500000000000000" pitchFamily="50" charset="-128"/>
            </a:endParaRPr>
          </a:p>
          <a:p>
            <a:pPr>
              <a:lnSpc>
                <a:spcPct val="100000"/>
              </a:lnSpc>
            </a:pPr>
            <a:endParaRPr lang="en-US" altLang="ja-JP" sz="2000" b="1" dirty="0">
              <a:solidFill>
                <a:srgbClr val="001750"/>
              </a:solidFill>
              <a:latin typeface="Yu Gothic UI" panose="020B0500000000000000" pitchFamily="50" charset="-128"/>
              <a:ea typeface="Yu Gothic UI" panose="020B0500000000000000" pitchFamily="50" charset="-128"/>
            </a:endParaRPr>
          </a:p>
          <a:p>
            <a:pPr>
              <a:lnSpc>
                <a:spcPct val="100000"/>
              </a:lnSpc>
            </a:pPr>
            <a:r>
              <a:rPr lang="ja-JP" altLang="en-US" sz="1400" b="1" dirty="0">
                <a:solidFill>
                  <a:srgbClr val="404040"/>
                </a:solidFill>
                <a:latin typeface="Yu Gothic UI" panose="020B0500000000000000" pitchFamily="50" charset="-128"/>
                <a:ea typeface="Yu Gothic UI" panose="020B0500000000000000" pitchFamily="50" charset="-128"/>
              </a:rPr>
              <a:t>電話：</a:t>
            </a:r>
            <a:r>
              <a:rPr lang="en-US" altLang="ja-JP" sz="1400" b="1" dirty="0">
                <a:solidFill>
                  <a:srgbClr val="404040"/>
                </a:solidFill>
                <a:latin typeface="Yu Gothic UI" panose="020B0500000000000000" pitchFamily="50" charset="-128"/>
                <a:ea typeface="Yu Gothic UI" panose="020B0500000000000000" pitchFamily="50" charset="-128"/>
              </a:rPr>
              <a:t>0120-764-450</a:t>
            </a:r>
          </a:p>
          <a:p>
            <a:pPr>
              <a:lnSpc>
                <a:spcPct val="100000"/>
              </a:lnSpc>
            </a:pPr>
            <a:r>
              <a:rPr lang="ja-JP" altLang="en-US" sz="1400" b="0" dirty="0">
                <a:solidFill>
                  <a:srgbClr val="404040"/>
                </a:solidFill>
                <a:latin typeface="Yu Gothic UI" panose="020B0500000000000000" pitchFamily="50" charset="-128"/>
                <a:ea typeface="Yu Gothic UI" panose="020B0500000000000000" pitchFamily="50" charset="-128"/>
              </a:rPr>
              <a:t>（受付時間は、厚生労働省開庁日の午前９時から、午後５時まで）</a:t>
            </a:r>
          </a:p>
          <a:p>
            <a:pPr>
              <a:lnSpc>
                <a:spcPct val="100000"/>
              </a:lnSpc>
            </a:pPr>
            <a:endParaRPr lang="en-US" altLang="ja-JP" sz="1400" b="0" dirty="0">
              <a:solidFill>
                <a:srgbClr val="404040"/>
              </a:solidFill>
              <a:latin typeface="Yu Gothic UI" panose="020B0500000000000000" pitchFamily="50" charset="-128"/>
              <a:ea typeface="Yu Gothic UI" panose="020B0500000000000000" pitchFamily="50" charset="-128"/>
            </a:endParaRPr>
          </a:p>
          <a:p>
            <a:pPr>
              <a:lnSpc>
                <a:spcPct val="100000"/>
              </a:lnSpc>
              <a:spcAft>
                <a:spcPts val="600"/>
              </a:spcAft>
            </a:pPr>
            <a:r>
              <a:rPr lang="ja-JP" altLang="en-US" sz="1400" b="1" dirty="0">
                <a:solidFill>
                  <a:srgbClr val="404040"/>
                </a:solidFill>
                <a:latin typeface="Yu Gothic UI" panose="020B0500000000000000" pitchFamily="50" charset="-128"/>
                <a:ea typeface="Yu Gothic UI" panose="020B0500000000000000" pitchFamily="50" charset="-128"/>
              </a:rPr>
              <a:t>メール：</a:t>
            </a:r>
            <a:r>
              <a:rPr lang="en-US" altLang="ja-JP" sz="1400" b="1" dirty="0">
                <a:solidFill>
                  <a:srgbClr val="404040"/>
                </a:solidFill>
                <a:latin typeface="Yu Gothic UI" panose="020B0500000000000000" pitchFamily="50" charset="-128"/>
                <a:ea typeface="Yu Gothic UI" panose="020B0500000000000000" pitchFamily="50" charset="-128"/>
              </a:rPr>
              <a:t>nanbyousyouman.db.ec@hitachi-systems.com</a:t>
            </a:r>
          </a:p>
          <a:p>
            <a:pPr>
              <a:lnSpc>
                <a:spcPct val="100000"/>
              </a:lnSpc>
            </a:pPr>
            <a:r>
              <a:rPr lang="en-US" altLang="ja-JP" sz="1400" b="0" dirty="0">
                <a:solidFill>
                  <a:srgbClr val="404040"/>
                </a:solidFill>
                <a:latin typeface="Yu Gothic UI" panose="020B0500000000000000" pitchFamily="50" charset="-128"/>
                <a:ea typeface="Yu Gothic UI" panose="020B0500000000000000" pitchFamily="50" charset="-128"/>
              </a:rPr>
              <a:t>【</a:t>
            </a:r>
            <a:r>
              <a:rPr lang="ja-JP" altLang="en-US" sz="1400" b="0" dirty="0">
                <a:solidFill>
                  <a:srgbClr val="404040"/>
                </a:solidFill>
                <a:latin typeface="Yu Gothic UI" panose="020B0500000000000000" pitchFamily="50" charset="-128"/>
                <a:ea typeface="Yu Gothic UI" panose="020B0500000000000000" pitchFamily="50" charset="-128"/>
              </a:rPr>
              <a:t>メールでのお問い合わせ時のお願い事項</a:t>
            </a:r>
            <a:r>
              <a:rPr lang="en-US" altLang="ja-JP" sz="1400" b="0" dirty="0">
                <a:solidFill>
                  <a:srgbClr val="404040"/>
                </a:solidFill>
                <a:latin typeface="Yu Gothic UI" panose="020B0500000000000000" pitchFamily="50" charset="-128"/>
                <a:ea typeface="Yu Gothic UI" panose="020B0500000000000000" pitchFamily="50" charset="-128"/>
              </a:rPr>
              <a:t>】</a:t>
            </a:r>
          </a:p>
          <a:p>
            <a:pPr marL="171450" indent="-171450">
              <a:lnSpc>
                <a:spcPct val="100000"/>
              </a:lnSpc>
              <a:buFont typeface="Arial" panose="020B0604020202020204" pitchFamily="34" charset="0"/>
              <a:buChar char="•"/>
            </a:pPr>
            <a:r>
              <a:rPr lang="ja-JP" altLang="en-US" sz="1400" b="0" dirty="0">
                <a:solidFill>
                  <a:srgbClr val="404040"/>
                </a:solidFill>
                <a:latin typeface="Yu Gothic UI" panose="020B0500000000000000" pitchFamily="50" charset="-128"/>
                <a:ea typeface="Yu Gothic UI" panose="020B0500000000000000" pitchFamily="50" charset="-128"/>
              </a:rPr>
              <a:t>メールでのお問い合わせ時は下記の情報をお問い合わせ内容と併せてご提供をお願いいたします。（お問い合わせ者の所属する公共団体名、公共団体コード、医療機関名、医療機関コード）</a:t>
            </a:r>
          </a:p>
          <a:p>
            <a:pPr marL="171450" indent="-171450">
              <a:lnSpc>
                <a:spcPct val="100000"/>
              </a:lnSpc>
              <a:buFont typeface="Arial" panose="020B0604020202020204" pitchFamily="34" charset="0"/>
              <a:buChar char="•"/>
            </a:pPr>
            <a:r>
              <a:rPr lang="ja-JP" altLang="en-US" sz="1400" b="0" dirty="0">
                <a:solidFill>
                  <a:srgbClr val="404040"/>
                </a:solidFill>
                <a:latin typeface="Yu Gothic UI" panose="020B0500000000000000" pitchFamily="50" charset="-128"/>
                <a:ea typeface="Yu Gothic UI" panose="020B0500000000000000" pitchFamily="50" charset="-128"/>
              </a:rPr>
              <a:t>メールでのお問い合わせ時は、セキュリティの観点から、メールにファイルを添付しないでください。</a:t>
            </a:r>
          </a:p>
          <a:p>
            <a:pPr>
              <a:lnSpc>
                <a:spcPct val="100000"/>
              </a:lnSpc>
            </a:pPr>
            <a:endParaRPr lang="en-US" altLang="ja-JP" sz="1800" b="1" dirty="0">
              <a:solidFill>
                <a:srgbClr val="001750"/>
              </a:solidFill>
              <a:latin typeface="Yu Gothic UI" panose="020B0500000000000000" pitchFamily="50" charset="-128"/>
              <a:ea typeface="Yu Gothic UI" panose="020B0500000000000000" pitchFamily="50" charset="-128"/>
            </a:endParaRPr>
          </a:p>
        </p:txBody>
      </p:sp>
      <p:sp>
        <p:nvSpPr>
          <p:cNvPr id="49" name="テキスト プレースホルダー 57">
            <a:extLst>
              <a:ext uri="{FF2B5EF4-FFF2-40B4-BE49-F238E27FC236}">
                <a16:creationId xmlns:a16="http://schemas.microsoft.com/office/drawing/2014/main" id="{3F68870D-ADF7-D2E0-5B21-DD2C010E1673}"/>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Tree>
    <p:extLst>
      <p:ext uri="{BB962C8B-B14F-4D97-AF65-F5344CB8AC3E}">
        <p14:creationId xmlns:p14="http://schemas.microsoft.com/office/powerpoint/2010/main" val="2032985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のみ">
    <p:spTree>
      <p:nvGrpSpPr>
        <p:cNvPr id="1" name=""/>
        <p:cNvGrpSpPr/>
        <p:nvPr/>
      </p:nvGrpSpPr>
      <p:grpSpPr>
        <a:xfrm>
          <a:off x="0" y="0"/>
          <a:ext cx="0" cy="0"/>
          <a:chOff x="0" y="0"/>
          <a:chExt cx="0" cy="0"/>
        </a:xfrm>
      </p:grpSpPr>
      <p:sp>
        <p:nvSpPr>
          <p:cNvPr id="42" name="スライド番号プレースホルダ 2"/>
          <p:cNvSpPr>
            <a:spLocks noGrp="1"/>
          </p:cNvSpPr>
          <p:nvPr userDrawn="1">
            <p:ph type="sldNum" sz="quarter" idx="10"/>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a:p>
        </p:txBody>
      </p:sp>
      <p:sp>
        <p:nvSpPr>
          <p:cNvPr id="43" name="タイトル 1"/>
          <p:cNvSpPr>
            <a:spLocks noGrp="1"/>
          </p:cNvSpPr>
          <p:nvPr userDrawn="1">
            <p:ph type="title"/>
          </p:nvPr>
        </p:nvSpPr>
        <p:spPr bwMode="gray">
          <a:xfrm>
            <a:off x="2138611" y="2335279"/>
            <a:ext cx="3550972" cy="461665"/>
          </a:xfrm>
          <a:prstGeom prst="rect">
            <a:avLst/>
          </a:prstGeom>
        </p:spPr>
        <p:txBody>
          <a:bodyPr wrap="none">
            <a:spAutoFit/>
          </a:bodyPr>
          <a:lstStyle>
            <a:lvl1pPr>
              <a:lnSpc>
                <a:spcPct val="100000"/>
              </a:lnSpc>
              <a:defRPr sz="2400">
                <a:solidFill>
                  <a:schemeClr val="tx1"/>
                </a:solidFill>
                <a:latin typeface="+mj-ea"/>
                <a:ea typeface="+mj-ea"/>
              </a:defRPr>
            </a:lvl1pPr>
          </a:lstStyle>
          <a:p>
            <a:r>
              <a:rPr lang="ja-JP" altLang="en-US" dirty="0"/>
              <a:t>マスタ タイトルの書式設定</a:t>
            </a:r>
          </a:p>
        </p:txBody>
      </p:sp>
      <p:sp>
        <p:nvSpPr>
          <p:cNvPr id="49" name="テキスト プレースホルダ 48"/>
          <p:cNvSpPr>
            <a:spLocks noGrp="1"/>
          </p:cNvSpPr>
          <p:nvPr userDrawn="1">
            <p:ph type="body" sz="quarter" idx="11"/>
          </p:nvPr>
        </p:nvSpPr>
        <p:spPr bwMode="gray">
          <a:xfrm>
            <a:off x="2138610" y="2742133"/>
            <a:ext cx="2861681" cy="369332"/>
          </a:xfrm>
          <a:prstGeom prst="rect">
            <a:avLst/>
          </a:prstGeom>
        </p:spPr>
        <p:txBody>
          <a:bodyPr wrap="none">
            <a:spAutoFit/>
          </a:bodyPr>
          <a:lstStyle>
            <a:lvl1pPr>
              <a:buNone/>
              <a:defRPr sz="1800">
                <a:latin typeface="+mn-ea"/>
                <a:ea typeface="+mn-ea"/>
              </a:defRPr>
            </a:lvl1pPr>
          </a:lstStyle>
          <a:p>
            <a:pPr lvl="0"/>
            <a:r>
              <a:rPr kumimoji="1" lang="ja-JP" altLang="en-US"/>
              <a:t>マスタ テキストの書式設定</a:t>
            </a:r>
          </a:p>
        </p:txBody>
      </p:sp>
      <p:sp>
        <p:nvSpPr>
          <p:cNvPr id="44"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pic>
        <p:nvPicPr>
          <p:cNvPr id="13" name="図 12" descr="ea60_010_032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extLst>
      <p:ext uri="{BB962C8B-B14F-4D97-AF65-F5344CB8AC3E}">
        <p14:creationId xmlns:p14="http://schemas.microsoft.com/office/powerpoint/2010/main" val="165152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タイトルのみ">
    <p:spTree>
      <p:nvGrpSpPr>
        <p:cNvPr id="1" name=""/>
        <p:cNvGrpSpPr/>
        <p:nvPr/>
      </p:nvGrpSpPr>
      <p:grpSpPr>
        <a:xfrm>
          <a:off x="0" y="0"/>
          <a:ext cx="0" cy="0"/>
          <a:chOff x="0" y="0"/>
          <a:chExt cx="0" cy="0"/>
        </a:xfrm>
      </p:grpSpPr>
      <p:sp>
        <p:nvSpPr>
          <p:cNvPr id="54" name="スライド番号プレースホルダ 2"/>
          <p:cNvSpPr>
            <a:spLocks noGrp="1"/>
          </p:cNvSpPr>
          <p:nvPr>
            <p:ph type="sldNum" sz="quarter" idx="10"/>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a:p>
        </p:txBody>
      </p:sp>
      <p:sp>
        <p:nvSpPr>
          <p:cNvPr id="38"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grpSp>
        <p:nvGrpSpPr>
          <p:cNvPr id="39" name="グループ化 38"/>
          <p:cNvGrpSpPr/>
          <p:nvPr userDrawn="1"/>
        </p:nvGrpSpPr>
        <p:grpSpPr bwMode="gray">
          <a:xfrm>
            <a:off x="324487" y="2057426"/>
            <a:ext cx="8495663" cy="97488"/>
            <a:chOff x="324487" y="2057426"/>
            <a:chExt cx="8495663" cy="97488"/>
          </a:xfrm>
        </p:grpSpPr>
        <p:sp>
          <p:nvSpPr>
            <p:cNvPr id="40" name="正方形/長方形 11"/>
            <p:cNvSpPr>
              <a:spLocks noChangeArrowheads="1"/>
            </p:cNvSpPr>
            <p:nvPr/>
          </p:nvSpPr>
          <p:spPr bwMode="gray">
            <a:xfrm>
              <a:off x="324489" y="2057426"/>
              <a:ext cx="8495661" cy="97488"/>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41" name="グループ化 16"/>
            <p:cNvGrpSpPr/>
            <p:nvPr/>
          </p:nvGrpSpPr>
          <p:grpSpPr bwMode="gray">
            <a:xfrm>
              <a:off x="324487" y="2057426"/>
              <a:ext cx="1938812" cy="97488"/>
              <a:chOff x="312738" y="2747963"/>
              <a:chExt cx="1970087" cy="109537"/>
            </a:xfrm>
          </p:grpSpPr>
          <p:sp>
            <p:nvSpPr>
              <p:cNvPr id="42" name="正方形/長方形 41"/>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43" name="正方形/長方形 42"/>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grpSp>
      <p:pic>
        <p:nvPicPr>
          <p:cNvPr id="44" name="図 43"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2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bwMode="gray">
          <a:xfrm>
            <a:off x="566739" y="2365096"/>
            <a:ext cx="3267241" cy="397032"/>
          </a:xfrm>
          <a:prstGeom prst="rect">
            <a:avLst/>
          </a:prstGeom>
        </p:spPr>
        <p:txBody>
          <a:bodyPr wrap="none">
            <a:spAutoFit/>
          </a:bodyPr>
          <a:lstStyle>
            <a:lvl1pPr>
              <a:defRPr sz="2200">
                <a:solidFill>
                  <a:schemeClr val="tx1"/>
                </a:solidFill>
                <a:latin typeface="+mj-ea"/>
                <a:ea typeface="+mj-ea"/>
              </a:defRPr>
            </a:lvl1pPr>
          </a:lstStyle>
          <a:p>
            <a:r>
              <a:rPr lang="ja-JP" altLang="en-US" dirty="0"/>
              <a:t>マスタ タイトルの書式設定</a:t>
            </a:r>
          </a:p>
        </p:txBody>
      </p:sp>
      <p:sp>
        <p:nvSpPr>
          <p:cNvPr id="54" name="スライド番号プレースホルダ 2"/>
          <p:cNvSpPr txBox="1">
            <a:spLocks/>
          </p:cNvSpPr>
          <p:nvPr userDrawn="1"/>
        </p:nvSpPr>
        <p:spPr bwMode="gray">
          <a:xfrm>
            <a:off x="8560360" y="4916262"/>
            <a:ext cx="488950" cy="228600"/>
          </a:xfrm>
          <a:prstGeom prst="rect">
            <a:avLst/>
          </a:prstGeom>
        </p:spPr>
        <p:txBody>
          <a:bodyPr/>
          <a:lstStyle>
            <a:lvl1pPr algn="r">
              <a:defRPr sz="1100" smtClean="0">
                <a:latin typeface="Arial" pitchFamily="34" charset="0"/>
                <a:cs typeface="Arial" pitchFamily="34" charset="0"/>
              </a:defRPr>
            </a:lvl1pPr>
          </a:lstStyle>
          <a:p>
            <a:pPr marL="0" marR="0" lvl="0" indent="0" algn="r" defTabSz="914400" rtl="0" eaLnBrk="1" fontAlgn="base" latinLnBrk="0" hangingPunct="1">
              <a:lnSpc>
                <a:spcPct val="90000"/>
              </a:lnSpc>
              <a:spcBef>
                <a:spcPct val="0"/>
              </a:spcBef>
              <a:spcAft>
                <a:spcPct val="0"/>
              </a:spcAft>
              <a:buClrTx/>
              <a:buSzTx/>
              <a:buFontTx/>
              <a:buNone/>
              <a:tabLst/>
              <a:defRPr/>
            </a:pPr>
            <a:fld id="{790173A9-6621-4FFE-BC07-AC198BDD4C9A}" type="slidenum">
              <a:rPr kumimoji="1" lang="en-US" altLang="ja-JP" sz="1100" b="0" i="0" u="none" strike="noStrike" kern="1200" cap="none" spc="0" normalizeH="0" baseline="0" noProof="0" smtClean="0">
                <a:ln>
                  <a:noFill/>
                </a:ln>
                <a:solidFill>
                  <a:schemeClr val="tx1"/>
                </a:solidFill>
                <a:effectLst/>
                <a:uLnTx/>
                <a:uFillTx/>
                <a:latin typeface="+mj-lt"/>
                <a:ea typeface="+mn-ea"/>
                <a:cs typeface="Arial" pitchFamily="34" charset="0"/>
              </a:rPr>
              <a:pPr marL="0" marR="0" lvl="0" indent="0" algn="r" defTabSz="914400" rtl="0" eaLnBrk="1" fontAlgn="base" latinLnBrk="0" hangingPunct="1">
                <a:lnSpc>
                  <a:spcPct val="90000"/>
                </a:lnSpc>
                <a:spcBef>
                  <a:spcPct val="0"/>
                </a:spcBef>
                <a:spcAft>
                  <a:spcPct val="0"/>
                </a:spcAft>
                <a:buClrTx/>
                <a:buSzTx/>
                <a:buFontTx/>
                <a:buNone/>
                <a:tabLst/>
                <a:defRPr/>
              </a:pPr>
              <a:t>‹#›</a:t>
            </a:fld>
            <a:endParaRPr kumimoji="1" lang="en-US" altLang="ja-JP" sz="1100" b="0" i="0" u="none" strike="noStrike" kern="1200" cap="none" spc="0" normalizeH="0" baseline="0" noProof="0" dirty="0">
              <a:ln>
                <a:noFill/>
              </a:ln>
              <a:solidFill>
                <a:schemeClr val="tx1"/>
              </a:solidFill>
              <a:effectLst/>
              <a:uLnTx/>
              <a:uFillTx/>
              <a:latin typeface="+mj-lt"/>
              <a:ea typeface="+mn-ea"/>
              <a:cs typeface="Arial" pitchFamily="34" charset="0"/>
            </a:endParaRPr>
          </a:p>
        </p:txBody>
      </p:sp>
      <p:sp>
        <p:nvSpPr>
          <p:cNvPr id="39"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grpSp>
        <p:nvGrpSpPr>
          <p:cNvPr id="40" name="グループ化 39"/>
          <p:cNvGrpSpPr/>
          <p:nvPr userDrawn="1"/>
        </p:nvGrpSpPr>
        <p:grpSpPr bwMode="gray">
          <a:xfrm>
            <a:off x="324487" y="2057426"/>
            <a:ext cx="8495663" cy="97488"/>
            <a:chOff x="324487" y="2057426"/>
            <a:chExt cx="8495663" cy="97488"/>
          </a:xfrm>
        </p:grpSpPr>
        <p:sp>
          <p:nvSpPr>
            <p:cNvPr id="41" name="正方形/長方形 11"/>
            <p:cNvSpPr>
              <a:spLocks noChangeArrowheads="1"/>
            </p:cNvSpPr>
            <p:nvPr/>
          </p:nvSpPr>
          <p:spPr bwMode="gray">
            <a:xfrm>
              <a:off x="324489" y="2057426"/>
              <a:ext cx="8495661" cy="97488"/>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42" name="グループ化 16"/>
            <p:cNvGrpSpPr/>
            <p:nvPr/>
          </p:nvGrpSpPr>
          <p:grpSpPr bwMode="gray">
            <a:xfrm>
              <a:off x="324487" y="2057426"/>
              <a:ext cx="1938812" cy="97488"/>
              <a:chOff x="312738" y="2747963"/>
              <a:chExt cx="1970087" cy="109537"/>
            </a:xfrm>
          </p:grpSpPr>
          <p:sp>
            <p:nvSpPr>
              <p:cNvPr id="43" name="正方形/長方形 42"/>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44" name="正方形/長方形 43"/>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grpSp>
      <p:pic>
        <p:nvPicPr>
          <p:cNvPr id="45" name="図 44"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50655" y="402724"/>
            <a:ext cx="1769495" cy="5076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userDrawn="1">
            <p:ph type="title"/>
          </p:nvPr>
        </p:nvSpPr>
        <p:spPr bwMode="gray">
          <a:xfrm>
            <a:off x="113192" y="134612"/>
            <a:ext cx="7486488" cy="369332"/>
          </a:xfrm>
          <a:prstGeom prst="rect">
            <a:avLst/>
          </a:prstGeom>
        </p:spPr>
        <p:txBody>
          <a:bodyPr wrap="square">
            <a:spAutoFit/>
          </a:bodyPr>
          <a:lstStyle>
            <a:lvl1pPr>
              <a:defRPr sz="2000">
                <a:solidFill>
                  <a:schemeClr val="tx1"/>
                </a:solidFill>
                <a:latin typeface="+mj-ea"/>
                <a:ea typeface="+mj-ea"/>
              </a:defRPr>
            </a:lvl1pPr>
          </a:lstStyle>
          <a:p>
            <a:r>
              <a:rPr lang="ja-JP" altLang="en-US" dirty="0"/>
              <a:t>マスタ タイトルの書式設定</a:t>
            </a:r>
          </a:p>
        </p:txBody>
      </p:sp>
      <p:sp>
        <p:nvSpPr>
          <p:cNvPr id="36" name="スライド番号プレースホルダ 2"/>
          <p:cNvSpPr txBox="1">
            <a:spLocks/>
          </p:cNvSpPr>
          <p:nvPr userDrawn="1"/>
        </p:nvSpPr>
        <p:spPr bwMode="gray">
          <a:xfrm>
            <a:off x="8560360" y="4916262"/>
            <a:ext cx="488950" cy="228600"/>
          </a:xfrm>
          <a:prstGeom prst="rect">
            <a:avLst/>
          </a:prstGeom>
        </p:spPr>
        <p:txBody>
          <a:bodyPr/>
          <a:lstStyle>
            <a:lvl1pPr algn="r">
              <a:defRPr sz="1100" smtClean="0">
                <a:latin typeface="Arial" pitchFamily="34" charset="0"/>
                <a:cs typeface="Arial" pitchFamily="34" charset="0"/>
              </a:defRPr>
            </a:lvl1pPr>
          </a:lstStyle>
          <a:p>
            <a:pPr marL="0" marR="0" lvl="0" indent="0" algn="r" defTabSz="914400" rtl="0" eaLnBrk="1" fontAlgn="base" latinLnBrk="0" hangingPunct="1">
              <a:lnSpc>
                <a:spcPct val="90000"/>
              </a:lnSpc>
              <a:spcBef>
                <a:spcPct val="0"/>
              </a:spcBef>
              <a:spcAft>
                <a:spcPct val="0"/>
              </a:spcAft>
              <a:buClrTx/>
              <a:buSzTx/>
              <a:buFontTx/>
              <a:buNone/>
              <a:tabLst/>
              <a:defRPr/>
            </a:pPr>
            <a:fld id="{790173A9-6621-4FFE-BC07-AC198BDD4C9A}" type="slidenum">
              <a:rPr kumimoji="1" lang="en-US" altLang="ja-JP" sz="1100" b="0" i="0" u="none" strike="noStrike" kern="1200" cap="none" spc="0" normalizeH="0" baseline="0" noProof="0" smtClean="0">
                <a:ln>
                  <a:noFill/>
                </a:ln>
                <a:solidFill>
                  <a:schemeClr val="tx1"/>
                </a:solidFill>
                <a:effectLst/>
                <a:uLnTx/>
                <a:uFillTx/>
                <a:latin typeface="+mj-lt"/>
                <a:ea typeface="+mn-ea"/>
                <a:cs typeface="Arial" pitchFamily="34" charset="0"/>
              </a:rPr>
              <a:pPr marL="0" marR="0" lvl="0" indent="0" algn="r" defTabSz="914400" rtl="0" eaLnBrk="1" fontAlgn="base" latinLnBrk="0" hangingPunct="1">
                <a:lnSpc>
                  <a:spcPct val="90000"/>
                </a:lnSpc>
                <a:spcBef>
                  <a:spcPct val="0"/>
                </a:spcBef>
                <a:spcAft>
                  <a:spcPct val="0"/>
                </a:spcAft>
                <a:buClrTx/>
                <a:buSzTx/>
                <a:buFontTx/>
                <a:buNone/>
                <a:tabLst/>
                <a:defRPr/>
              </a:pPr>
              <a:t>‹#›</a:t>
            </a:fld>
            <a:endParaRPr kumimoji="1" lang="en-US" altLang="ja-JP" sz="1100" b="0" i="0" u="none" strike="noStrike" kern="1200" cap="none" spc="0" normalizeH="0" baseline="0" noProof="0" dirty="0">
              <a:ln>
                <a:noFill/>
              </a:ln>
              <a:solidFill>
                <a:schemeClr val="tx1"/>
              </a:solidFill>
              <a:effectLst/>
              <a:uLnTx/>
              <a:uFillTx/>
              <a:latin typeface="+mj-lt"/>
              <a:ea typeface="+mn-ea"/>
              <a:cs typeface="Arial" pitchFamily="34" charset="0"/>
            </a:endParaRPr>
          </a:p>
        </p:txBody>
      </p:sp>
      <p:sp>
        <p:nvSpPr>
          <p:cNvPr id="73" name="正方形/長方形 11"/>
          <p:cNvSpPr>
            <a:spLocks noChangeArrowheads="1"/>
          </p:cNvSpPr>
          <p:nvPr userDrawn="1"/>
        </p:nvSpPr>
        <p:spPr bwMode="gray">
          <a:xfrm>
            <a:off x="0" y="595775"/>
            <a:ext cx="9144000" cy="66292"/>
          </a:xfrm>
          <a:prstGeom prst="rect">
            <a:avLst/>
          </a:prstGeom>
          <a:solidFill>
            <a:srgbClr val="7373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ja-JP" altLang="en-US"/>
          </a:p>
        </p:txBody>
      </p:sp>
      <p:grpSp>
        <p:nvGrpSpPr>
          <p:cNvPr id="74" name="グループ化 62"/>
          <p:cNvGrpSpPr/>
          <p:nvPr userDrawn="1"/>
        </p:nvGrpSpPr>
        <p:grpSpPr bwMode="gray">
          <a:xfrm>
            <a:off x="-3" y="595775"/>
            <a:ext cx="1318393" cy="66292"/>
            <a:chOff x="312738" y="2747963"/>
            <a:chExt cx="1970087" cy="109537"/>
          </a:xfrm>
        </p:grpSpPr>
        <p:sp>
          <p:nvSpPr>
            <p:cNvPr id="75" name="正方形/長方形 74"/>
            <p:cNvSpPr/>
            <p:nvPr/>
          </p:nvSpPr>
          <p:spPr bwMode="gray">
            <a:xfrm>
              <a:off x="312738" y="2747963"/>
              <a:ext cx="1970087" cy="109537"/>
            </a:xfrm>
            <a:prstGeom prst="rect">
              <a:avLst/>
            </a:prstGeom>
            <a:solidFill>
              <a:srgbClr val="FF0026"/>
            </a:solidFill>
            <a:ln w="9525">
              <a:noFill/>
              <a:miter lim="800000"/>
              <a:headEnd/>
              <a:tailEnd/>
            </a:ln>
            <a:effectLst/>
          </p:spPr>
          <p:txBody>
            <a:bodyPr wrap="none" anchor="ctr"/>
            <a:lstStyle/>
            <a:p>
              <a:pPr fontAlgn="auto">
                <a:spcBef>
                  <a:spcPts val="0"/>
                </a:spcBef>
                <a:spcAft>
                  <a:spcPts val="0"/>
                </a:spcAft>
                <a:defRPr/>
              </a:pPr>
              <a:endParaRPr kumimoji="0" lang="ja-JP" altLang="en-US" sz="1800" kern="0" dirty="0">
                <a:solidFill>
                  <a:sysClr val="windowText" lastClr="000000"/>
                </a:solidFill>
              </a:endParaRPr>
            </a:p>
          </p:txBody>
        </p:sp>
        <p:sp>
          <p:nvSpPr>
            <p:cNvPr id="76" name="正方形/長方形 75"/>
            <p:cNvSpPr/>
            <p:nvPr/>
          </p:nvSpPr>
          <p:spPr bwMode="gray">
            <a:xfrm>
              <a:off x="312738" y="2747963"/>
              <a:ext cx="985837" cy="109537"/>
            </a:xfrm>
            <a:prstGeom prst="rect">
              <a:avLst/>
            </a:prstGeom>
            <a:solidFill>
              <a:srgbClr val="B3B3B3"/>
            </a:solidFill>
            <a:ln w="9525">
              <a:noFill/>
              <a:miter lim="800000"/>
              <a:headEnd/>
              <a:tailEnd/>
            </a:ln>
            <a:effectLst/>
          </p:spPr>
          <p:txBody>
            <a:bodyPr wrap="none" anchor="ctr"/>
            <a:lstStyle/>
            <a:p>
              <a:pPr algn="l" fontAlgn="auto">
                <a:spcBef>
                  <a:spcPts val="0"/>
                </a:spcBef>
                <a:spcAft>
                  <a:spcPts val="0"/>
                </a:spcAft>
                <a:defRPr/>
              </a:pPr>
              <a:endParaRPr kumimoji="0" lang="ja-JP" altLang="en-US" sz="1800" kern="0" dirty="0">
                <a:solidFill>
                  <a:sysClr val="windowText" lastClr="000000"/>
                </a:solidFill>
              </a:endParaRPr>
            </a:p>
          </p:txBody>
        </p:sp>
      </p:grpSp>
      <p:sp>
        <p:nvSpPr>
          <p:cNvPr id="48" name="Text Box 13"/>
          <p:cNvSpPr txBox="1">
            <a:spLocks noChangeArrowheads="1"/>
          </p:cNvSpPr>
          <p:nvPr userDrawn="1"/>
        </p:nvSpPr>
        <p:spPr bwMode="gray">
          <a:xfrm>
            <a:off x="6923115" y="4949429"/>
            <a:ext cx="1770036" cy="189283"/>
          </a:xfrm>
          <a:prstGeom prst="rect">
            <a:avLst/>
          </a:prstGeom>
          <a:noFill/>
          <a:ln w="25400">
            <a:noFill/>
            <a:miter lim="800000"/>
            <a:headEnd/>
            <a:tailEnd/>
          </a:ln>
        </p:spPr>
        <p:txBody>
          <a:bodyPr wrap="none">
            <a:spAutoFit/>
          </a:bodyPr>
          <a:lstStyle/>
          <a:p>
            <a:pPr algn="r">
              <a:spcBef>
                <a:spcPct val="50000"/>
              </a:spcBef>
              <a:defRPr/>
            </a:pPr>
            <a:r>
              <a:rPr kumimoji="0" lang="en-US" altLang="ja-JP" sz="700" dirty="0">
                <a:solidFill>
                  <a:schemeClr val="tx1"/>
                </a:solidFill>
                <a:latin typeface="Arial" charset="0"/>
                <a:ea typeface="ＭＳ Ｐゴシック" pitchFamily="50" charset="-128"/>
              </a:rPr>
              <a:t>© Hitachi, Ltd. 2022. All rights reserved.</a:t>
            </a:r>
          </a:p>
        </p:txBody>
      </p:sp>
      <p:pic>
        <p:nvPicPr>
          <p:cNvPr id="49" name="図 48" descr="ea60_010_030_dwin.wmf"/>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774175" y="138115"/>
            <a:ext cx="1195200" cy="342857"/>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3_白紙">
    <p:spTree>
      <p:nvGrpSpPr>
        <p:cNvPr id="1" name=""/>
        <p:cNvGrpSpPr/>
        <p:nvPr/>
      </p:nvGrpSpPr>
      <p:grpSpPr>
        <a:xfrm>
          <a:off x="0" y="0"/>
          <a:ext cx="0" cy="0"/>
          <a:chOff x="0" y="0"/>
          <a:chExt cx="0" cy="0"/>
        </a:xfrm>
      </p:grpSpPr>
      <p:pic>
        <p:nvPicPr>
          <p:cNvPr id="3" name="図 2" descr="海の向こうに見える虹&#10;&#10;低い精度で自動的に生成された説明">
            <a:extLst>
              <a:ext uri="{FF2B5EF4-FFF2-40B4-BE49-F238E27FC236}">
                <a16:creationId xmlns:a16="http://schemas.microsoft.com/office/drawing/2014/main" id="{A33B4DBA-7F3A-4A0C-B0F3-A7BCD435B36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74289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4_白紙">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03D8859-58C1-4FFE-9619-27660A1D6C49}"/>
              </a:ext>
            </a:extLst>
          </p:cNvPr>
          <p:cNvPicPr>
            <a:picLocks noChangeAspect="1"/>
          </p:cNvPicPr>
          <p:nvPr userDrawn="1"/>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307116" y="1373598"/>
            <a:ext cx="6489414" cy="2432069"/>
          </a:xfrm>
          <a:prstGeom prst="rect">
            <a:avLst/>
          </a:prstGeom>
        </p:spPr>
      </p:pic>
    </p:spTree>
    <p:extLst>
      <p:ext uri="{BB962C8B-B14F-4D97-AF65-F5344CB8AC3E}">
        <p14:creationId xmlns:p14="http://schemas.microsoft.com/office/powerpoint/2010/main" val="15411448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タイトルスライド">
    <p:spTree>
      <p:nvGrpSpPr>
        <p:cNvPr id="1" name=""/>
        <p:cNvGrpSpPr/>
        <p:nvPr/>
      </p:nvGrpSpPr>
      <p:grpSpPr>
        <a:xfrm>
          <a:off x="0" y="0"/>
          <a:ext cx="0" cy="0"/>
          <a:chOff x="0" y="0"/>
          <a:chExt cx="0" cy="0"/>
        </a:xfrm>
      </p:grpSpPr>
      <p:sp>
        <p:nvSpPr>
          <p:cNvPr id="60" name="正方形/長方形 59">
            <a:extLst>
              <a:ext uri="{FF2B5EF4-FFF2-40B4-BE49-F238E27FC236}">
                <a16:creationId xmlns:a16="http://schemas.microsoft.com/office/drawing/2014/main" id="{A0549ABA-23ED-CBE6-536E-8F6DE6DBAB43}"/>
              </a:ext>
            </a:extLst>
          </p:cNvPr>
          <p:cNvSpPr/>
          <p:nvPr userDrawn="1"/>
        </p:nvSpPr>
        <p:spPr bwMode="gray">
          <a:xfrm>
            <a:off x="0" y="0"/>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2" name="正方形/長方形 8">
            <a:extLst>
              <a:ext uri="{FF2B5EF4-FFF2-40B4-BE49-F238E27FC236}">
                <a16:creationId xmlns:a16="http://schemas.microsoft.com/office/drawing/2014/main" id="{73D21592-839F-926E-01B6-392E5D9ED49B}"/>
              </a:ext>
            </a:extLst>
          </p:cNvPr>
          <p:cNvSpPr/>
          <p:nvPr userDrawn="1"/>
        </p:nvSpPr>
        <p:spPr bwMode="gray">
          <a:xfrm rot="10800000">
            <a:off x="-46069" y="-484106"/>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4" name="月 63">
            <a:extLst>
              <a:ext uri="{FF2B5EF4-FFF2-40B4-BE49-F238E27FC236}">
                <a16:creationId xmlns:a16="http://schemas.microsoft.com/office/drawing/2014/main" id="{FCB7B17D-E7B6-847B-083C-FB27A7356AA1}"/>
              </a:ext>
            </a:extLst>
          </p:cNvPr>
          <p:cNvSpPr/>
          <p:nvPr userDrawn="1"/>
        </p:nvSpPr>
        <p:spPr bwMode="gray">
          <a:xfrm rot="9082689">
            <a:off x="6654226" y="-932081"/>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66" name="円弧 65">
            <a:extLst>
              <a:ext uri="{FF2B5EF4-FFF2-40B4-BE49-F238E27FC236}">
                <a16:creationId xmlns:a16="http://schemas.microsoft.com/office/drawing/2014/main" id="{5A6A6C0D-9BCF-9195-FACF-31DE64BC20C6}"/>
              </a:ext>
            </a:extLst>
          </p:cNvPr>
          <p:cNvSpPr/>
          <p:nvPr userDrawn="1"/>
        </p:nvSpPr>
        <p:spPr bwMode="gray">
          <a:xfrm>
            <a:off x="-1003429" y="-468589"/>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68" name="正方形/長方形 8">
            <a:extLst>
              <a:ext uri="{FF2B5EF4-FFF2-40B4-BE49-F238E27FC236}">
                <a16:creationId xmlns:a16="http://schemas.microsoft.com/office/drawing/2014/main" id="{6C78541C-3195-9BC7-4950-4E27143CAFE5}"/>
              </a:ext>
            </a:extLst>
          </p:cNvPr>
          <p:cNvSpPr/>
          <p:nvPr userDrawn="1"/>
        </p:nvSpPr>
        <p:spPr bwMode="gray">
          <a:xfrm>
            <a:off x="-139194" y="3004324"/>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70" name="フリーフォーム: 図形 69">
            <a:extLst>
              <a:ext uri="{FF2B5EF4-FFF2-40B4-BE49-F238E27FC236}">
                <a16:creationId xmlns:a16="http://schemas.microsoft.com/office/drawing/2014/main" id="{E88C6B1B-0E36-F23D-D27C-3D3DA9CAC7AD}"/>
              </a:ext>
            </a:extLst>
          </p:cNvPr>
          <p:cNvSpPr/>
          <p:nvPr userDrawn="1"/>
        </p:nvSpPr>
        <p:spPr bwMode="gray">
          <a:xfrm>
            <a:off x="2116723" y="3039356"/>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72" name="月 71">
            <a:extLst>
              <a:ext uri="{FF2B5EF4-FFF2-40B4-BE49-F238E27FC236}">
                <a16:creationId xmlns:a16="http://schemas.microsoft.com/office/drawing/2014/main" id="{EBD022A6-A195-144A-9DD3-AC34C991BAB5}"/>
              </a:ext>
            </a:extLst>
          </p:cNvPr>
          <p:cNvSpPr/>
          <p:nvPr userDrawn="1"/>
        </p:nvSpPr>
        <p:spPr bwMode="gray">
          <a:xfrm rot="4515890">
            <a:off x="2471113" y="-424149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4" name="月 73">
            <a:extLst>
              <a:ext uri="{FF2B5EF4-FFF2-40B4-BE49-F238E27FC236}">
                <a16:creationId xmlns:a16="http://schemas.microsoft.com/office/drawing/2014/main" id="{BBF16EF4-3192-DC9D-39E0-678370BE1769}"/>
              </a:ext>
            </a:extLst>
          </p:cNvPr>
          <p:cNvSpPr/>
          <p:nvPr userDrawn="1"/>
        </p:nvSpPr>
        <p:spPr bwMode="gray">
          <a:xfrm rot="4515890">
            <a:off x="2460768" y="-4386658"/>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6" name="月 75">
            <a:extLst>
              <a:ext uri="{FF2B5EF4-FFF2-40B4-BE49-F238E27FC236}">
                <a16:creationId xmlns:a16="http://schemas.microsoft.com/office/drawing/2014/main" id="{0D9C76EC-E9B7-D176-DE89-3D0F4F4CA57A}"/>
              </a:ext>
            </a:extLst>
          </p:cNvPr>
          <p:cNvSpPr/>
          <p:nvPr userDrawn="1"/>
        </p:nvSpPr>
        <p:spPr bwMode="gray">
          <a:xfrm rot="4515890">
            <a:off x="2461456" y="-4385546"/>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8" name="正方形/長方形 77">
            <a:extLst>
              <a:ext uri="{FF2B5EF4-FFF2-40B4-BE49-F238E27FC236}">
                <a16:creationId xmlns:a16="http://schemas.microsoft.com/office/drawing/2014/main" id="{B1BB4A08-E5CA-4414-E00C-D40EB3188D2F}"/>
              </a:ext>
            </a:extLst>
          </p:cNvPr>
          <p:cNvSpPr/>
          <p:nvPr userDrawn="1"/>
        </p:nvSpPr>
        <p:spPr bwMode="gray">
          <a:xfrm>
            <a:off x="-139194" y="5158314"/>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0" name="正方形/長方形 79">
            <a:extLst>
              <a:ext uri="{FF2B5EF4-FFF2-40B4-BE49-F238E27FC236}">
                <a16:creationId xmlns:a16="http://schemas.microsoft.com/office/drawing/2014/main" id="{B3E15358-DF8F-F786-CD67-E60791177E71}"/>
              </a:ext>
            </a:extLst>
          </p:cNvPr>
          <p:cNvSpPr/>
          <p:nvPr userDrawn="1"/>
        </p:nvSpPr>
        <p:spPr bwMode="gray">
          <a:xfrm>
            <a:off x="-2193679" y="-204063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2" name="円弧 81">
            <a:extLst>
              <a:ext uri="{FF2B5EF4-FFF2-40B4-BE49-F238E27FC236}">
                <a16:creationId xmlns:a16="http://schemas.microsoft.com/office/drawing/2014/main" id="{CC8C59C5-772A-1AB6-9366-A2CE87D1E928}"/>
              </a:ext>
            </a:extLst>
          </p:cNvPr>
          <p:cNvSpPr/>
          <p:nvPr userDrawn="1"/>
        </p:nvSpPr>
        <p:spPr bwMode="gray">
          <a:xfrm>
            <a:off x="720067" y="-228740"/>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dirty="0"/>
          </a:p>
        </p:txBody>
      </p:sp>
      <p:sp>
        <p:nvSpPr>
          <p:cNvPr id="84" name="正方形/長方形 83">
            <a:extLst>
              <a:ext uri="{FF2B5EF4-FFF2-40B4-BE49-F238E27FC236}">
                <a16:creationId xmlns:a16="http://schemas.microsoft.com/office/drawing/2014/main" id="{E6A30C2D-177A-E30A-BF81-B09067CFA726}"/>
              </a:ext>
            </a:extLst>
          </p:cNvPr>
          <p:cNvSpPr/>
          <p:nvPr userDrawn="1"/>
        </p:nvSpPr>
        <p:spPr bwMode="gray">
          <a:xfrm>
            <a:off x="-166149" y="-243152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6" name="正方形/長方形 85">
            <a:extLst>
              <a:ext uri="{FF2B5EF4-FFF2-40B4-BE49-F238E27FC236}">
                <a16:creationId xmlns:a16="http://schemas.microsoft.com/office/drawing/2014/main" id="{2D217B72-5D69-FC78-8A90-EAAE04FB4C33}"/>
              </a:ext>
            </a:extLst>
          </p:cNvPr>
          <p:cNvSpPr/>
          <p:nvPr userDrawn="1"/>
        </p:nvSpPr>
        <p:spPr bwMode="gray">
          <a:xfrm>
            <a:off x="9152367" y="-151345"/>
            <a:ext cx="847877"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88" name="Text Box 13">
            <a:extLst>
              <a:ext uri="{FF2B5EF4-FFF2-40B4-BE49-F238E27FC236}">
                <a16:creationId xmlns:a16="http://schemas.microsoft.com/office/drawing/2014/main" id="{008B140B-70CC-F3BB-D5FD-8828C0AE5793}"/>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48" name="テキスト プレースホルダ 48">
            <a:extLst>
              <a:ext uri="{FF2B5EF4-FFF2-40B4-BE49-F238E27FC236}">
                <a16:creationId xmlns:a16="http://schemas.microsoft.com/office/drawing/2014/main" id="{99FD8D38-653C-1027-90B0-CE7D217F9940}"/>
              </a:ext>
            </a:extLst>
          </p:cNvPr>
          <p:cNvSpPr>
            <a:spLocks noGrp="1"/>
          </p:cNvSpPr>
          <p:nvPr>
            <p:ph type="body" sz="quarter" idx="12"/>
          </p:nvPr>
        </p:nvSpPr>
        <p:spPr bwMode="gray">
          <a:xfrm>
            <a:off x="892494" y="2303430"/>
            <a:ext cx="2598788" cy="341632"/>
          </a:xfrm>
          <a:prstGeom prst="rect">
            <a:avLst/>
          </a:prstGeom>
        </p:spPr>
        <p:txBody>
          <a:bodyPr wrap="none">
            <a:spAutoFit/>
          </a:bodyPr>
          <a:lstStyle>
            <a:lvl1pPr>
              <a:buNone/>
              <a:defRPr kumimoji="1" lang="ja-JP" altLang="en-US" sz="1800" b="1" i="0" u="none" strike="noStrike" kern="0" cap="none" spc="0" normalizeH="0" baseline="0" dirty="0">
                <a:ln>
                  <a:noFill/>
                </a:ln>
                <a:solidFill>
                  <a:srgbClr val="404040"/>
                </a:solidFill>
                <a:effectLst/>
                <a:uLnTx/>
                <a:uFillTx/>
                <a:latin typeface="Yu Gothic UI" panose="020B0500000000000000" pitchFamily="50" charset="-128"/>
                <a:ea typeface="Yu Gothic UI" panose="020B0500000000000000" pitchFamily="50" charset="-128"/>
                <a:cs typeface="+mn-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ja-JP" altLang="en-US" dirty="0"/>
              <a:t>マスタ テキストの書式設定</a:t>
            </a:r>
          </a:p>
        </p:txBody>
      </p:sp>
      <p:sp>
        <p:nvSpPr>
          <p:cNvPr id="49" name="テキスト プレースホルダ 48">
            <a:extLst>
              <a:ext uri="{FF2B5EF4-FFF2-40B4-BE49-F238E27FC236}">
                <a16:creationId xmlns:a16="http://schemas.microsoft.com/office/drawing/2014/main" id="{9E80B357-D00D-6289-0A04-0068A2BA9CDA}"/>
              </a:ext>
            </a:extLst>
          </p:cNvPr>
          <p:cNvSpPr>
            <a:spLocks noGrp="1"/>
          </p:cNvSpPr>
          <p:nvPr>
            <p:ph type="body" sz="quarter" idx="13" hasCustomPrompt="1"/>
          </p:nvPr>
        </p:nvSpPr>
        <p:spPr bwMode="gray">
          <a:xfrm>
            <a:off x="1047861" y="2952661"/>
            <a:ext cx="6514989" cy="646331"/>
          </a:xfrm>
          <a:prstGeom prst="rect">
            <a:avLst/>
          </a:prstGeom>
        </p:spPr>
        <p:txBody>
          <a:bodyPr wrap="square">
            <a:spAutoFit/>
          </a:bodyPr>
          <a:lstStyle>
            <a:lvl1pPr>
              <a:buNone/>
              <a:defRPr kumimoji="1" lang="ja-JP" altLang="en-US" sz="2000" b="1" i="0" u="none" strike="noStrike" kern="0" cap="none" spc="0" normalizeH="0" baseline="0" dirty="0">
                <a:ln>
                  <a:noFill/>
                </a:ln>
                <a:solidFill>
                  <a:srgbClr val="404040"/>
                </a:solidFill>
                <a:effectLst/>
                <a:uLnTx/>
                <a:uFillTx/>
                <a:latin typeface="Yu Gothic UI" panose="020B0500000000000000" pitchFamily="50" charset="-128"/>
                <a:ea typeface="Yu Gothic UI" panose="020B0500000000000000" pitchFamily="50" charset="-128"/>
                <a:cs typeface="+mn-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1" lang="en-US" altLang="ja-JP" dirty="0"/>
              <a:t>1.</a:t>
            </a:r>
            <a:r>
              <a:rPr kumimoji="1" lang="ja-JP" altLang="en-US" dirty="0"/>
              <a:t> 臨個票の作成</a:t>
            </a:r>
            <a:endParaRPr kumimoji="1" lang="en-US" altLang="ja-JP" dirty="0"/>
          </a:p>
          <a:p>
            <a:pPr marL="0" marR="0" lvl="0" indent="0" algn="l" defTabSz="914400" rtl="0" eaLnBrk="1" fontAlgn="base" latinLnBrk="0" hangingPunct="1">
              <a:lnSpc>
                <a:spcPct val="90000"/>
              </a:lnSpc>
              <a:spcBef>
                <a:spcPct val="0"/>
              </a:spcBef>
              <a:spcAft>
                <a:spcPct val="0"/>
              </a:spcAft>
              <a:buClrTx/>
              <a:buSzTx/>
              <a:buFontTx/>
              <a:buNone/>
              <a:tabLst/>
              <a:defRPr/>
            </a:pPr>
            <a:r>
              <a:rPr kumimoji="1" lang="ja-JP" altLang="en-US" sz="20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  </a:t>
            </a:r>
            <a:r>
              <a:rPr kumimoji="1" lang="en-US" altLang="ja-JP" sz="20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 </a:t>
            </a:r>
            <a:r>
              <a:rPr kumimoji="1" lang="ja-JP" altLang="en-US" sz="20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 </a:t>
            </a:r>
            <a:r>
              <a:rPr kumimoji="1" lang="ja-JP" altLang="en-US" sz="1600" b="0" i="0" u="none" strike="noStrike" kern="0" cap="none" spc="0" normalizeH="0" baseline="0" noProof="0" dirty="0">
                <a:ln>
                  <a:noFill/>
                </a:ln>
                <a:solidFill>
                  <a:srgbClr val="404040"/>
                </a:solidFill>
                <a:effectLst/>
                <a:uLnTx/>
                <a:uFillTx/>
                <a:latin typeface="Yu Gothic UI" panose="020B0500000000000000" pitchFamily="50" charset="-128"/>
                <a:ea typeface="Yu Gothic UI" panose="020B0500000000000000" pitchFamily="50" charset="-128"/>
                <a:cs typeface="+mj-cs"/>
              </a:rPr>
              <a:t>②臨個票を更新するケース（院内システムを利用しない場合）</a:t>
            </a:r>
            <a:endParaRPr kumimoji="1" lang="ja-JP" altLang="en-US" dirty="0"/>
          </a:p>
        </p:txBody>
      </p:sp>
      <p:sp>
        <p:nvSpPr>
          <p:cNvPr id="55" name="タイトル 54">
            <a:extLst>
              <a:ext uri="{FF2B5EF4-FFF2-40B4-BE49-F238E27FC236}">
                <a16:creationId xmlns:a16="http://schemas.microsoft.com/office/drawing/2014/main" id="{32EECAFB-73DF-88C2-FD3E-25425DDD1DE0}"/>
              </a:ext>
            </a:extLst>
          </p:cNvPr>
          <p:cNvSpPr>
            <a:spLocks noGrp="1"/>
          </p:cNvSpPr>
          <p:nvPr>
            <p:ph type="title"/>
          </p:nvPr>
        </p:nvSpPr>
        <p:spPr>
          <a:xfrm>
            <a:off x="1015717" y="1701142"/>
            <a:ext cx="7886700" cy="648139"/>
          </a:xfrm>
          <a:prstGeom prst="rect">
            <a:avLst/>
          </a:prstGeom>
        </p:spPr>
        <p:txBody>
          <a:bodyPr/>
          <a:lstStyle>
            <a:lvl1pPr>
              <a:defRPr kumimoji="1" lang="ja-JP" altLang="en-US" sz="3800" b="1" kern="0" dirty="0">
                <a:solidFill>
                  <a:srgbClr val="404040"/>
                </a:solidFill>
                <a:latin typeface="Yu Gothic UI" panose="020B0500000000000000" pitchFamily="50" charset="-128"/>
                <a:ea typeface="Yu Gothic UI" panose="020B0500000000000000" pitchFamily="50" charset="-128"/>
                <a:cs typeface="+mj-cs"/>
              </a:defRPr>
            </a:lvl1pPr>
          </a:lstStyle>
          <a:p>
            <a:r>
              <a:rPr kumimoji="1" lang="ja-JP" altLang="en-US" dirty="0"/>
              <a:t>マスター タイトルの書式設定</a:t>
            </a:r>
          </a:p>
        </p:txBody>
      </p:sp>
      <p:sp>
        <p:nvSpPr>
          <p:cNvPr id="58" name="テキスト プレースホルダー 57">
            <a:extLst>
              <a:ext uri="{FF2B5EF4-FFF2-40B4-BE49-F238E27FC236}">
                <a16:creationId xmlns:a16="http://schemas.microsoft.com/office/drawing/2014/main" id="{46A49CB6-0B8E-1B3F-FFEF-E8C01F0DE645}"/>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Tree>
    <p:extLst>
      <p:ext uri="{BB962C8B-B14F-4D97-AF65-F5344CB8AC3E}">
        <p14:creationId xmlns:p14="http://schemas.microsoft.com/office/powerpoint/2010/main" val="29811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目次">
    <p:spTree>
      <p:nvGrpSpPr>
        <p:cNvPr id="1" name=""/>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EFD54A11-EE6B-30C9-BE7D-8E738CE55FDB}"/>
              </a:ext>
            </a:extLst>
          </p:cNvPr>
          <p:cNvGrpSpPr/>
          <p:nvPr userDrawn="1"/>
        </p:nvGrpSpPr>
        <p:grpSpPr bwMode="gray">
          <a:xfrm>
            <a:off x="-2170980" y="-2431523"/>
            <a:ext cx="12351073" cy="12318352"/>
            <a:chOff x="-2671077" y="8869932"/>
            <a:chExt cx="12351073" cy="12318352"/>
          </a:xfrm>
        </p:grpSpPr>
        <p:sp>
          <p:nvSpPr>
            <p:cNvPr id="4" name="正方形/長方形 3">
              <a:extLst>
                <a:ext uri="{FF2B5EF4-FFF2-40B4-BE49-F238E27FC236}">
                  <a16:creationId xmlns:a16="http://schemas.microsoft.com/office/drawing/2014/main" id="{25AE7691-B73B-6393-F48F-CC4DB9738A36}"/>
                </a:ext>
              </a:extLst>
            </p:cNvPr>
            <p:cNvSpPr/>
            <p:nvPr/>
          </p:nvSpPr>
          <p:spPr bwMode="gray">
            <a:xfrm>
              <a:off x="-477398" y="11301454"/>
              <a:ext cx="9144000" cy="5143500"/>
            </a:xfrm>
            <a:prstGeom prst="rect">
              <a:avLst/>
            </a:prstGeom>
            <a:gradFill flip="none" rotWithShape="1">
              <a:gsLst>
                <a:gs pos="18000">
                  <a:schemeClr val="accent1">
                    <a:lumMod val="5000"/>
                    <a:lumOff val="95000"/>
                    <a:alpha val="28000"/>
                  </a:schemeClr>
                </a:gs>
                <a:gs pos="83000">
                  <a:srgbClr val="CADEFE"/>
                </a:gs>
                <a:gs pos="100000">
                  <a:srgbClr val="C2D3E8"/>
                </a:gs>
              </a:gsLst>
              <a:lin ang="0" scaled="1"/>
              <a:tileRect/>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5" name="正方形/長方形 8">
              <a:extLst>
                <a:ext uri="{FF2B5EF4-FFF2-40B4-BE49-F238E27FC236}">
                  <a16:creationId xmlns:a16="http://schemas.microsoft.com/office/drawing/2014/main" id="{B1708106-5E09-5FE7-D220-8D79130FACBA}"/>
                </a:ext>
              </a:extLst>
            </p:cNvPr>
            <p:cNvSpPr/>
            <p:nvPr/>
          </p:nvSpPr>
          <p:spPr bwMode="gray">
            <a:xfrm rot="10800000">
              <a:off x="-523467" y="10817348"/>
              <a:ext cx="9386036" cy="2122524"/>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1586953 w 7936559"/>
                <a:gd name="connsiteY1" fmla="*/ 788557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851382" y="530898"/>
                    <a:pt x="1586953" y="788557"/>
                  </a:cubicBezTo>
                  <a:cubicBezTo>
                    <a:pt x="2751720" y="1256591"/>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11000">
                  <a:srgbClr val="48C3E0">
                    <a:alpha val="15000"/>
                  </a:srgbClr>
                </a:gs>
                <a:gs pos="70000">
                  <a:schemeClr val="bg1">
                    <a:alpha val="58000"/>
                  </a:schemeClr>
                </a:gs>
                <a:gs pos="100000">
                  <a:srgbClr val="226E80">
                    <a:alpha val="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6" name="月 5">
              <a:extLst>
                <a:ext uri="{FF2B5EF4-FFF2-40B4-BE49-F238E27FC236}">
                  <a16:creationId xmlns:a16="http://schemas.microsoft.com/office/drawing/2014/main" id="{069E1B5E-A1A2-D3B1-D763-3B579618A256}"/>
                </a:ext>
              </a:extLst>
            </p:cNvPr>
            <p:cNvSpPr/>
            <p:nvPr/>
          </p:nvSpPr>
          <p:spPr bwMode="gray">
            <a:xfrm rot="9082689">
              <a:off x="6176828" y="10369373"/>
              <a:ext cx="2194826" cy="6266060"/>
            </a:xfrm>
            <a:prstGeom prst="moon">
              <a:avLst>
                <a:gd name="adj" fmla="val 5640"/>
              </a:avLst>
            </a:prstGeom>
            <a:gradFill flip="none" rotWithShape="1">
              <a:gsLst>
                <a:gs pos="0">
                  <a:schemeClr val="accent1">
                    <a:lumMod val="5000"/>
                    <a:lumOff val="95000"/>
                    <a:alpha val="28000"/>
                  </a:schemeClr>
                </a:gs>
                <a:gs pos="34000">
                  <a:srgbClr val="001750">
                    <a:alpha val="23000"/>
                  </a:srgbClr>
                </a:gs>
                <a:gs pos="74000">
                  <a:srgbClr val="0650CB">
                    <a:alpha val="17000"/>
                  </a:srgbClr>
                </a:gs>
              </a:gsLst>
              <a:path path="circle">
                <a:fillToRect l="100000" t="100000"/>
              </a:path>
              <a:tileRect r="-100000" b="-100000"/>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7" name="円弧 6">
              <a:extLst>
                <a:ext uri="{FF2B5EF4-FFF2-40B4-BE49-F238E27FC236}">
                  <a16:creationId xmlns:a16="http://schemas.microsoft.com/office/drawing/2014/main" id="{862BBC9B-61DE-207B-86C2-2A0838CE20A5}"/>
                </a:ext>
              </a:extLst>
            </p:cNvPr>
            <p:cNvSpPr/>
            <p:nvPr/>
          </p:nvSpPr>
          <p:spPr bwMode="gray">
            <a:xfrm>
              <a:off x="-1480827" y="10832865"/>
              <a:ext cx="10374022" cy="8347625"/>
            </a:xfrm>
            <a:prstGeom prst="arc">
              <a:avLst>
                <a:gd name="adj1" fmla="val 16309328"/>
                <a:gd name="adj2" fmla="val 34291"/>
              </a:avLst>
            </a:prstGeom>
            <a:noFill/>
            <a:ln w="9525" cap="flat" cmpd="sng" algn="ctr">
              <a:solidFill>
                <a:schemeClr val="bg1"/>
              </a:solidFill>
              <a:prstDash val="solid"/>
              <a:round/>
              <a:headEnd type="none" w="med" len="med"/>
              <a:tailEnd type="none" w="med" len="med"/>
            </a:ln>
            <a:effectLst/>
          </p:spPr>
          <p:txBody>
            <a:bodyPr rtlCol="0" anchor="ctr"/>
            <a:lstStyle/>
            <a:p>
              <a:pPr algn="ctr"/>
              <a:endParaRPr kumimoji="1" lang="ja-JP" altLang="en-US"/>
            </a:p>
          </p:txBody>
        </p:sp>
        <p:sp>
          <p:nvSpPr>
            <p:cNvPr id="8" name="正方形/長方形 8">
              <a:extLst>
                <a:ext uri="{FF2B5EF4-FFF2-40B4-BE49-F238E27FC236}">
                  <a16:creationId xmlns:a16="http://schemas.microsoft.com/office/drawing/2014/main" id="{B6483A19-42A6-893C-2EB2-C76237096231}"/>
                </a:ext>
              </a:extLst>
            </p:cNvPr>
            <p:cNvSpPr/>
            <p:nvPr/>
          </p:nvSpPr>
          <p:spPr bwMode="gray">
            <a:xfrm>
              <a:off x="-616592" y="14305778"/>
              <a:ext cx="9386036" cy="2145226"/>
            </a:xfrm>
            <a:custGeom>
              <a:avLst/>
              <a:gdLst>
                <a:gd name="connsiteX0" fmla="*/ 0 w 7936559"/>
                <a:gd name="connsiteY0" fmla="*/ 0 h 1743792"/>
                <a:gd name="connsiteX1" fmla="*/ 7936559 w 7936559"/>
                <a:gd name="connsiteY1" fmla="*/ 0 h 1743792"/>
                <a:gd name="connsiteX2" fmla="*/ 7936559 w 7936559"/>
                <a:gd name="connsiteY2" fmla="*/ 1743792 h 1743792"/>
                <a:gd name="connsiteX3" fmla="*/ 0 w 7936559"/>
                <a:gd name="connsiteY3" fmla="*/ 1743792 h 1743792"/>
                <a:gd name="connsiteX4" fmla="*/ 0 w 7936559"/>
                <a:gd name="connsiteY4" fmla="*/ 0 h 1743792"/>
                <a:gd name="connsiteX0" fmla="*/ 0 w 7936559"/>
                <a:gd name="connsiteY0" fmla="*/ 45 h 1743837"/>
                <a:gd name="connsiteX1" fmla="*/ 2209800 w 7936559"/>
                <a:gd name="connsiteY1" fmla="*/ 647745 h 1743837"/>
                <a:gd name="connsiteX2" fmla="*/ 7936559 w 7936559"/>
                <a:gd name="connsiteY2" fmla="*/ 45 h 1743837"/>
                <a:gd name="connsiteX3" fmla="*/ 7936559 w 7936559"/>
                <a:gd name="connsiteY3" fmla="*/ 1743837 h 1743837"/>
                <a:gd name="connsiteX4" fmla="*/ 0 w 7936559"/>
                <a:gd name="connsiteY4" fmla="*/ 1743837 h 1743837"/>
                <a:gd name="connsiteX5" fmla="*/ 0 w 7936559"/>
                <a:gd name="connsiteY5" fmla="*/ 45 h 1743837"/>
                <a:gd name="connsiteX0" fmla="*/ 0 w 7936559"/>
                <a:gd name="connsiteY0" fmla="*/ 45 h 1743837"/>
                <a:gd name="connsiteX1" fmla="*/ 2209800 w 7936559"/>
                <a:gd name="connsiteY1" fmla="*/ 647745 h 1743837"/>
                <a:gd name="connsiteX2" fmla="*/ 5676900 w 7936559"/>
                <a:gd name="connsiteY2" fmla="*/ 9144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0 w 7936559"/>
                <a:gd name="connsiteY0" fmla="*/ 45 h 1743837"/>
                <a:gd name="connsiteX1" fmla="*/ 2209800 w 7936559"/>
                <a:gd name="connsiteY1" fmla="*/ 647745 h 1743837"/>
                <a:gd name="connsiteX2" fmla="*/ 5124450 w 7936559"/>
                <a:gd name="connsiteY2" fmla="*/ 990646 h 1743837"/>
                <a:gd name="connsiteX3" fmla="*/ 7936559 w 7936559"/>
                <a:gd name="connsiteY3" fmla="*/ 45 h 1743837"/>
                <a:gd name="connsiteX4" fmla="*/ 7936559 w 7936559"/>
                <a:gd name="connsiteY4" fmla="*/ 1743837 h 1743837"/>
                <a:gd name="connsiteX5" fmla="*/ 0 w 7936559"/>
                <a:gd name="connsiteY5" fmla="*/ 1743837 h 1743837"/>
                <a:gd name="connsiteX6" fmla="*/ 0 w 7936559"/>
                <a:gd name="connsiteY6" fmla="*/ 45 h 1743837"/>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124450 w 7936559"/>
                <a:gd name="connsiteY2" fmla="*/ 99060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09800 w 7936559"/>
                <a:gd name="connsiteY1" fmla="*/ 647700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29250 w 7936559"/>
                <a:gd name="connsiteY2" fmla="*/ 127635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 name="connsiteX0" fmla="*/ 38100 w 7936559"/>
                <a:gd name="connsiteY0" fmla="*/ 742950 h 1743792"/>
                <a:gd name="connsiteX1" fmla="*/ 2263494 w 7936559"/>
                <a:gd name="connsiteY1" fmla="*/ 866811 h 1743792"/>
                <a:gd name="connsiteX2" fmla="*/ 5439989 w 7936559"/>
                <a:gd name="connsiteY2" fmla="*/ 1411991 h 1743792"/>
                <a:gd name="connsiteX3" fmla="*/ 7936559 w 7936559"/>
                <a:gd name="connsiteY3" fmla="*/ 0 h 1743792"/>
                <a:gd name="connsiteX4" fmla="*/ 7936559 w 7936559"/>
                <a:gd name="connsiteY4" fmla="*/ 1743792 h 1743792"/>
                <a:gd name="connsiteX5" fmla="*/ 0 w 7936559"/>
                <a:gd name="connsiteY5" fmla="*/ 1743792 h 1743792"/>
                <a:gd name="connsiteX6" fmla="*/ 38100 w 7936559"/>
                <a:gd name="connsiteY6" fmla="*/ 742950 h 1743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36559" h="1743792">
                  <a:moveTo>
                    <a:pt x="38100" y="742950"/>
                  </a:moveTo>
                  <a:cubicBezTo>
                    <a:pt x="927100" y="450850"/>
                    <a:pt x="1527923" y="609152"/>
                    <a:pt x="2263494" y="866811"/>
                  </a:cubicBezTo>
                  <a:cubicBezTo>
                    <a:pt x="3428261" y="1334845"/>
                    <a:pt x="4258889" y="1545341"/>
                    <a:pt x="5439989" y="1411991"/>
                  </a:cubicBezTo>
                  <a:cubicBezTo>
                    <a:pt x="6732959" y="1234191"/>
                    <a:pt x="7049989" y="1009650"/>
                    <a:pt x="7936559" y="0"/>
                  </a:cubicBezTo>
                  <a:lnTo>
                    <a:pt x="7936559" y="1743792"/>
                  </a:lnTo>
                  <a:lnTo>
                    <a:pt x="0" y="1743792"/>
                  </a:lnTo>
                  <a:lnTo>
                    <a:pt x="38100" y="742950"/>
                  </a:lnTo>
                  <a:close/>
                </a:path>
              </a:pathLst>
            </a:custGeom>
            <a:gradFill>
              <a:gsLst>
                <a:gs pos="0">
                  <a:srgbClr val="48C3E0">
                    <a:alpha val="43000"/>
                  </a:srgbClr>
                </a:gs>
                <a:gs pos="70000">
                  <a:schemeClr val="bg1">
                    <a:alpha val="58000"/>
                  </a:schemeClr>
                </a:gs>
                <a:gs pos="100000">
                  <a:srgbClr val="226E80">
                    <a:alpha val="14000"/>
                  </a:srgbClr>
                </a:gs>
              </a:gsLst>
              <a:lin ang="0" scaled="1"/>
            </a:gradFill>
            <a:ln w="9525">
              <a:noFill/>
              <a:miter lim="800000"/>
              <a:headEnd/>
              <a:tailEnd/>
            </a:ln>
            <a:effectLst/>
          </p:spPr>
          <p:txBody>
            <a:bodyPr wrap="none" rtlCol="0" anchor="ctr" anchorCtr="0">
              <a:noAutofit/>
            </a:bodyPr>
            <a:lstStyle/>
            <a:p>
              <a:pPr algn="ctr"/>
              <a:endParaRPr kumimoji="1" lang="ja-JP" altLang="en-US" sz="1800" dirty="0">
                <a:solidFill>
                  <a:schemeClr val="tx1"/>
                </a:solidFill>
              </a:endParaRPr>
            </a:p>
          </p:txBody>
        </p:sp>
        <p:sp>
          <p:nvSpPr>
            <p:cNvPr id="9" name="フリーフォーム: 図形 8">
              <a:extLst>
                <a:ext uri="{FF2B5EF4-FFF2-40B4-BE49-F238E27FC236}">
                  <a16:creationId xmlns:a16="http://schemas.microsoft.com/office/drawing/2014/main" id="{BABD19E7-3EE9-07DF-8AF0-DC2AA9C99E6E}"/>
                </a:ext>
              </a:extLst>
            </p:cNvPr>
            <p:cNvSpPr/>
            <p:nvPr/>
          </p:nvSpPr>
          <p:spPr bwMode="gray">
            <a:xfrm>
              <a:off x="1639325" y="14340810"/>
              <a:ext cx="7068240" cy="1966923"/>
            </a:xfrm>
            <a:custGeom>
              <a:avLst/>
              <a:gdLst>
                <a:gd name="connsiteX0" fmla="*/ 7136756 w 7136756"/>
                <a:gd name="connsiteY0" fmla="*/ 0 h 1966923"/>
                <a:gd name="connsiteX1" fmla="*/ 7136756 w 7136756"/>
                <a:gd name="connsiteY1" fmla="*/ 82288 h 1966923"/>
                <a:gd name="connsiteX2" fmla="*/ 7106498 w 7136756"/>
                <a:gd name="connsiteY2" fmla="*/ 133280 h 1966923"/>
                <a:gd name="connsiteX3" fmla="*/ 4431138 w 7136756"/>
                <a:gd name="connsiteY3" fmla="*/ 1924302 h 1966923"/>
                <a:gd name="connsiteX4" fmla="*/ 776111 w 7136756"/>
                <a:gd name="connsiteY4" fmla="*/ 1202658 h 1966923"/>
                <a:gd name="connsiteX5" fmla="*/ 82242 w 7136756"/>
                <a:gd name="connsiteY5" fmla="*/ 940098 h 1966923"/>
                <a:gd name="connsiteX6" fmla="*/ 0 w 7136756"/>
                <a:gd name="connsiteY6" fmla="*/ 911062 h 1966923"/>
                <a:gd name="connsiteX7" fmla="*/ 107879 w 7136756"/>
                <a:gd name="connsiteY7" fmla="*/ 943969 h 1966923"/>
                <a:gd name="connsiteX8" fmla="*/ 427602 w 7136756"/>
                <a:gd name="connsiteY8" fmla="*/ 1055073 h 1966923"/>
                <a:gd name="connsiteX9" fmla="*/ 4184230 w 7136756"/>
                <a:gd name="connsiteY9" fmla="*/ 1718659 h 1966923"/>
                <a:gd name="connsiteX10" fmla="*/ 7136756 w 7136756"/>
                <a:gd name="connsiteY10" fmla="*/ 0 h 196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136756" h="1966923">
                  <a:moveTo>
                    <a:pt x="7136756" y="0"/>
                  </a:moveTo>
                  <a:lnTo>
                    <a:pt x="7136756" y="82288"/>
                  </a:lnTo>
                  <a:lnTo>
                    <a:pt x="7106498" y="133280"/>
                  </a:lnTo>
                  <a:cubicBezTo>
                    <a:pt x="6378201" y="1315439"/>
                    <a:pt x="5701393" y="1721412"/>
                    <a:pt x="4431138" y="1924302"/>
                  </a:cubicBezTo>
                  <a:cubicBezTo>
                    <a:pt x="3034330" y="2086614"/>
                    <a:pt x="2153602" y="1772343"/>
                    <a:pt x="776111" y="1202658"/>
                  </a:cubicBezTo>
                  <a:cubicBezTo>
                    <a:pt x="558633" y="1124253"/>
                    <a:pt x="325716" y="1030728"/>
                    <a:pt x="82242" y="940098"/>
                  </a:cubicBezTo>
                  <a:lnTo>
                    <a:pt x="0" y="911062"/>
                  </a:lnTo>
                  <a:lnTo>
                    <a:pt x="107879" y="943969"/>
                  </a:lnTo>
                  <a:cubicBezTo>
                    <a:pt x="212615" y="978558"/>
                    <a:pt x="318863" y="1015871"/>
                    <a:pt x="427602" y="1055073"/>
                  </a:cubicBezTo>
                  <a:cubicBezTo>
                    <a:pt x="1805094" y="1624758"/>
                    <a:pt x="2787422" y="1880972"/>
                    <a:pt x="4184230" y="1718659"/>
                  </a:cubicBezTo>
                  <a:cubicBezTo>
                    <a:pt x="5713339" y="1502243"/>
                    <a:pt x="6088269" y="1228935"/>
                    <a:pt x="7136756" y="0"/>
                  </a:cubicBezTo>
                  <a:close/>
                </a:path>
              </a:pathLst>
            </a:custGeom>
            <a:gradFill>
              <a:gsLst>
                <a:gs pos="0">
                  <a:srgbClr val="2D69FF">
                    <a:alpha val="28000"/>
                  </a:srgbClr>
                </a:gs>
                <a:gs pos="70000">
                  <a:schemeClr val="bg1">
                    <a:lumMod val="75000"/>
                    <a:alpha val="17000"/>
                  </a:schemeClr>
                </a:gs>
                <a:gs pos="100000">
                  <a:srgbClr val="001750">
                    <a:alpha val="44000"/>
                  </a:srgbClr>
                </a:gs>
              </a:gsLst>
              <a:lin ang="0" scaled="1"/>
            </a:gradFill>
            <a:ln w="9525">
              <a:noFill/>
              <a:miter lim="800000"/>
              <a:headEnd/>
              <a:tailEnd/>
            </a:ln>
            <a:effectLst/>
          </p:spPr>
          <p:txBody>
            <a:bodyPr wrap="square" rtlCol="0" anchor="ctr" anchorCtr="0">
              <a:noAutofit/>
            </a:bodyPr>
            <a:lstStyle/>
            <a:p>
              <a:pPr algn="ctr"/>
              <a:endParaRPr kumimoji="1" lang="ja-JP" altLang="en-US" sz="1800" dirty="0">
                <a:solidFill>
                  <a:schemeClr val="tx1"/>
                </a:solidFill>
              </a:endParaRPr>
            </a:p>
          </p:txBody>
        </p:sp>
        <p:sp>
          <p:nvSpPr>
            <p:cNvPr id="10" name="月 9">
              <a:extLst>
                <a:ext uri="{FF2B5EF4-FFF2-40B4-BE49-F238E27FC236}">
                  <a16:creationId xmlns:a16="http://schemas.microsoft.com/office/drawing/2014/main" id="{FA24B99E-A2FA-2226-9599-E2694BDE6C4A}"/>
                </a:ext>
              </a:extLst>
            </p:cNvPr>
            <p:cNvSpPr/>
            <p:nvPr/>
          </p:nvSpPr>
          <p:spPr bwMode="gray">
            <a:xfrm rot="4515890">
              <a:off x="1993715" y="7059957"/>
              <a:ext cx="3205124" cy="9969797"/>
            </a:xfrm>
            <a:prstGeom prst="moon">
              <a:avLst>
                <a:gd name="adj" fmla="val 28830"/>
              </a:avLst>
            </a:prstGeom>
            <a:solidFill>
              <a:schemeClr val="bg1">
                <a:lumMod val="85000"/>
                <a:alpha val="82000"/>
              </a:schemeClr>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1" name="月 10">
              <a:extLst>
                <a:ext uri="{FF2B5EF4-FFF2-40B4-BE49-F238E27FC236}">
                  <a16:creationId xmlns:a16="http://schemas.microsoft.com/office/drawing/2014/main" id="{6F945B6B-71FE-EC29-B118-296D8B2CFCCC}"/>
                </a:ext>
              </a:extLst>
            </p:cNvPr>
            <p:cNvSpPr/>
            <p:nvPr/>
          </p:nvSpPr>
          <p:spPr bwMode="gray">
            <a:xfrm rot="4515890">
              <a:off x="1983370" y="6914796"/>
              <a:ext cx="3205124" cy="9969797"/>
            </a:xfrm>
            <a:prstGeom prst="moon">
              <a:avLst>
                <a:gd name="adj" fmla="val 26153"/>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2" name="月 11">
              <a:extLst>
                <a:ext uri="{FF2B5EF4-FFF2-40B4-BE49-F238E27FC236}">
                  <a16:creationId xmlns:a16="http://schemas.microsoft.com/office/drawing/2014/main" id="{E0D3CFF0-75CF-39FE-0ACA-D115D113A8B8}"/>
                </a:ext>
              </a:extLst>
            </p:cNvPr>
            <p:cNvSpPr/>
            <p:nvPr/>
          </p:nvSpPr>
          <p:spPr bwMode="gray">
            <a:xfrm rot="4515890">
              <a:off x="1984058" y="6915908"/>
              <a:ext cx="3205124" cy="9969797"/>
            </a:xfrm>
            <a:prstGeom prst="moon">
              <a:avLst>
                <a:gd name="adj" fmla="val 26228"/>
              </a:avLst>
            </a:prstGeom>
            <a:gradFill flip="none" rotWithShape="1">
              <a:gsLst>
                <a:gs pos="0">
                  <a:srgbClr val="2D69FF">
                    <a:alpha val="32000"/>
                  </a:srgbClr>
                </a:gs>
                <a:gs pos="49000">
                  <a:schemeClr val="bg1">
                    <a:alpha val="72000"/>
                  </a:schemeClr>
                </a:gs>
                <a:gs pos="75000">
                  <a:srgbClr val="B3E2F3">
                    <a:alpha val="23000"/>
                  </a:srgbClr>
                </a:gs>
                <a:gs pos="100000">
                  <a:srgbClr val="48C3E0">
                    <a:alpha val="33000"/>
                  </a:srgbClr>
                </a:gs>
              </a:gsLst>
              <a:lin ang="16200000" scaled="1"/>
              <a:tileRect/>
            </a:gra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3" name="正方形/長方形 12">
              <a:extLst>
                <a:ext uri="{FF2B5EF4-FFF2-40B4-BE49-F238E27FC236}">
                  <a16:creationId xmlns:a16="http://schemas.microsoft.com/office/drawing/2014/main" id="{81DEEFCA-273B-7E30-B5CD-D620A5D07ECA}"/>
                </a:ext>
              </a:extLst>
            </p:cNvPr>
            <p:cNvSpPr/>
            <p:nvPr/>
          </p:nvSpPr>
          <p:spPr bwMode="gray">
            <a:xfrm>
              <a:off x="-643547" y="16453856"/>
              <a:ext cx="9497749" cy="1375237"/>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4" name="正方形/長方形 13">
              <a:extLst>
                <a:ext uri="{FF2B5EF4-FFF2-40B4-BE49-F238E27FC236}">
                  <a16:creationId xmlns:a16="http://schemas.microsoft.com/office/drawing/2014/main" id="{C8F43CD9-A41A-B057-D1F2-B8B34D8FC674}"/>
                </a:ext>
              </a:extLst>
            </p:cNvPr>
            <p:cNvSpPr/>
            <p:nvPr/>
          </p:nvSpPr>
          <p:spPr bwMode="gray">
            <a:xfrm>
              <a:off x="-2671077" y="9260817"/>
              <a:ext cx="2188137" cy="7392553"/>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5" name="円弧 14">
              <a:extLst>
                <a:ext uri="{FF2B5EF4-FFF2-40B4-BE49-F238E27FC236}">
                  <a16:creationId xmlns:a16="http://schemas.microsoft.com/office/drawing/2014/main" id="{CE1BFBD7-67F2-9DA2-82BE-C07756DFC9E3}"/>
                </a:ext>
              </a:extLst>
            </p:cNvPr>
            <p:cNvSpPr/>
            <p:nvPr/>
          </p:nvSpPr>
          <p:spPr bwMode="gray">
            <a:xfrm>
              <a:off x="242669" y="11072714"/>
              <a:ext cx="9332056" cy="10115570"/>
            </a:xfrm>
            <a:prstGeom prst="arc">
              <a:avLst>
                <a:gd name="adj1" fmla="val 16309328"/>
                <a:gd name="adj2" fmla="val 34291"/>
              </a:avLst>
            </a:prstGeom>
            <a:noFill/>
            <a:ln w="9525" cap="flat" cmpd="sng" algn="ctr">
              <a:solidFill>
                <a:schemeClr val="bg1">
                  <a:alpha val="75000"/>
                </a:schemeClr>
              </a:solidFill>
              <a:prstDash val="solid"/>
              <a:round/>
              <a:headEnd type="none" w="med" len="med"/>
              <a:tailEnd type="none" w="med" len="med"/>
            </a:ln>
            <a:effectLst/>
          </p:spPr>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28ED90A5-B60F-AE4C-2000-86CE62DA4390}"/>
                </a:ext>
              </a:extLst>
            </p:cNvPr>
            <p:cNvSpPr/>
            <p:nvPr/>
          </p:nvSpPr>
          <p:spPr bwMode="gray">
            <a:xfrm>
              <a:off x="-643547" y="8869932"/>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17" name="正方形/長方形 16">
              <a:extLst>
                <a:ext uri="{FF2B5EF4-FFF2-40B4-BE49-F238E27FC236}">
                  <a16:creationId xmlns:a16="http://schemas.microsoft.com/office/drawing/2014/main" id="{781FE38D-E128-E98E-4553-CA60768531F6}"/>
                </a:ext>
              </a:extLst>
            </p:cNvPr>
            <p:cNvSpPr/>
            <p:nvPr/>
          </p:nvSpPr>
          <p:spPr bwMode="gray">
            <a:xfrm>
              <a:off x="8643903" y="11150109"/>
              <a:ext cx="1036093" cy="5503261"/>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grpSp>
      <p:sp>
        <p:nvSpPr>
          <p:cNvPr id="18" name="正方形/長方形 17">
            <a:extLst>
              <a:ext uri="{FF2B5EF4-FFF2-40B4-BE49-F238E27FC236}">
                <a16:creationId xmlns:a16="http://schemas.microsoft.com/office/drawing/2014/main" id="{055444BF-CD1F-336D-E715-289DC6293DA3}"/>
              </a:ext>
            </a:extLst>
          </p:cNvPr>
          <p:cNvSpPr/>
          <p:nvPr userDrawn="1"/>
        </p:nvSpPr>
        <p:spPr bwMode="gray">
          <a:xfrm>
            <a:off x="0" y="-46463"/>
            <a:ext cx="5969000" cy="5193792"/>
          </a:xfrm>
          <a:prstGeom prst="rect">
            <a:avLst/>
          </a:prstGeom>
          <a:solidFill>
            <a:schemeClr val="bg1"/>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2" name="Text Box 29">
            <a:extLst>
              <a:ext uri="{FF2B5EF4-FFF2-40B4-BE49-F238E27FC236}">
                <a16:creationId xmlns:a16="http://schemas.microsoft.com/office/drawing/2014/main" id="{44DB8FDD-5A2D-E9B9-B2CA-4E03FBCE7057}"/>
              </a:ext>
            </a:extLst>
          </p:cNvPr>
          <p:cNvSpPr txBox="1">
            <a:spLocks noChangeArrowheads="1"/>
          </p:cNvSpPr>
          <p:nvPr userDrawn="1"/>
        </p:nvSpPr>
        <p:spPr bwMode="gray">
          <a:xfrm>
            <a:off x="625839" y="803897"/>
            <a:ext cx="2063385" cy="590931"/>
          </a:xfrm>
          <a:prstGeom prst="rect">
            <a:avLst/>
          </a:prstGeom>
          <a:noFill/>
          <a:ln w="9525">
            <a:noFill/>
            <a:miter lim="800000"/>
            <a:headEnd/>
            <a:tailEnd/>
          </a:ln>
        </p:spPr>
        <p:txBody>
          <a:bodyPr wrap="none">
            <a:spAutoFit/>
          </a:bodyPr>
          <a:lstStyle/>
          <a:p>
            <a:pPr algn="l"/>
            <a:r>
              <a:rPr lang="en-US" altLang="ja-JP" sz="3600" b="1" dirty="0">
                <a:solidFill>
                  <a:srgbClr val="001750"/>
                </a:solidFill>
                <a:latin typeface="Yu Gothic UI" panose="020B0500000000000000" pitchFamily="50" charset="-128"/>
                <a:ea typeface="Yu Gothic UI" panose="020B0500000000000000" pitchFamily="50" charset="-128"/>
                <a:cs typeface="Arial" pitchFamily="34" charset="0"/>
              </a:rPr>
              <a:t>Contents</a:t>
            </a:r>
            <a:endParaRPr lang="en-US" altLang="ja-JP" sz="3600" b="1" dirty="0">
              <a:solidFill>
                <a:srgbClr val="001750"/>
              </a:solidFill>
              <a:latin typeface="Yu Gothic UI" panose="020B0500000000000000" pitchFamily="50" charset="-128"/>
              <a:ea typeface="Yu Gothic UI" panose="020B0500000000000000" pitchFamily="50" charset="-128"/>
            </a:endParaRPr>
          </a:p>
        </p:txBody>
      </p:sp>
      <p:sp>
        <p:nvSpPr>
          <p:cNvPr id="24" name="正方形/長方形 23">
            <a:extLst>
              <a:ext uri="{FF2B5EF4-FFF2-40B4-BE49-F238E27FC236}">
                <a16:creationId xmlns:a16="http://schemas.microsoft.com/office/drawing/2014/main" id="{6A8DC35E-5F17-0D10-C6A4-5F472A0B8ED9}"/>
              </a:ext>
            </a:extLst>
          </p:cNvPr>
          <p:cNvSpPr/>
          <p:nvPr userDrawn="1"/>
        </p:nvSpPr>
        <p:spPr bwMode="gray">
          <a:xfrm>
            <a:off x="-166150" y="-2421998"/>
            <a:ext cx="9497749" cy="2421998"/>
          </a:xfrm>
          <a:prstGeom prst="rect">
            <a:avLst/>
          </a:prstGeom>
          <a:solidFill>
            <a:srgbClr val="E6E6E6"/>
          </a:solidFill>
          <a:ln w="9525">
            <a:noFill/>
            <a:miter lim="800000"/>
            <a:headEnd/>
            <a:tailEnd/>
          </a:ln>
          <a:effectLst/>
        </p:spPr>
        <p:txBody>
          <a:bodyPr wrap="none" rtlCol="0" anchor="ctr" anchorCtr="0">
            <a:noAutofit/>
          </a:bodyPr>
          <a:lstStyle/>
          <a:p>
            <a:pPr algn="ctr"/>
            <a:endParaRPr kumimoji="1" lang="ja-JP" altLang="en-US" sz="1800">
              <a:solidFill>
                <a:schemeClr val="tx1"/>
              </a:solidFill>
            </a:endParaRPr>
          </a:p>
        </p:txBody>
      </p:sp>
      <p:sp>
        <p:nvSpPr>
          <p:cNvPr id="26" name="スライド番号プレースホルダ 2">
            <a:extLst>
              <a:ext uri="{FF2B5EF4-FFF2-40B4-BE49-F238E27FC236}">
                <a16:creationId xmlns:a16="http://schemas.microsoft.com/office/drawing/2014/main" id="{A12AE650-3A76-E671-05DE-68D232C7622A}"/>
              </a:ext>
            </a:extLst>
          </p:cNvPr>
          <p:cNvSpPr>
            <a:spLocks noGrp="1"/>
          </p:cNvSpPr>
          <p:nvPr>
            <p:ph type="sldNum" sz="quarter" idx="4294967295"/>
          </p:nvPr>
        </p:nvSpPr>
        <p:spPr bwMode="gray">
          <a:xfrm>
            <a:off x="8560360" y="4916262"/>
            <a:ext cx="488950" cy="228600"/>
          </a:xfrm>
          <a:prstGeom prst="rect">
            <a:avLst/>
          </a:prstGeom>
        </p:spPr>
        <p:txBody>
          <a:bodyPr/>
          <a:lstStyle>
            <a:lvl1pPr algn="r">
              <a:defRPr sz="1100" smtClean="0">
                <a:solidFill>
                  <a:schemeClr val="tx1"/>
                </a:solidFill>
                <a:latin typeface="+mj-lt"/>
                <a:ea typeface="+mn-ea"/>
                <a:cs typeface="Arial" pitchFamily="34" charset="0"/>
              </a:defRPr>
            </a:lvl1pPr>
          </a:lstStyle>
          <a:p>
            <a:pPr>
              <a:defRPr/>
            </a:pPr>
            <a:fld id="{790173A9-6621-4FFE-BC07-AC198BDD4C9A}" type="slidenum">
              <a:rPr lang="en-US" altLang="ja-JP" smtClean="0"/>
              <a:pPr>
                <a:defRPr/>
              </a:pPr>
              <a:t>‹#›</a:t>
            </a:fld>
            <a:endParaRPr lang="en-US" altLang="ja-JP" dirty="0"/>
          </a:p>
        </p:txBody>
      </p:sp>
      <p:sp>
        <p:nvSpPr>
          <p:cNvPr id="27" name="Text Box 13">
            <a:extLst>
              <a:ext uri="{FF2B5EF4-FFF2-40B4-BE49-F238E27FC236}">
                <a16:creationId xmlns:a16="http://schemas.microsoft.com/office/drawing/2014/main" id="{94604A91-478D-E5DD-3C0E-60CBFD06AF55}"/>
              </a:ext>
            </a:extLst>
          </p:cNvPr>
          <p:cNvSpPr txBox="1">
            <a:spLocks noChangeArrowheads="1"/>
          </p:cNvSpPr>
          <p:nvPr userDrawn="1"/>
        </p:nvSpPr>
        <p:spPr bwMode="gray">
          <a:xfrm>
            <a:off x="5223932" y="4949429"/>
            <a:ext cx="3469219" cy="203133"/>
          </a:xfrm>
          <a:prstGeom prst="rect">
            <a:avLst/>
          </a:prstGeom>
          <a:noFill/>
          <a:ln w="25400">
            <a:noFill/>
            <a:miter lim="800000"/>
            <a:headEnd/>
            <a:tailEnd/>
          </a:ln>
        </p:spPr>
        <p:txBody>
          <a:bodyPr wrap="none">
            <a:spAutoFit/>
          </a:bodyPr>
          <a:lstStyle/>
          <a:p>
            <a:pPr algn="r">
              <a:spcBef>
                <a:spcPct val="50000"/>
              </a:spcBef>
              <a:defRPr/>
            </a:pPr>
            <a:r>
              <a:rPr lang="en-US" altLang="ja-JP" sz="800" b="0" i="0" dirty="0">
                <a:solidFill>
                  <a:srgbClr val="2E3136"/>
                </a:solidFill>
                <a:effectLst/>
                <a:latin typeface="Arial" panose="020B0604020202020204" pitchFamily="34" charset="0"/>
              </a:rPr>
              <a:t>Copyright © Ministry of Health, </a:t>
            </a:r>
            <a:r>
              <a:rPr lang="en-US" altLang="ja-JP" sz="800" b="0" i="0" dirty="0" err="1">
                <a:solidFill>
                  <a:srgbClr val="2E3136"/>
                </a:solidFill>
                <a:effectLst/>
                <a:latin typeface="Arial" panose="020B0604020202020204" pitchFamily="34" charset="0"/>
              </a:rPr>
              <a:t>Labour</a:t>
            </a:r>
            <a:r>
              <a:rPr lang="en-US" altLang="ja-JP" sz="800" b="0" i="0" dirty="0">
                <a:solidFill>
                  <a:srgbClr val="2E3136"/>
                </a:solidFill>
                <a:effectLst/>
                <a:latin typeface="Arial" panose="020B0604020202020204" pitchFamily="34" charset="0"/>
              </a:rPr>
              <a:t> and Welfare, All Rights reserved.</a:t>
            </a:r>
            <a:endParaRPr kumimoji="0" lang="en-US" altLang="ja-JP" sz="700" dirty="0">
              <a:solidFill>
                <a:schemeClr val="tx1"/>
              </a:solidFill>
              <a:latin typeface="Arial" charset="0"/>
              <a:ea typeface="ＭＳ Ｐゴシック" pitchFamily="50" charset="-128"/>
            </a:endParaRPr>
          </a:p>
        </p:txBody>
      </p:sp>
      <p:sp>
        <p:nvSpPr>
          <p:cNvPr id="28" name="テキスト プレースホルダー 57">
            <a:extLst>
              <a:ext uri="{FF2B5EF4-FFF2-40B4-BE49-F238E27FC236}">
                <a16:creationId xmlns:a16="http://schemas.microsoft.com/office/drawing/2014/main" id="{B74CE449-C795-383D-E0E8-10E4386190CA}"/>
              </a:ext>
            </a:extLst>
          </p:cNvPr>
          <p:cNvSpPr>
            <a:spLocks noGrp="1"/>
          </p:cNvSpPr>
          <p:nvPr>
            <p:ph type="body" sz="quarter" idx="14"/>
          </p:nvPr>
        </p:nvSpPr>
        <p:spPr>
          <a:xfrm>
            <a:off x="0" y="3938067"/>
            <a:ext cx="9144000" cy="997200"/>
          </a:xfrm>
          <a:prstGeom prst="rect">
            <a:avLst/>
          </a:prstGeom>
          <a:solidFill>
            <a:srgbClr val="001750">
              <a:alpha val="85000"/>
            </a:srgbClr>
          </a:solidFill>
          <a:ln w="9525">
            <a:noFill/>
            <a:miter lim="800000"/>
            <a:headEnd/>
            <a:tailEnd/>
          </a:ln>
          <a:effectLst/>
        </p:spPr>
        <p:txBody>
          <a:bodyPr wrap="square" lIns="360000" tIns="180000" rIns="360000" rtlCol="0" anchor="t" anchorCtr="0">
            <a:noAutofit/>
          </a:bodyPr>
          <a:lstStyle>
            <a:lvl1pPr marL="0" indent="0">
              <a:buNone/>
              <a:defRPr lang="ja-JP" altLang="en-US" sz="1400" kern="1200" dirty="0">
                <a:solidFill>
                  <a:schemeClr val="bg1"/>
                </a:solidFill>
                <a:latin typeface="Yu Gothic UI" panose="020B0500000000000000" pitchFamily="50" charset="-128"/>
                <a:ea typeface="Yu Gothic UI" panose="020B0500000000000000" pitchFamily="50" charset="-128"/>
              </a:defRPr>
            </a:lvl1pPr>
          </a:lstStyle>
          <a:p>
            <a:pPr lvl="0">
              <a:lnSpc>
                <a:spcPct val="90000"/>
              </a:lnSpc>
              <a:spcBef>
                <a:spcPct val="0"/>
              </a:spcBef>
            </a:pPr>
            <a:r>
              <a:rPr kumimoji="1" lang="ja-JP" altLang="en-US" dirty="0"/>
              <a:t>マスター テキストの書式設定</a:t>
            </a:r>
          </a:p>
        </p:txBody>
      </p:sp>
      <p:sp>
        <p:nvSpPr>
          <p:cNvPr id="30" name="テキスト プレースホルダー 29">
            <a:extLst>
              <a:ext uri="{FF2B5EF4-FFF2-40B4-BE49-F238E27FC236}">
                <a16:creationId xmlns:a16="http://schemas.microsoft.com/office/drawing/2014/main" id="{7A846E71-87E0-CBD5-17D7-E576693F101F}"/>
              </a:ext>
            </a:extLst>
          </p:cNvPr>
          <p:cNvSpPr>
            <a:spLocks noGrp="1"/>
          </p:cNvSpPr>
          <p:nvPr>
            <p:ph type="body" sz="quarter" idx="15" hasCustomPrompt="1"/>
          </p:nvPr>
        </p:nvSpPr>
        <p:spPr>
          <a:xfrm>
            <a:off x="625839" y="1713926"/>
            <a:ext cx="5343161" cy="369332"/>
          </a:xfrm>
          <a:prstGeom prst="rect">
            <a:avLst/>
          </a:prstGeom>
        </p:spPr>
        <p:txBody>
          <a:bodyPr/>
          <a:lstStyle>
            <a:lvl1pPr marL="0" indent="0">
              <a:buFont typeface="+mj-lt"/>
              <a:buNone/>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lang="ja-JP" altLang="en-US" sz="1800" b="1" dirty="0">
                <a:solidFill>
                  <a:srgbClr val="001750"/>
                </a:solidFill>
                <a:latin typeface="Yu Gothic UI" panose="020B0500000000000000" pitchFamily="50" charset="-128"/>
                <a:ea typeface="Yu Gothic UI" panose="020B0500000000000000" pitchFamily="50" charset="-128"/>
              </a:rPr>
              <a:t>１</a:t>
            </a:r>
            <a:r>
              <a:rPr lang="en-US" altLang="ja-JP" sz="1800" b="1" dirty="0">
                <a:solidFill>
                  <a:srgbClr val="001750"/>
                </a:solidFill>
                <a:latin typeface="Yu Gothic UI" panose="020B0500000000000000" pitchFamily="50" charset="-128"/>
                <a:ea typeface="Yu Gothic UI" panose="020B0500000000000000" pitchFamily="50" charset="-128"/>
              </a:rPr>
              <a:t>.</a:t>
            </a:r>
            <a:r>
              <a:rPr lang="ja-JP" altLang="en-US" sz="1800" b="1" dirty="0">
                <a:solidFill>
                  <a:srgbClr val="001750"/>
                </a:solidFill>
                <a:latin typeface="Yu Gothic UI" panose="020B0500000000000000" pitchFamily="50" charset="-128"/>
                <a:ea typeface="Yu Gothic UI" panose="020B0500000000000000" pitchFamily="50" charset="-128"/>
              </a:rPr>
              <a:t> </a:t>
            </a:r>
            <a:r>
              <a:rPr kumimoji="1" lang="ja-JP" altLang="en-US" dirty="0"/>
              <a:t>マスター テキストの書式設定</a:t>
            </a:r>
          </a:p>
        </p:txBody>
      </p:sp>
      <p:sp>
        <p:nvSpPr>
          <p:cNvPr id="31" name="テキスト プレースホルダー 29">
            <a:extLst>
              <a:ext uri="{FF2B5EF4-FFF2-40B4-BE49-F238E27FC236}">
                <a16:creationId xmlns:a16="http://schemas.microsoft.com/office/drawing/2014/main" id="{6248C272-DF40-FE39-08FF-BBA438E5B7B0}"/>
              </a:ext>
            </a:extLst>
          </p:cNvPr>
          <p:cNvSpPr>
            <a:spLocks noGrp="1"/>
          </p:cNvSpPr>
          <p:nvPr>
            <p:ph type="body" sz="quarter" idx="16" hasCustomPrompt="1"/>
          </p:nvPr>
        </p:nvSpPr>
        <p:spPr>
          <a:xfrm>
            <a:off x="625839" y="2279655"/>
            <a:ext cx="5343161" cy="369332"/>
          </a:xfrm>
          <a:prstGeom prst="rect">
            <a:avLst/>
          </a:prstGeom>
        </p:spPr>
        <p:txBody>
          <a:bodyPr/>
          <a:lstStyle>
            <a:lvl1pPr marL="0" indent="0">
              <a:buFont typeface="+mj-lt"/>
              <a:buNone/>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lang="ja-JP" altLang="en-US" sz="1800" b="1" dirty="0">
                <a:solidFill>
                  <a:srgbClr val="001750"/>
                </a:solidFill>
                <a:latin typeface="Yu Gothic UI" panose="020B0500000000000000" pitchFamily="50" charset="-128"/>
                <a:ea typeface="Yu Gothic UI" panose="020B0500000000000000" pitchFamily="50" charset="-128"/>
              </a:rPr>
              <a:t>２</a:t>
            </a:r>
            <a:r>
              <a:rPr lang="en-US" altLang="ja-JP" sz="1800" b="1" dirty="0">
                <a:solidFill>
                  <a:srgbClr val="001750"/>
                </a:solidFill>
                <a:latin typeface="Yu Gothic UI" panose="020B0500000000000000" pitchFamily="50" charset="-128"/>
                <a:ea typeface="Yu Gothic UI" panose="020B0500000000000000" pitchFamily="50" charset="-128"/>
              </a:rPr>
              <a:t>.</a:t>
            </a:r>
            <a:r>
              <a:rPr lang="ja-JP" altLang="en-US" sz="1800" b="1" dirty="0">
                <a:solidFill>
                  <a:srgbClr val="001750"/>
                </a:solidFill>
                <a:latin typeface="Yu Gothic UI" panose="020B0500000000000000" pitchFamily="50" charset="-128"/>
                <a:ea typeface="Yu Gothic UI" panose="020B0500000000000000" pitchFamily="50" charset="-128"/>
              </a:rPr>
              <a:t> </a:t>
            </a:r>
            <a:r>
              <a:rPr kumimoji="1" lang="ja-JP" altLang="en-US" dirty="0"/>
              <a:t>マスター テキストの書式設定</a:t>
            </a:r>
          </a:p>
        </p:txBody>
      </p:sp>
      <p:sp>
        <p:nvSpPr>
          <p:cNvPr id="49" name="テキスト プレースホルダー 29">
            <a:extLst>
              <a:ext uri="{FF2B5EF4-FFF2-40B4-BE49-F238E27FC236}">
                <a16:creationId xmlns:a16="http://schemas.microsoft.com/office/drawing/2014/main" id="{CC7A1365-59DF-1DA7-E8E8-BF7AC3E5B693}"/>
              </a:ext>
            </a:extLst>
          </p:cNvPr>
          <p:cNvSpPr>
            <a:spLocks noGrp="1"/>
          </p:cNvSpPr>
          <p:nvPr>
            <p:ph type="body" sz="quarter" idx="17" hasCustomPrompt="1"/>
          </p:nvPr>
        </p:nvSpPr>
        <p:spPr>
          <a:xfrm>
            <a:off x="625839" y="2845383"/>
            <a:ext cx="5343161" cy="369332"/>
          </a:xfrm>
          <a:prstGeom prst="rect">
            <a:avLst/>
          </a:prstGeom>
        </p:spPr>
        <p:txBody>
          <a:bodyPr/>
          <a:lstStyle>
            <a:lvl1pPr marL="0" indent="0">
              <a:buFont typeface="+mj-lt"/>
              <a:buNone/>
              <a:defRPr kumimoji="1" lang="ja-JP" altLang="en-US" sz="1800" b="1" kern="1200" dirty="0" smtClean="0">
                <a:solidFill>
                  <a:schemeClr val="tx1">
                    <a:lumMod val="50000"/>
                    <a:lumOff val="50000"/>
                  </a:schemeClr>
                </a:solidFill>
                <a:latin typeface="Yu Gothic UI" panose="020B0500000000000000" pitchFamily="50" charset="-128"/>
                <a:ea typeface="Yu Gothic UI" panose="020B0500000000000000" pitchFamily="50" charset="-128"/>
                <a:cs typeface="+mn-cs"/>
              </a:defRPr>
            </a:lvl1pPr>
          </a:lstStyle>
          <a:p>
            <a:pPr lvl="0"/>
            <a:r>
              <a:rPr lang="ja-JP" altLang="en-US" sz="1800" b="1" dirty="0">
                <a:solidFill>
                  <a:srgbClr val="001750"/>
                </a:solidFill>
                <a:latin typeface="Yu Gothic UI" panose="020B0500000000000000" pitchFamily="50" charset="-128"/>
                <a:ea typeface="Yu Gothic UI" panose="020B0500000000000000" pitchFamily="50" charset="-128"/>
              </a:rPr>
              <a:t>３</a:t>
            </a:r>
            <a:r>
              <a:rPr lang="en-US" altLang="ja-JP" sz="1800" b="1" dirty="0">
                <a:solidFill>
                  <a:srgbClr val="001750"/>
                </a:solidFill>
                <a:latin typeface="Yu Gothic UI" panose="020B0500000000000000" pitchFamily="50" charset="-128"/>
                <a:ea typeface="Yu Gothic UI" panose="020B0500000000000000" pitchFamily="50" charset="-128"/>
              </a:rPr>
              <a:t>.</a:t>
            </a:r>
            <a:r>
              <a:rPr lang="ja-JP" altLang="en-US" sz="1800" b="1" dirty="0">
                <a:solidFill>
                  <a:srgbClr val="001750"/>
                </a:solidFill>
                <a:latin typeface="Yu Gothic UI" panose="020B0500000000000000" pitchFamily="50" charset="-128"/>
                <a:ea typeface="Yu Gothic UI" panose="020B0500000000000000" pitchFamily="50" charset="-128"/>
              </a:rPr>
              <a:t> </a:t>
            </a:r>
            <a:r>
              <a:rPr kumimoji="1" lang="ja-JP" altLang="en-US" dirty="0"/>
              <a:t>マスター テキストの書式設定</a:t>
            </a:r>
          </a:p>
        </p:txBody>
      </p:sp>
    </p:spTree>
    <p:extLst>
      <p:ext uri="{BB962C8B-B14F-4D97-AF65-F5344CB8AC3E}">
        <p14:creationId xmlns:p14="http://schemas.microsoft.com/office/powerpoint/2010/main" val="21488072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1" r:id="rId1"/>
    <p:sldLayoutId id="2147483684" r:id="rId2"/>
    <p:sldLayoutId id="2147483683" r:id="rId3"/>
    <p:sldLayoutId id="2147483679" r:id="rId4"/>
    <p:sldLayoutId id="2147483656" r:id="rId5"/>
    <p:sldLayoutId id="2147483685" r:id="rId6"/>
    <p:sldLayoutId id="2147483686" r:id="rId7"/>
    <p:sldLayoutId id="2147483687" r:id="rId8"/>
    <p:sldLayoutId id="2147483688" r:id="rId9"/>
    <p:sldLayoutId id="2147483689" r:id="rId10"/>
    <p:sldLayoutId id="2147483690" r:id="rId11"/>
    <p:sldLayoutId id="2147483692" r:id="rId12"/>
  </p:sldLayoutIdLst>
  <p:hf hdr="0" ftr="0" dt="0"/>
  <p:txStyles>
    <p:titleStyle>
      <a:lvl1pPr algn="l" rtl="0" fontAlgn="base">
        <a:lnSpc>
          <a:spcPct val="90000"/>
        </a:lnSpc>
        <a:spcBef>
          <a:spcPct val="0"/>
        </a:spcBef>
        <a:spcAft>
          <a:spcPct val="0"/>
        </a:spcAft>
        <a:defRPr kumimoji="1" sz="2600">
          <a:solidFill>
            <a:schemeClr val="bg1"/>
          </a:solidFill>
          <a:latin typeface="+mj-lt"/>
          <a:ea typeface="+mj-ea"/>
          <a:cs typeface="+mj-cs"/>
        </a:defRPr>
      </a:lvl1pPr>
      <a:lvl2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2pPr>
      <a:lvl3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3pPr>
      <a:lvl4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4pPr>
      <a:lvl5pPr algn="l" rtl="0" fontAlgn="base">
        <a:lnSpc>
          <a:spcPct val="90000"/>
        </a:lnSpc>
        <a:spcBef>
          <a:spcPct val="0"/>
        </a:spcBef>
        <a:spcAft>
          <a:spcPct val="0"/>
        </a:spcAft>
        <a:defRPr kumimoji="1" sz="2600">
          <a:solidFill>
            <a:schemeClr val="bg1"/>
          </a:solidFill>
          <a:latin typeface="Arial" charset="0"/>
          <a:ea typeface="HGPｺﾞｼｯｸE" pitchFamily="50" charset="-128"/>
        </a:defRPr>
      </a:lvl5pPr>
      <a:lvl6pPr marL="4572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6pPr>
      <a:lvl7pPr marL="9144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7pPr>
      <a:lvl8pPr marL="13716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8pPr>
      <a:lvl9pPr marL="1828800" algn="l" rtl="0" fontAlgn="base">
        <a:lnSpc>
          <a:spcPct val="90000"/>
        </a:lnSpc>
        <a:spcBef>
          <a:spcPct val="0"/>
        </a:spcBef>
        <a:spcAft>
          <a:spcPct val="0"/>
        </a:spcAft>
        <a:defRPr kumimoji="1" sz="2600">
          <a:solidFill>
            <a:schemeClr val="bg1"/>
          </a:solidFill>
          <a:latin typeface="Arial" charset="0"/>
          <a:ea typeface="HGPｺﾞｼｯｸE" pitchFamily="50" charset="-128"/>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5.png"/><Relationship Id="rId4"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0384B085-9479-C630-774A-338EEF86A0C7}"/>
              </a:ext>
            </a:extLst>
          </p:cNvPr>
          <p:cNvSpPr>
            <a:spLocks noGrp="1"/>
          </p:cNvSpPr>
          <p:nvPr>
            <p:ph type="body" sz="quarter" idx="12"/>
          </p:nvPr>
        </p:nvSpPr>
        <p:spPr>
          <a:xfrm>
            <a:off x="892494" y="2303430"/>
            <a:ext cx="2492990" cy="369332"/>
          </a:xfrm>
        </p:spPr>
        <p:txBody>
          <a:bodyPr/>
          <a:lstStyle/>
          <a:p>
            <a:r>
              <a:rPr kumimoji="1" lang="zh-TW" altLang="en-US" dirty="0"/>
              <a:t>（</a:t>
            </a:r>
            <a:r>
              <a:rPr kumimoji="1" lang="ja-JP" altLang="en-US" dirty="0"/>
              <a:t>共通</a:t>
            </a:r>
            <a:r>
              <a:rPr kumimoji="1" lang="zh-TW" altLang="en-US" dirty="0"/>
              <a:t>編）医療機関用</a:t>
            </a:r>
          </a:p>
        </p:txBody>
      </p:sp>
      <p:sp>
        <p:nvSpPr>
          <p:cNvPr id="10" name="テキスト プレースホルダー 9">
            <a:extLst>
              <a:ext uri="{FF2B5EF4-FFF2-40B4-BE49-F238E27FC236}">
                <a16:creationId xmlns:a16="http://schemas.microsoft.com/office/drawing/2014/main" id="{0842F82F-0D18-ED00-B87A-1FCCED04BD24}"/>
              </a:ext>
            </a:extLst>
          </p:cNvPr>
          <p:cNvSpPr>
            <a:spLocks noGrp="1"/>
          </p:cNvSpPr>
          <p:nvPr>
            <p:ph type="body" sz="quarter" idx="13"/>
          </p:nvPr>
        </p:nvSpPr>
        <p:spPr>
          <a:xfrm>
            <a:off x="1047861" y="2952661"/>
            <a:ext cx="6514989" cy="646331"/>
          </a:xfrm>
        </p:spPr>
        <p:txBody>
          <a:bodyPr/>
          <a:lstStyle/>
          <a:p>
            <a:pPr>
              <a:lnSpc>
                <a:spcPct val="90000"/>
              </a:lnSpc>
              <a:spcBef>
                <a:spcPts val="0"/>
              </a:spcBef>
            </a:pPr>
            <a:r>
              <a:rPr lang="en-US" altLang="ja-JP" dirty="0"/>
              <a:t>3. </a:t>
            </a:r>
            <a:r>
              <a:rPr lang="ja-JP" altLang="en-US" dirty="0"/>
              <a:t>指定医</a:t>
            </a:r>
            <a:r>
              <a:rPr lang="en-US" altLang="ja-JP" dirty="0"/>
              <a:t>ID</a:t>
            </a:r>
            <a:r>
              <a:rPr lang="ja-JP" altLang="en-US" dirty="0"/>
              <a:t>の払い出し</a:t>
            </a:r>
            <a:endParaRPr lang="en-US" altLang="ja-JP" dirty="0"/>
          </a:p>
          <a:p>
            <a:pPr>
              <a:lnSpc>
                <a:spcPct val="90000"/>
              </a:lnSpc>
              <a:spcBef>
                <a:spcPts val="0"/>
              </a:spcBef>
            </a:pPr>
            <a:r>
              <a:rPr lang="ja-JP" altLang="en-US" b="0" dirty="0"/>
              <a:t>　</a:t>
            </a:r>
            <a:r>
              <a:rPr lang="ja-JP" altLang="en-US" sz="1600" b="0" dirty="0"/>
              <a:t>④転出の場合</a:t>
            </a:r>
          </a:p>
        </p:txBody>
      </p:sp>
      <p:sp>
        <p:nvSpPr>
          <p:cNvPr id="11" name="タイトル 10">
            <a:extLst>
              <a:ext uri="{FF2B5EF4-FFF2-40B4-BE49-F238E27FC236}">
                <a16:creationId xmlns:a16="http://schemas.microsoft.com/office/drawing/2014/main" id="{162295FC-DA14-A2B8-4260-9B29A47817C4}"/>
              </a:ext>
            </a:extLst>
          </p:cNvPr>
          <p:cNvSpPr>
            <a:spLocks noGrp="1"/>
          </p:cNvSpPr>
          <p:nvPr>
            <p:ph type="title"/>
          </p:nvPr>
        </p:nvSpPr>
        <p:spPr/>
        <p:txBody>
          <a:bodyPr/>
          <a:lstStyle/>
          <a:p>
            <a:r>
              <a:rPr lang="ja-JP" altLang="en-US" sz="3800" b="1" kern="0" dirty="0">
                <a:solidFill>
                  <a:srgbClr val="404040"/>
                </a:solidFill>
                <a:latin typeface="Yu Gothic UI" panose="020B0500000000000000" pitchFamily="50" charset="-128"/>
                <a:ea typeface="Yu Gothic UI" panose="020B0500000000000000" pitchFamily="50" charset="-128"/>
              </a:rPr>
              <a:t>難病・小慢</a:t>
            </a:r>
            <a:r>
              <a:rPr lang="en-US" altLang="ja-JP" sz="3800" b="1" kern="0" dirty="0">
                <a:solidFill>
                  <a:srgbClr val="404040"/>
                </a:solidFill>
                <a:latin typeface="Yu Gothic UI" panose="020B0500000000000000" pitchFamily="50" charset="-128"/>
                <a:ea typeface="Yu Gothic UI" panose="020B0500000000000000" pitchFamily="50" charset="-128"/>
              </a:rPr>
              <a:t>DB</a:t>
            </a:r>
            <a:r>
              <a:rPr lang="ja-JP" altLang="en-US" sz="3800" b="1" kern="0" dirty="0">
                <a:solidFill>
                  <a:srgbClr val="404040"/>
                </a:solidFill>
                <a:latin typeface="Yu Gothic UI" panose="020B0500000000000000" pitchFamily="50" charset="-128"/>
                <a:ea typeface="Yu Gothic UI" panose="020B0500000000000000" pitchFamily="50" charset="-128"/>
              </a:rPr>
              <a:t>システム説明動画</a:t>
            </a:r>
            <a:endParaRPr lang="ja-JP" altLang="en-US" dirty="0"/>
          </a:p>
        </p:txBody>
      </p:sp>
      <p:sp>
        <p:nvSpPr>
          <p:cNvPr id="13" name="テキスト プレースホルダー 12">
            <a:extLst>
              <a:ext uri="{FF2B5EF4-FFF2-40B4-BE49-F238E27FC236}">
                <a16:creationId xmlns:a16="http://schemas.microsoft.com/office/drawing/2014/main" id="{CE0EAE3E-2717-C915-E63E-91722F5BC37B}"/>
              </a:ext>
            </a:extLst>
          </p:cNvPr>
          <p:cNvSpPr>
            <a:spLocks noGrp="1"/>
          </p:cNvSpPr>
          <p:nvPr>
            <p:ph type="body" sz="quarter" idx="14"/>
          </p:nvPr>
        </p:nvSpPr>
        <p:spPr/>
        <p:txBody>
          <a:bodyPr/>
          <a:lstStyle/>
          <a:p>
            <a:pPr>
              <a:lnSpc>
                <a:spcPct val="90000"/>
              </a:lnSpc>
              <a:spcBef>
                <a:spcPts val="0"/>
              </a:spcBef>
            </a:pPr>
            <a:r>
              <a:rPr lang="ja-JP" altLang="en-US" sz="1400" dirty="0">
                <a:solidFill>
                  <a:schemeClr val="bg1"/>
                </a:solidFill>
              </a:rPr>
              <a:t>この動画では、医療機関の方を対象として、指定医が転出する場合の作業の流れについて説明します。</a:t>
            </a:r>
          </a:p>
        </p:txBody>
      </p:sp>
      <p:pic>
        <p:nvPicPr>
          <p:cNvPr id="2" name="0-3-④">
            <a:hlinkClick r:id="" action="ppaction://media"/>
            <a:extLst>
              <a:ext uri="{FF2B5EF4-FFF2-40B4-BE49-F238E27FC236}">
                <a16:creationId xmlns:a16="http://schemas.microsoft.com/office/drawing/2014/main" id="{7CEA663E-8DAD-CB3E-38C5-04C61E7E57B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609600"/>
            <a:ext cx="609600" cy="609600"/>
          </a:xfrm>
          <a:prstGeom prst="rect">
            <a:avLst/>
          </a:prstGeom>
        </p:spPr>
      </p:pic>
    </p:spTree>
    <p:extLst>
      <p:ext uri="{BB962C8B-B14F-4D97-AF65-F5344CB8AC3E}">
        <p14:creationId xmlns:p14="http://schemas.microsoft.com/office/powerpoint/2010/main" val="2060567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8460">
        <p15:prstTrans prst="peelOff"/>
      </p:transition>
    </mc:Choice>
    <mc:Fallback xmlns="">
      <p:transition spd="slow" advClick="0" advTm="846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916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表 5">
            <a:extLst>
              <a:ext uri="{FF2B5EF4-FFF2-40B4-BE49-F238E27FC236}">
                <a16:creationId xmlns:a16="http://schemas.microsoft.com/office/drawing/2014/main" id="{FB9C5EE5-8BE5-6FC9-90E2-80461F1B0BD3}"/>
              </a:ext>
            </a:extLst>
          </p:cNvPr>
          <p:cNvGraphicFramePr>
            <a:graphicFrameLocks noGrp="1"/>
          </p:cNvGraphicFramePr>
          <p:nvPr>
            <p:extLst>
              <p:ext uri="{D42A27DB-BD31-4B8C-83A1-F6EECF244321}">
                <p14:modId xmlns:p14="http://schemas.microsoft.com/office/powerpoint/2010/main" val="2428247546"/>
              </p:ext>
            </p:extLst>
          </p:nvPr>
        </p:nvGraphicFramePr>
        <p:xfrm>
          <a:off x="142200" y="739268"/>
          <a:ext cx="8859600" cy="3099904"/>
        </p:xfrm>
        <a:graphic>
          <a:graphicData uri="http://schemas.openxmlformats.org/drawingml/2006/table">
            <a:tbl>
              <a:tblPr firstRow="1" bandRow="1">
                <a:tableStyleId>{5C22544A-7EE6-4342-B048-85BDC9FD1C3A}</a:tableStyleId>
              </a:tblPr>
              <a:tblGrid>
                <a:gridCol w="807672">
                  <a:extLst>
                    <a:ext uri="{9D8B030D-6E8A-4147-A177-3AD203B41FA5}">
                      <a16:colId xmlns:a16="http://schemas.microsoft.com/office/drawing/2014/main" val="3563921127"/>
                    </a:ext>
                  </a:extLst>
                </a:gridCol>
                <a:gridCol w="8051928">
                  <a:extLst>
                    <a:ext uri="{9D8B030D-6E8A-4147-A177-3AD203B41FA5}">
                      <a16:colId xmlns:a16="http://schemas.microsoft.com/office/drawing/2014/main" val="2332610360"/>
                    </a:ext>
                  </a:extLst>
                </a:gridCol>
              </a:tblGrid>
              <a:tr h="1549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kern="1200" dirty="0">
                          <a:solidFill>
                            <a:schemeClr val="bg1"/>
                          </a:solidFill>
                          <a:latin typeface="Yu Gothic UI" panose="020B0500000000000000" pitchFamily="50" charset="-128"/>
                          <a:ea typeface="Yu Gothic UI" panose="020B0500000000000000" pitchFamily="50" charset="-128"/>
                          <a:cs typeface="+mn-cs"/>
                        </a:rPr>
                        <a:t>医師</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3470612"/>
                  </a:ext>
                </a:extLst>
              </a:tr>
              <a:tr h="15499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kern="1200" dirty="0">
                          <a:solidFill>
                            <a:schemeClr val="bg1"/>
                          </a:solidFill>
                          <a:latin typeface="Yu Gothic UI" panose="020B0500000000000000" pitchFamily="50" charset="-128"/>
                          <a:ea typeface="Yu Gothic UI" panose="020B0500000000000000" pitchFamily="50" charset="-128"/>
                          <a:cs typeface="+mn-cs"/>
                        </a:rPr>
                        <a:t>自治体</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endParaRPr kumimoji="1" lang="ja-JP" altLang="en-US" dirty="0">
                        <a:solidFill>
                          <a:sysClr val="windowText" lastClr="000000"/>
                        </a:solidFill>
                        <a:latin typeface="Meiryo UI" panose="020B0604030504040204" pitchFamily="50" charset="-128"/>
                        <a:ea typeface="Meiryo UI" panose="020B0604030504040204" pitchFamily="50" charset="-128"/>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56931677"/>
                  </a:ext>
                </a:extLst>
              </a:tr>
            </a:tbl>
          </a:graphicData>
        </a:graphic>
      </p:graphicFrame>
      <p:sp>
        <p:nvSpPr>
          <p:cNvPr id="10" name="テキスト ボックス 9">
            <a:extLst>
              <a:ext uri="{FF2B5EF4-FFF2-40B4-BE49-F238E27FC236}">
                <a16:creationId xmlns:a16="http://schemas.microsoft.com/office/drawing/2014/main" id="{CBCCC901-7740-F70A-E32F-EBC23C304C88}"/>
              </a:ext>
            </a:extLst>
          </p:cNvPr>
          <p:cNvSpPr txBox="1"/>
          <p:nvPr/>
        </p:nvSpPr>
        <p:spPr>
          <a:xfrm>
            <a:off x="5415199" y="3802288"/>
            <a:ext cx="3832859" cy="258532"/>
          </a:xfrm>
          <a:prstGeom prst="rect">
            <a:avLst/>
          </a:prstGeom>
          <a:noFill/>
          <a:ln w="6350">
            <a:noFill/>
            <a:miter lim="800000"/>
            <a:headEnd/>
            <a:tailEnd/>
          </a:ln>
          <a:effectLst/>
        </p:spPr>
        <p:txBody>
          <a:bodyPr wrap="square" lIns="36000" rIns="36000" rtlCol="0" anchor="ctr" anchorCtr="0">
            <a:noAutofit/>
          </a:bodyPr>
          <a:lstStyle>
            <a:defPPr>
              <a:defRPr lang="ja-JP"/>
            </a:defPPr>
            <a:lvl1pPr algn="ctr">
              <a:defRPr sz="1200">
                <a:solidFill>
                  <a:schemeClr val="tx1"/>
                </a:solidFill>
                <a:latin typeface="Meiryo UI" panose="020B0604030504040204" pitchFamily="50" charset="-128"/>
                <a:ea typeface="Meiryo UI" panose="020B0604030504040204" pitchFamily="50" charset="-128"/>
              </a:defRPr>
            </a:lvl1pPr>
          </a:lstStyle>
          <a:p>
            <a:pPr algn="l"/>
            <a:r>
              <a:rPr lang="ja-JP" altLang="en-US" b="1" dirty="0">
                <a:latin typeface="+mn-ea"/>
                <a:ea typeface="+mn-ea"/>
              </a:rPr>
              <a:t>注</a:t>
            </a:r>
            <a:r>
              <a:rPr lang="ja-JP" altLang="en-US" dirty="0">
                <a:latin typeface="+mn-ea"/>
                <a:ea typeface="+mn-ea"/>
              </a:rPr>
              <a:t> 医療機関や自治体によりフローが異なる場合があります。 </a:t>
            </a:r>
          </a:p>
        </p:txBody>
      </p:sp>
      <p:sp>
        <p:nvSpPr>
          <p:cNvPr id="18" name="テキスト プレースホルダー 17">
            <a:extLst>
              <a:ext uri="{FF2B5EF4-FFF2-40B4-BE49-F238E27FC236}">
                <a16:creationId xmlns:a16="http://schemas.microsoft.com/office/drawing/2014/main" id="{BFC3E198-95FA-F460-4392-18E1E9EEF2CF}"/>
              </a:ext>
            </a:extLst>
          </p:cNvPr>
          <p:cNvSpPr>
            <a:spLocks noGrp="1"/>
          </p:cNvSpPr>
          <p:nvPr>
            <p:ph type="body" sz="quarter" idx="14"/>
          </p:nvPr>
        </p:nvSpPr>
        <p:spPr/>
        <p:txBody>
          <a:bodyPr/>
          <a:lstStyle/>
          <a:p>
            <a:pPr>
              <a:lnSpc>
                <a:spcPct val="90000"/>
              </a:lnSpc>
              <a:spcBef>
                <a:spcPts val="0"/>
              </a:spcBef>
            </a:pPr>
            <a:r>
              <a:rPr lang="ja-JP" altLang="en-US" dirty="0"/>
              <a:t>指定医が転出する場合の作業の流れについて説明します。</a:t>
            </a:r>
          </a:p>
          <a:p>
            <a:pPr>
              <a:lnSpc>
                <a:spcPct val="90000"/>
              </a:lnSpc>
              <a:spcBef>
                <a:spcPts val="0"/>
              </a:spcBef>
            </a:pPr>
            <a:r>
              <a:rPr lang="ja-JP" altLang="en-US" dirty="0"/>
              <a:t>医師は、自治体に転出を申請します。申請については、各自治体に従ってください。</a:t>
            </a:r>
          </a:p>
          <a:p>
            <a:pPr>
              <a:lnSpc>
                <a:spcPct val="90000"/>
              </a:lnSpc>
              <a:spcBef>
                <a:spcPts val="0"/>
              </a:spcBef>
            </a:pPr>
            <a:r>
              <a:rPr lang="ja-JP" altLang="en-US" dirty="0"/>
              <a:t>自治体にて難病・小慢</a:t>
            </a:r>
            <a:r>
              <a:rPr lang="en-US" altLang="ja-JP" dirty="0"/>
              <a:t>DB</a:t>
            </a:r>
            <a:r>
              <a:rPr lang="ja-JP" altLang="en-US" dirty="0"/>
              <a:t>の指定医</a:t>
            </a:r>
            <a:r>
              <a:rPr lang="en-US" altLang="ja-JP" dirty="0"/>
              <a:t>ID</a:t>
            </a:r>
            <a:r>
              <a:rPr lang="ja-JP" altLang="en-US" dirty="0"/>
              <a:t>の削除などを行います。</a:t>
            </a:r>
          </a:p>
        </p:txBody>
      </p:sp>
      <p:sp>
        <p:nvSpPr>
          <p:cNvPr id="2" name="タイトル 1">
            <a:extLst>
              <a:ext uri="{FF2B5EF4-FFF2-40B4-BE49-F238E27FC236}">
                <a16:creationId xmlns:a16="http://schemas.microsoft.com/office/drawing/2014/main" id="{0F387712-7E80-2D44-691C-FFF3C4588AF9}"/>
              </a:ext>
            </a:extLst>
          </p:cNvPr>
          <p:cNvSpPr>
            <a:spLocks noGrp="1"/>
          </p:cNvSpPr>
          <p:nvPr>
            <p:ph type="title"/>
          </p:nvPr>
        </p:nvSpPr>
        <p:spPr/>
        <p:txBody>
          <a:bodyPr/>
          <a:lstStyle/>
          <a:p>
            <a:r>
              <a:rPr kumimoji="1" lang="ja-JP" altLang="en-US" dirty="0"/>
              <a:t>指定医が転出する場合の</a:t>
            </a:r>
            <a:r>
              <a:rPr lang="ja-JP" altLang="en-US" dirty="0"/>
              <a:t>作業の流れ</a:t>
            </a:r>
          </a:p>
        </p:txBody>
      </p:sp>
      <p:sp>
        <p:nvSpPr>
          <p:cNvPr id="44" name="正方形/長方形 43">
            <a:extLst>
              <a:ext uri="{FF2B5EF4-FFF2-40B4-BE49-F238E27FC236}">
                <a16:creationId xmlns:a16="http://schemas.microsoft.com/office/drawing/2014/main" id="{4E12E95F-4E0F-1A8A-9659-65DB1EFC89E9}"/>
              </a:ext>
            </a:extLst>
          </p:cNvPr>
          <p:cNvSpPr/>
          <p:nvPr/>
        </p:nvSpPr>
        <p:spPr bwMode="auto">
          <a:xfrm>
            <a:off x="2669649" y="1001020"/>
            <a:ext cx="972000" cy="1041323"/>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転出の申請</a:t>
            </a:r>
          </a:p>
        </p:txBody>
      </p:sp>
      <p:sp>
        <p:nvSpPr>
          <p:cNvPr id="45" name="正方形/長方形 44">
            <a:extLst>
              <a:ext uri="{FF2B5EF4-FFF2-40B4-BE49-F238E27FC236}">
                <a16:creationId xmlns:a16="http://schemas.microsoft.com/office/drawing/2014/main" id="{F4D9E841-4D8A-1130-AADC-DF5B6DCA219E}"/>
              </a:ext>
            </a:extLst>
          </p:cNvPr>
          <p:cNvSpPr/>
          <p:nvPr/>
        </p:nvSpPr>
        <p:spPr bwMode="auto">
          <a:xfrm>
            <a:off x="4056567" y="2557269"/>
            <a:ext cx="972000" cy="1041323"/>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申請の受理</a:t>
            </a:r>
          </a:p>
        </p:txBody>
      </p:sp>
      <p:cxnSp>
        <p:nvCxnSpPr>
          <p:cNvPr id="46" name="コネクタ: カギ線 45">
            <a:extLst>
              <a:ext uri="{FF2B5EF4-FFF2-40B4-BE49-F238E27FC236}">
                <a16:creationId xmlns:a16="http://schemas.microsoft.com/office/drawing/2014/main" id="{2FFEE0C2-9037-7842-2F11-314618BD0A6F}"/>
              </a:ext>
            </a:extLst>
          </p:cNvPr>
          <p:cNvCxnSpPr>
            <a:cxnSpLocks/>
            <a:stCxn id="44" idx="3"/>
            <a:endCxn id="45" idx="1"/>
          </p:cNvCxnSpPr>
          <p:nvPr/>
        </p:nvCxnSpPr>
        <p:spPr bwMode="auto">
          <a:xfrm>
            <a:off x="3641649" y="1521682"/>
            <a:ext cx="414918" cy="1556249"/>
          </a:xfrm>
          <a:prstGeom prst="bentConnector3">
            <a:avLst>
              <a:gd name="adj1" fmla="val 50000"/>
            </a:avLst>
          </a:prstGeom>
          <a:solidFill>
            <a:schemeClr val="bg1"/>
          </a:solidFill>
          <a:ln w="12700">
            <a:solidFill>
              <a:schemeClr val="tx1">
                <a:lumMod val="50000"/>
                <a:lumOff val="50000"/>
              </a:schemeClr>
            </a:solidFill>
            <a:miter lim="800000"/>
            <a:headEnd/>
            <a:tailEnd type="arrow"/>
          </a:ln>
          <a:effectLst/>
        </p:spPr>
      </p:cxnSp>
      <p:sp>
        <p:nvSpPr>
          <p:cNvPr id="50" name="正方形/長方形 49">
            <a:extLst>
              <a:ext uri="{FF2B5EF4-FFF2-40B4-BE49-F238E27FC236}">
                <a16:creationId xmlns:a16="http://schemas.microsoft.com/office/drawing/2014/main" id="{63F9DC93-BB41-F579-83D1-A3EDE6FBD196}"/>
              </a:ext>
            </a:extLst>
          </p:cNvPr>
          <p:cNvSpPr/>
          <p:nvPr/>
        </p:nvSpPr>
        <p:spPr bwMode="auto">
          <a:xfrm>
            <a:off x="5443485" y="2557269"/>
            <a:ext cx="972000" cy="1041323"/>
          </a:xfrm>
          <a:prstGeom prst="rect">
            <a:avLst/>
          </a:prstGeom>
          <a:solidFill>
            <a:schemeClr val="bg1"/>
          </a:solidFill>
          <a:ln w="28575">
            <a:solidFill>
              <a:srgbClr val="E27B26"/>
            </a:solidFill>
            <a:miter lim="800000"/>
            <a:headEnd/>
            <a:tailEnd/>
          </a:ln>
          <a:effectLst/>
        </p:spPr>
        <p:txBody>
          <a:bodyPr wrap="square" lIns="36000" rIns="36000" rtlCol="0" anchor="ctr" anchorCtr="0">
            <a:noAutofit/>
          </a:bodyPr>
          <a:lstStyle/>
          <a:p>
            <a:pPr algn="ctr"/>
            <a:r>
              <a:rPr lang="ja-JP" altLang="en-US" sz="1200" dirty="0">
                <a:solidFill>
                  <a:schemeClr val="tx1"/>
                </a:solidFill>
                <a:latin typeface="Yu Gothic UI" panose="020B0500000000000000" pitchFamily="50" charset="-128"/>
                <a:ea typeface="Yu Gothic UI" panose="020B0500000000000000" pitchFamily="50" charset="-128"/>
              </a:rPr>
              <a:t>指定医の</a:t>
            </a:r>
            <a:r>
              <a:rPr lang="en-US" altLang="ja-JP" sz="1200" dirty="0">
                <a:solidFill>
                  <a:schemeClr val="tx1"/>
                </a:solidFill>
                <a:latin typeface="Yu Gothic UI" panose="020B0500000000000000" pitchFamily="50" charset="-128"/>
                <a:ea typeface="Yu Gothic UI" panose="020B0500000000000000" pitchFamily="50" charset="-128"/>
              </a:rPr>
              <a:t>ID</a:t>
            </a:r>
            <a:r>
              <a:rPr lang="ja-JP" altLang="en-US" sz="1200" dirty="0">
                <a:solidFill>
                  <a:schemeClr val="tx1"/>
                </a:solidFill>
                <a:latin typeface="Yu Gothic UI" panose="020B0500000000000000" pitchFamily="50" charset="-128"/>
                <a:ea typeface="Yu Gothic UI" panose="020B0500000000000000" pitchFamily="50" charset="-128"/>
              </a:rPr>
              <a:t>の削除などの</a:t>
            </a:r>
            <a:endParaRPr lang="en-US" altLang="ja-JP" sz="1200" dirty="0">
              <a:solidFill>
                <a:schemeClr val="tx1"/>
              </a:solidFill>
              <a:latin typeface="Yu Gothic UI" panose="020B0500000000000000" pitchFamily="50" charset="-128"/>
              <a:ea typeface="Yu Gothic UI" panose="020B0500000000000000" pitchFamily="50" charset="-128"/>
            </a:endParaRPr>
          </a:p>
          <a:p>
            <a:pPr algn="ctr"/>
            <a:r>
              <a:rPr lang="ja-JP" altLang="en-US" sz="1200" dirty="0">
                <a:solidFill>
                  <a:schemeClr val="tx1"/>
                </a:solidFill>
                <a:latin typeface="Yu Gothic UI" panose="020B0500000000000000" pitchFamily="50" charset="-128"/>
                <a:ea typeface="Yu Gothic UI" panose="020B0500000000000000" pitchFamily="50" charset="-128"/>
              </a:rPr>
              <a:t>処理</a:t>
            </a:r>
          </a:p>
        </p:txBody>
      </p:sp>
      <p:cxnSp>
        <p:nvCxnSpPr>
          <p:cNvPr id="51" name="直線矢印コネクタ 50">
            <a:extLst>
              <a:ext uri="{FF2B5EF4-FFF2-40B4-BE49-F238E27FC236}">
                <a16:creationId xmlns:a16="http://schemas.microsoft.com/office/drawing/2014/main" id="{B8A2B19C-9F2A-DC22-B559-482ACFD737EC}"/>
              </a:ext>
            </a:extLst>
          </p:cNvPr>
          <p:cNvCxnSpPr>
            <a:cxnSpLocks/>
            <a:stCxn id="45" idx="3"/>
            <a:endCxn id="50" idx="1"/>
          </p:cNvCxnSpPr>
          <p:nvPr/>
        </p:nvCxnSpPr>
        <p:spPr bwMode="auto">
          <a:xfrm>
            <a:off x="5028567" y="3077931"/>
            <a:ext cx="414918" cy="0"/>
          </a:xfrm>
          <a:prstGeom prst="straightConnector1">
            <a:avLst/>
          </a:prstGeom>
          <a:solidFill>
            <a:schemeClr val="bg1"/>
          </a:solidFill>
          <a:ln w="12700">
            <a:solidFill>
              <a:schemeClr val="tx1">
                <a:lumMod val="50000"/>
                <a:lumOff val="50000"/>
              </a:schemeClr>
            </a:solidFill>
            <a:miter lim="800000"/>
            <a:headEnd/>
            <a:tailEnd type="arrow"/>
          </a:ln>
          <a:effectLst/>
        </p:spPr>
      </p:cxnSp>
      <p:sp>
        <p:nvSpPr>
          <p:cNvPr id="82" name="正方形/長方形 81">
            <a:extLst>
              <a:ext uri="{FF2B5EF4-FFF2-40B4-BE49-F238E27FC236}">
                <a16:creationId xmlns:a16="http://schemas.microsoft.com/office/drawing/2014/main" id="{19E209BC-8FBA-4C89-A656-9EB82AB436D2}"/>
              </a:ext>
            </a:extLst>
          </p:cNvPr>
          <p:cNvSpPr/>
          <p:nvPr/>
        </p:nvSpPr>
        <p:spPr bwMode="auto">
          <a:xfrm>
            <a:off x="1282731" y="1001020"/>
            <a:ext cx="972000" cy="1041323"/>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変更申請書の作成</a:t>
            </a:r>
          </a:p>
        </p:txBody>
      </p:sp>
      <p:cxnSp>
        <p:nvCxnSpPr>
          <p:cNvPr id="83" name="直線矢印コネクタ 82">
            <a:extLst>
              <a:ext uri="{FF2B5EF4-FFF2-40B4-BE49-F238E27FC236}">
                <a16:creationId xmlns:a16="http://schemas.microsoft.com/office/drawing/2014/main" id="{7E0022EB-B738-48E0-57AA-E7F526C5CF69}"/>
              </a:ext>
            </a:extLst>
          </p:cNvPr>
          <p:cNvCxnSpPr>
            <a:cxnSpLocks/>
            <a:stCxn id="82" idx="3"/>
            <a:endCxn id="44" idx="1"/>
          </p:cNvCxnSpPr>
          <p:nvPr/>
        </p:nvCxnSpPr>
        <p:spPr bwMode="auto">
          <a:xfrm>
            <a:off x="2254731" y="1521682"/>
            <a:ext cx="414918" cy="0"/>
          </a:xfrm>
          <a:prstGeom prst="straightConnector1">
            <a:avLst/>
          </a:prstGeom>
          <a:solidFill>
            <a:schemeClr val="bg1"/>
          </a:solidFill>
          <a:ln w="12700">
            <a:solidFill>
              <a:schemeClr val="tx1">
                <a:lumMod val="50000"/>
                <a:lumOff val="50000"/>
              </a:schemeClr>
            </a:solidFill>
            <a:miter lim="800000"/>
            <a:headEnd/>
            <a:tailEnd type="arrow"/>
          </a:ln>
          <a:effectLst/>
        </p:spPr>
      </p:cxnSp>
      <p:grpSp>
        <p:nvGrpSpPr>
          <p:cNvPr id="3" name="グループ化 2">
            <a:extLst>
              <a:ext uri="{FF2B5EF4-FFF2-40B4-BE49-F238E27FC236}">
                <a16:creationId xmlns:a16="http://schemas.microsoft.com/office/drawing/2014/main" id="{ACEA4617-0E72-FFEF-887B-82C1821260F2}"/>
              </a:ext>
            </a:extLst>
          </p:cNvPr>
          <p:cNvGrpSpPr/>
          <p:nvPr/>
        </p:nvGrpSpPr>
        <p:grpSpPr>
          <a:xfrm>
            <a:off x="6807753" y="2913313"/>
            <a:ext cx="2299447" cy="789406"/>
            <a:chOff x="6807753" y="2913313"/>
            <a:chExt cx="2299447" cy="789406"/>
          </a:xfrm>
        </p:grpSpPr>
        <p:sp>
          <p:nvSpPr>
            <p:cNvPr id="4" name="四角形: 角を丸くする 3">
              <a:extLst>
                <a:ext uri="{FF2B5EF4-FFF2-40B4-BE49-F238E27FC236}">
                  <a16:creationId xmlns:a16="http://schemas.microsoft.com/office/drawing/2014/main" id="{71E32864-F946-6912-4840-5C54B5FE8747}"/>
                </a:ext>
              </a:extLst>
            </p:cNvPr>
            <p:cNvSpPr/>
            <p:nvPr/>
          </p:nvSpPr>
          <p:spPr bwMode="auto">
            <a:xfrm>
              <a:off x="6807753" y="2913313"/>
              <a:ext cx="2092367" cy="789406"/>
            </a:xfrm>
            <a:prstGeom prst="roundRect">
              <a:avLst>
                <a:gd name="adj" fmla="val 11314"/>
              </a:avLst>
            </a:prstGeom>
            <a:solidFill>
              <a:schemeClr val="bg1"/>
            </a:solidFill>
            <a:ln w="9525">
              <a:noFill/>
              <a:miter lim="800000"/>
              <a:headEnd/>
              <a:tailEnd/>
            </a:ln>
            <a:effectLst/>
          </p:spPr>
          <p:txBody>
            <a:bodyPr wrap="none" rtlCol="0" anchor="t" anchorCtr="0">
              <a:noAutofit/>
            </a:bodyPr>
            <a:lstStyle/>
            <a:p>
              <a:r>
                <a:rPr lang="ja-JP" altLang="en-US" sz="1200" b="1" dirty="0">
                  <a:solidFill>
                    <a:schemeClr val="tx1"/>
                  </a:solidFill>
                  <a:latin typeface="+mn-ea"/>
                  <a:ea typeface="+mn-ea"/>
                </a:rPr>
                <a:t>凡例</a:t>
              </a:r>
            </a:p>
          </p:txBody>
        </p:sp>
        <p:sp>
          <p:nvSpPr>
            <p:cNvPr id="5" name="正方形/長方形 4">
              <a:extLst>
                <a:ext uri="{FF2B5EF4-FFF2-40B4-BE49-F238E27FC236}">
                  <a16:creationId xmlns:a16="http://schemas.microsoft.com/office/drawing/2014/main" id="{4746256D-2E62-DB36-19D7-8405213C689A}"/>
                </a:ext>
              </a:extLst>
            </p:cNvPr>
            <p:cNvSpPr/>
            <p:nvPr/>
          </p:nvSpPr>
          <p:spPr bwMode="auto">
            <a:xfrm>
              <a:off x="6934257" y="3426245"/>
              <a:ext cx="306328" cy="173225"/>
            </a:xfrm>
            <a:prstGeom prst="rect">
              <a:avLst/>
            </a:prstGeom>
            <a:solidFill>
              <a:schemeClr val="bg1"/>
            </a:solidFill>
            <a:ln w="12700">
              <a:solidFill>
                <a:schemeClr val="tx1">
                  <a:lumMod val="50000"/>
                  <a:lumOff val="50000"/>
                </a:schemeClr>
              </a:solidFill>
              <a:miter lim="800000"/>
              <a:headEnd/>
              <a:tailEnd/>
            </a:ln>
            <a:effectLst/>
          </p:spPr>
          <p:txBody>
            <a:bodyPr wrap="square" lIns="36000" rIns="36000" rtlCol="0" anchor="ctr" anchorCtr="0">
              <a:noAutofit/>
            </a:bodyPr>
            <a:lstStyle/>
            <a:p>
              <a:pPr algn="ctr"/>
              <a:r>
                <a:rPr lang="ja-JP" altLang="en-US" sz="1200" dirty="0">
                  <a:solidFill>
                    <a:srgbClr val="404040"/>
                  </a:solidFill>
                  <a:latin typeface="Yu Gothic UI" panose="020B0500000000000000" pitchFamily="50" charset="-128"/>
                  <a:ea typeface="Yu Gothic UI" panose="020B0500000000000000" pitchFamily="50" charset="-128"/>
                </a:rPr>
                <a:t>　　　</a:t>
              </a:r>
            </a:p>
          </p:txBody>
        </p:sp>
        <p:sp>
          <p:nvSpPr>
            <p:cNvPr id="6" name="テキスト ボックス 5">
              <a:extLst>
                <a:ext uri="{FF2B5EF4-FFF2-40B4-BE49-F238E27FC236}">
                  <a16:creationId xmlns:a16="http://schemas.microsoft.com/office/drawing/2014/main" id="{86858A5B-A960-42D0-CA5C-BC19F7C36DAF}"/>
                </a:ext>
              </a:extLst>
            </p:cNvPr>
            <p:cNvSpPr txBox="1"/>
            <p:nvPr/>
          </p:nvSpPr>
          <p:spPr>
            <a:xfrm>
              <a:off x="7166657" y="3401990"/>
              <a:ext cx="1940543" cy="237757"/>
            </a:xfrm>
            <a:prstGeom prst="rect">
              <a:avLst/>
            </a:prstGeom>
            <a:noFill/>
          </p:spPr>
          <p:txBody>
            <a:bodyPr wrap="square">
              <a:spAutoFit/>
            </a:bodyPr>
            <a:lstStyle/>
            <a:p>
              <a:r>
                <a:rPr lang="ja-JP" altLang="en-US" sz="1050" dirty="0">
                  <a:solidFill>
                    <a:schemeClr val="tx1"/>
                  </a:solidFill>
                  <a:latin typeface="+mn-ea"/>
                  <a:ea typeface="+mn-ea"/>
                </a:rPr>
                <a:t>：難病・小慢</a:t>
              </a:r>
              <a:r>
                <a:rPr lang="en-US" altLang="ja-JP" sz="1050" dirty="0">
                  <a:solidFill>
                    <a:schemeClr val="tx1"/>
                  </a:solidFill>
                  <a:latin typeface="+mn-ea"/>
                  <a:ea typeface="+mn-ea"/>
                </a:rPr>
                <a:t>DB</a:t>
              </a:r>
              <a:r>
                <a:rPr lang="ja-JP" altLang="en-US" sz="1050" dirty="0">
                  <a:solidFill>
                    <a:schemeClr val="tx1"/>
                  </a:solidFill>
                  <a:latin typeface="+mn-ea"/>
                  <a:ea typeface="+mn-ea"/>
                </a:rPr>
                <a:t>以外の作業</a:t>
              </a:r>
            </a:p>
          </p:txBody>
        </p:sp>
        <p:sp>
          <p:nvSpPr>
            <p:cNvPr id="7" name="正方形/長方形 6">
              <a:extLst>
                <a:ext uri="{FF2B5EF4-FFF2-40B4-BE49-F238E27FC236}">
                  <a16:creationId xmlns:a16="http://schemas.microsoft.com/office/drawing/2014/main" id="{0B87ADB0-FB30-47D9-F6FF-C359B11110CF}"/>
                </a:ext>
              </a:extLst>
            </p:cNvPr>
            <p:cNvSpPr/>
            <p:nvPr/>
          </p:nvSpPr>
          <p:spPr bwMode="auto">
            <a:xfrm>
              <a:off x="6934257" y="3195882"/>
              <a:ext cx="306328" cy="173225"/>
            </a:xfrm>
            <a:prstGeom prst="rect">
              <a:avLst/>
            </a:prstGeom>
            <a:solidFill>
              <a:schemeClr val="bg1"/>
            </a:solidFill>
            <a:ln w="28575">
              <a:solidFill>
                <a:srgbClr val="E27B26"/>
              </a:solidFill>
              <a:miter lim="800000"/>
              <a:headEnd/>
              <a:tailEnd/>
            </a:ln>
            <a:effectLst/>
          </p:spPr>
          <p:txBody>
            <a:bodyPr wrap="square" lIns="36000" rIns="36000" rtlCol="0" anchor="ctr" anchorCtr="0">
              <a:noAutofit/>
            </a:bodyPr>
            <a:lstStyle/>
            <a:p>
              <a:pPr algn="ctr"/>
              <a:r>
                <a:rPr lang="ja-JP" altLang="en-US" sz="1200" dirty="0">
                  <a:solidFill>
                    <a:schemeClr val="tx1"/>
                  </a:solidFill>
                  <a:latin typeface="Yu Gothic UI" panose="020B0500000000000000" pitchFamily="50" charset="-128"/>
                  <a:ea typeface="Yu Gothic UI" panose="020B0500000000000000" pitchFamily="50" charset="-128"/>
                </a:rPr>
                <a:t>　　　</a:t>
              </a:r>
            </a:p>
          </p:txBody>
        </p:sp>
        <p:sp>
          <p:nvSpPr>
            <p:cNvPr id="8" name="テキスト ボックス 7">
              <a:extLst>
                <a:ext uri="{FF2B5EF4-FFF2-40B4-BE49-F238E27FC236}">
                  <a16:creationId xmlns:a16="http://schemas.microsoft.com/office/drawing/2014/main" id="{9EE74535-8D80-8844-D8E6-97B44D3FB0A0}"/>
                </a:ext>
              </a:extLst>
            </p:cNvPr>
            <p:cNvSpPr txBox="1"/>
            <p:nvPr/>
          </p:nvSpPr>
          <p:spPr>
            <a:xfrm>
              <a:off x="7166657" y="3171627"/>
              <a:ext cx="1940543" cy="237757"/>
            </a:xfrm>
            <a:prstGeom prst="rect">
              <a:avLst/>
            </a:prstGeom>
            <a:noFill/>
          </p:spPr>
          <p:txBody>
            <a:bodyPr wrap="square">
              <a:spAutoFit/>
            </a:bodyPr>
            <a:lstStyle/>
            <a:p>
              <a:r>
                <a:rPr lang="ja-JP" altLang="en-US" sz="1050" dirty="0">
                  <a:solidFill>
                    <a:schemeClr val="tx1"/>
                  </a:solidFill>
                  <a:latin typeface="+mn-ea"/>
                  <a:ea typeface="+mn-ea"/>
                </a:rPr>
                <a:t>：難病・小慢</a:t>
              </a:r>
              <a:r>
                <a:rPr lang="en-US" altLang="ja-JP" sz="1050" dirty="0">
                  <a:solidFill>
                    <a:schemeClr val="tx1"/>
                  </a:solidFill>
                  <a:latin typeface="+mn-ea"/>
                  <a:ea typeface="+mn-ea"/>
                </a:rPr>
                <a:t>DB</a:t>
              </a:r>
              <a:r>
                <a:rPr lang="ja-JP" altLang="en-US" sz="1050" dirty="0">
                  <a:solidFill>
                    <a:schemeClr val="tx1"/>
                  </a:solidFill>
                  <a:latin typeface="+mn-ea"/>
                  <a:ea typeface="+mn-ea"/>
                </a:rPr>
                <a:t>を含む作業</a:t>
              </a:r>
            </a:p>
          </p:txBody>
        </p:sp>
      </p:grpSp>
      <p:sp>
        <p:nvSpPr>
          <p:cNvPr id="11" name="正方形/長方形 10">
            <a:extLst>
              <a:ext uri="{FF2B5EF4-FFF2-40B4-BE49-F238E27FC236}">
                <a16:creationId xmlns:a16="http://schemas.microsoft.com/office/drawing/2014/main" id="{AA4A1375-9FBF-0724-DCFE-9B490293E46C}"/>
              </a:ext>
            </a:extLst>
          </p:cNvPr>
          <p:cNvSpPr/>
          <p:nvPr/>
        </p:nvSpPr>
        <p:spPr>
          <a:xfrm>
            <a:off x="1282730" y="1001019"/>
            <a:ext cx="972000" cy="1041323"/>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pic>
        <p:nvPicPr>
          <p:cNvPr id="12" name="1-3-④">
            <a:hlinkClick r:id="" action="ppaction://media"/>
            <a:extLst>
              <a:ext uri="{FF2B5EF4-FFF2-40B4-BE49-F238E27FC236}">
                <a16:creationId xmlns:a16="http://schemas.microsoft.com/office/drawing/2014/main" id="{B5C456A7-A50B-46EC-0F5D-BD52E7F48CD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7166" y="-662952"/>
            <a:ext cx="609600" cy="609600"/>
          </a:xfrm>
          <a:prstGeom prst="rect">
            <a:avLst/>
          </a:prstGeom>
        </p:spPr>
      </p:pic>
      <p:sp>
        <p:nvSpPr>
          <p:cNvPr id="13" name="正方形/長方形 12">
            <a:extLst>
              <a:ext uri="{FF2B5EF4-FFF2-40B4-BE49-F238E27FC236}">
                <a16:creationId xmlns:a16="http://schemas.microsoft.com/office/drawing/2014/main" id="{E5A56EAD-3E49-FE52-16DD-31EF63E8DE5B}"/>
              </a:ext>
            </a:extLst>
          </p:cNvPr>
          <p:cNvSpPr/>
          <p:nvPr/>
        </p:nvSpPr>
        <p:spPr>
          <a:xfrm>
            <a:off x="2669649" y="1001019"/>
            <a:ext cx="972000" cy="1041323"/>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14" name="正方形/長方形 13">
            <a:extLst>
              <a:ext uri="{FF2B5EF4-FFF2-40B4-BE49-F238E27FC236}">
                <a16:creationId xmlns:a16="http://schemas.microsoft.com/office/drawing/2014/main" id="{600D35C4-3A14-DC8B-96B9-38910519C49E}"/>
              </a:ext>
            </a:extLst>
          </p:cNvPr>
          <p:cNvSpPr/>
          <p:nvPr/>
        </p:nvSpPr>
        <p:spPr>
          <a:xfrm>
            <a:off x="4079217" y="2548869"/>
            <a:ext cx="972000" cy="1041323"/>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
        <p:nvSpPr>
          <p:cNvPr id="15" name="正方形/長方形 14">
            <a:extLst>
              <a:ext uri="{FF2B5EF4-FFF2-40B4-BE49-F238E27FC236}">
                <a16:creationId xmlns:a16="http://schemas.microsoft.com/office/drawing/2014/main" id="{A81419E6-A72C-F14A-E507-153B749423FE}"/>
              </a:ext>
            </a:extLst>
          </p:cNvPr>
          <p:cNvSpPr/>
          <p:nvPr/>
        </p:nvSpPr>
        <p:spPr>
          <a:xfrm>
            <a:off x="5442336" y="2548869"/>
            <a:ext cx="972000" cy="1041323"/>
          </a:xfrm>
          <a:prstGeom prst="rect">
            <a:avLst/>
          </a:prstGeom>
          <a:noFill/>
          <a:ln w="38100">
            <a:solidFill>
              <a:srgbClr val="EB5032"/>
            </a:solidFill>
          </a:ln>
          <a:effectLst>
            <a:glow rad="25400">
              <a:schemeClr val="bg1"/>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a:p>
        </p:txBody>
      </p:sp>
    </p:spTree>
    <p:extLst>
      <p:ext uri="{BB962C8B-B14F-4D97-AF65-F5344CB8AC3E}">
        <p14:creationId xmlns:p14="http://schemas.microsoft.com/office/powerpoint/2010/main" val="3744523946"/>
      </p:ext>
    </p:extLst>
  </p:cSld>
  <p:clrMapOvr>
    <a:masterClrMapping/>
  </p:clrMapOvr>
  <mc:AlternateContent xmlns:mc="http://schemas.openxmlformats.org/markup-compatibility/2006" xmlns:p14="http://schemas.microsoft.com/office/powerpoint/2010/main">
    <mc:Choice Requires="p14">
      <p:transition spd="med" p14:dur="700" advClick="0" advTm="18080">
        <p:fade/>
      </p:transition>
    </mc:Choice>
    <mc:Fallback xmlns="">
      <p:transition spd="med" advClick="0" advTm="1808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784" fill="hold"/>
                                        <p:tgtEl>
                                          <p:spTgt spid="12"/>
                                        </p:tgtEl>
                                      </p:cBhvr>
                                    </p:cmd>
                                  </p:childTnLst>
                                </p:cTn>
                              </p:par>
                              <p:par>
                                <p:cTn id="7" presetID="10" presetClass="entr" presetSubtype="0" fill="hold" grpId="0" nodeType="withEffect">
                                  <p:stCondLst>
                                    <p:cond delay="450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par>
                                <p:cTn id="10" presetID="15" presetClass="emph" presetSubtype="0" nodeType="withEffect">
                                  <p:stCondLst>
                                    <p:cond delay="4500"/>
                                  </p:stCondLst>
                                  <p:childTnLst>
                                    <p:set>
                                      <p:cBhvr override="childStyle">
                                        <p:cTn id="11" dur="6000"/>
                                        <p:tgtEl>
                                          <p:spTgt spid="82">
                                            <p:txEl>
                                              <p:pRg st="0" end="0"/>
                                            </p:txEl>
                                          </p:spTgt>
                                        </p:tgtEl>
                                        <p:attrNameLst>
                                          <p:attrName>style.fontWeight</p:attrName>
                                        </p:attrNameLst>
                                      </p:cBhvr>
                                      <p:to>
                                        <p:strVal val="bold"/>
                                      </p:to>
                                    </p:set>
                                  </p:childTnLst>
                                </p:cTn>
                              </p:par>
                              <p:par>
                                <p:cTn id="12" presetID="3" presetClass="emph" presetSubtype="1" nodeType="withEffect">
                                  <p:stCondLst>
                                    <p:cond delay="4500"/>
                                  </p:stCondLst>
                                  <p:childTnLst>
                                    <p:set>
                                      <p:cBhvr override="childStyle">
                                        <p:cTn id="13" dur="6000"/>
                                        <p:tgtEl>
                                          <p:spTgt spid="82">
                                            <p:txEl>
                                              <p:pRg st="0" end="0"/>
                                            </p:txEl>
                                          </p:spTgt>
                                        </p:tgtEl>
                                        <p:attrNameLst>
                                          <p:attrName>style.color</p:attrName>
                                        </p:attrNameLst>
                                      </p:cBhvr>
                                      <p:to>
                                        <p:clrVal>
                                          <a:srgbClr val="EB5032"/>
                                        </p:clrVal>
                                      </p:to>
                                    </p:set>
                                  </p:childTnLst>
                                </p:cTn>
                              </p:par>
                              <p:par>
                                <p:cTn id="14" presetID="10" presetClass="exit" presetSubtype="0" fill="hold" grpId="1" nodeType="withEffect">
                                  <p:stCondLst>
                                    <p:cond delay="10500"/>
                                  </p:stCondLst>
                                  <p:childTnLst>
                                    <p:animEffect transition="out" filter="fade">
                                      <p:cBhvr>
                                        <p:cTn id="15" dur="500"/>
                                        <p:tgtEl>
                                          <p:spTgt spid="11"/>
                                        </p:tgtEl>
                                      </p:cBhvr>
                                    </p:animEffect>
                                    <p:set>
                                      <p:cBhvr>
                                        <p:cTn id="16" dur="1" fill="hold">
                                          <p:stCondLst>
                                            <p:cond delay="499"/>
                                          </p:stCondLst>
                                        </p:cTn>
                                        <p:tgtEl>
                                          <p:spTgt spid="11"/>
                                        </p:tgtEl>
                                        <p:attrNameLst>
                                          <p:attrName>style.visibility</p:attrName>
                                        </p:attrNameLst>
                                      </p:cBhvr>
                                      <p:to>
                                        <p:strVal val="hidden"/>
                                      </p:to>
                                    </p:set>
                                  </p:childTnLst>
                                </p:cTn>
                              </p:par>
                              <p:par>
                                <p:cTn id="17" presetID="10" presetClass="entr" presetSubtype="0" fill="hold" grpId="0" nodeType="withEffect">
                                  <p:stCondLst>
                                    <p:cond delay="550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5" presetClass="emph" presetSubtype="0" nodeType="withEffect">
                                  <p:stCondLst>
                                    <p:cond delay="5500"/>
                                  </p:stCondLst>
                                  <p:childTnLst>
                                    <p:set>
                                      <p:cBhvr override="childStyle">
                                        <p:cTn id="21" dur="6000"/>
                                        <p:tgtEl>
                                          <p:spTgt spid="44">
                                            <p:txEl>
                                              <p:pRg st="0" end="0"/>
                                            </p:txEl>
                                          </p:spTgt>
                                        </p:tgtEl>
                                        <p:attrNameLst>
                                          <p:attrName>style.fontWeight</p:attrName>
                                        </p:attrNameLst>
                                      </p:cBhvr>
                                      <p:to>
                                        <p:strVal val="bold"/>
                                      </p:to>
                                    </p:set>
                                  </p:childTnLst>
                                </p:cTn>
                              </p:par>
                              <p:par>
                                <p:cTn id="22" presetID="3" presetClass="emph" presetSubtype="1" nodeType="withEffect">
                                  <p:stCondLst>
                                    <p:cond delay="5500"/>
                                  </p:stCondLst>
                                  <p:childTnLst>
                                    <p:set>
                                      <p:cBhvr override="childStyle">
                                        <p:cTn id="23" dur="6000"/>
                                        <p:tgtEl>
                                          <p:spTgt spid="44">
                                            <p:txEl>
                                              <p:pRg st="0" end="0"/>
                                            </p:txEl>
                                          </p:spTgt>
                                        </p:tgtEl>
                                        <p:attrNameLst>
                                          <p:attrName>style.color</p:attrName>
                                        </p:attrNameLst>
                                      </p:cBhvr>
                                      <p:to>
                                        <p:clrVal>
                                          <a:srgbClr val="EB5032"/>
                                        </p:clrVal>
                                      </p:to>
                                    </p:set>
                                  </p:childTnLst>
                                </p:cTn>
                              </p:par>
                              <p:par>
                                <p:cTn id="24" presetID="10" presetClass="exit" presetSubtype="0" fill="hold" grpId="1" nodeType="withEffect">
                                  <p:stCondLst>
                                    <p:cond delay="11500"/>
                                  </p:stCondLst>
                                  <p:childTnLst>
                                    <p:animEffect transition="out" filter="fad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par>
                                <p:cTn id="27" presetID="10" presetClass="entr" presetSubtype="0" fill="hold" grpId="0" nodeType="withEffect">
                                  <p:stCondLst>
                                    <p:cond delay="650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5" presetClass="emph" presetSubtype="0" nodeType="withEffect">
                                  <p:stCondLst>
                                    <p:cond delay="6500"/>
                                  </p:stCondLst>
                                  <p:childTnLst>
                                    <p:set>
                                      <p:cBhvr override="childStyle">
                                        <p:cTn id="31" dur="6000"/>
                                        <p:tgtEl>
                                          <p:spTgt spid="45">
                                            <p:txEl>
                                              <p:pRg st="0" end="0"/>
                                            </p:txEl>
                                          </p:spTgt>
                                        </p:tgtEl>
                                        <p:attrNameLst>
                                          <p:attrName>style.fontWeight</p:attrName>
                                        </p:attrNameLst>
                                      </p:cBhvr>
                                      <p:to>
                                        <p:strVal val="bold"/>
                                      </p:to>
                                    </p:set>
                                  </p:childTnLst>
                                </p:cTn>
                              </p:par>
                              <p:par>
                                <p:cTn id="32" presetID="3" presetClass="emph" presetSubtype="1" nodeType="withEffect">
                                  <p:stCondLst>
                                    <p:cond delay="6500"/>
                                  </p:stCondLst>
                                  <p:childTnLst>
                                    <p:set>
                                      <p:cBhvr override="childStyle">
                                        <p:cTn id="33" dur="6000"/>
                                        <p:tgtEl>
                                          <p:spTgt spid="45">
                                            <p:txEl>
                                              <p:pRg st="0" end="0"/>
                                            </p:txEl>
                                          </p:spTgt>
                                        </p:tgtEl>
                                        <p:attrNameLst>
                                          <p:attrName>style.color</p:attrName>
                                        </p:attrNameLst>
                                      </p:cBhvr>
                                      <p:to>
                                        <p:clrVal>
                                          <a:srgbClr val="EB5032"/>
                                        </p:clrVal>
                                      </p:to>
                                    </p:set>
                                  </p:childTnLst>
                                </p:cTn>
                              </p:par>
                              <p:par>
                                <p:cTn id="34" presetID="10" presetClass="exit" presetSubtype="0" fill="hold" grpId="1" nodeType="withEffect">
                                  <p:stCondLst>
                                    <p:cond delay="12500"/>
                                  </p:stCondLst>
                                  <p:childTnLst>
                                    <p:animEffect transition="out" filter="fade">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par>
                                <p:cTn id="37" presetID="10" presetClass="entr" presetSubtype="0" fill="hold" grpId="0" nodeType="withEffect">
                                  <p:stCondLst>
                                    <p:cond delay="1300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childTnLst>
                                </p:cTn>
                              </p:par>
                              <p:par>
                                <p:cTn id="40" presetID="3" presetClass="emph" presetSubtype="1" nodeType="withEffect">
                                  <p:stCondLst>
                                    <p:cond delay="13000"/>
                                  </p:stCondLst>
                                  <p:childTnLst>
                                    <p:set>
                                      <p:cBhvr override="childStyle">
                                        <p:cTn id="41" dur="indefinite"/>
                                        <p:tgtEl>
                                          <p:spTgt spid="50">
                                            <p:txEl>
                                              <p:pRg st="0" end="0"/>
                                            </p:txEl>
                                          </p:spTgt>
                                        </p:tgtEl>
                                        <p:attrNameLst>
                                          <p:attrName>style.color</p:attrName>
                                        </p:attrNameLst>
                                      </p:cBhvr>
                                      <p:to>
                                        <p:clrVal>
                                          <a:srgbClr val="EB5032"/>
                                        </p:clrVal>
                                      </p:to>
                                    </p:set>
                                  </p:childTnLst>
                                </p:cTn>
                              </p:par>
                              <p:par>
                                <p:cTn id="42" presetID="3" presetClass="emph" presetSubtype="1" nodeType="withEffect">
                                  <p:stCondLst>
                                    <p:cond delay="13000"/>
                                  </p:stCondLst>
                                  <p:childTnLst>
                                    <p:set>
                                      <p:cBhvr override="childStyle">
                                        <p:cTn id="43" dur="indefinite"/>
                                        <p:tgtEl>
                                          <p:spTgt spid="50">
                                            <p:txEl>
                                              <p:pRg st="1" end="1"/>
                                            </p:txEl>
                                          </p:spTgt>
                                        </p:tgtEl>
                                        <p:attrNameLst>
                                          <p:attrName>style.color</p:attrName>
                                        </p:attrNameLst>
                                      </p:cBhvr>
                                      <p:to>
                                        <p:clrVal>
                                          <a:srgbClr val="EB5032"/>
                                        </p:clrVal>
                                      </p:to>
                                    </p:set>
                                  </p:childTnLst>
                                </p:cTn>
                              </p:par>
                              <p:par>
                                <p:cTn id="44" presetID="15" presetClass="emph" presetSubtype="0" nodeType="withEffect">
                                  <p:stCondLst>
                                    <p:cond delay="13000"/>
                                  </p:stCondLst>
                                  <p:childTnLst>
                                    <p:set>
                                      <p:cBhvr override="childStyle">
                                        <p:cTn id="45" dur="indefinite"/>
                                        <p:tgtEl>
                                          <p:spTgt spid="50">
                                            <p:txEl>
                                              <p:pRg st="0" end="0"/>
                                            </p:txEl>
                                          </p:spTgt>
                                        </p:tgtEl>
                                        <p:attrNameLst>
                                          <p:attrName>style.fontWeight</p:attrName>
                                        </p:attrNameLst>
                                      </p:cBhvr>
                                      <p:to>
                                        <p:strVal val="bold"/>
                                      </p:to>
                                    </p:set>
                                  </p:childTnLst>
                                </p:cTn>
                              </p:par>
                              <p:par>
                                <p:cTn id="46" presetID="15" presetClass="emph" presetSubtype="0" nodeType="withEffect">
                                  <p:stCondLst>
                                    <p:cond delay="13000"/>
                                  </p:stCondLst>
                                  <p:childTnLst>
                                    <p:set>
                                      <p:cBhvr override="childStyle">
                                        <p:cTn id="47" dur="indefinite"/>
                                        <p:tgtEl>
                                          <p:spTgt spid="50">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48" fill="hold" display="0">
                  <p:stCondLst>
                    <p:cond delay="indefinite"/>
                  </p:stCondLst>
                  <p:endCondLst>
                    <p:cond evt="onStopAudio" delay="0">
                      <p:tgtEl>
                        <p:sldTgt/>
                      </p:tgtEl>
                    </p:cond>
                  </p:endCondLst>
                </p:cTn>
                <p:tgtEl>
                  <p:spTgt spid="12"/>
                </p:tgtEl>
              </p:cMediaNode>
            </p:audio>
          </p:childTnLst>
        </p:cTn>
      </p:par>
    </p:tnLst>
    <p:bldLst>
      <p:bldP spid="11" grpId="0" animBg="1"/>
      <p:bldP spid="11" grpId="1" animBg="1"/>
      <p:bldP spid="13" grpId="0" animBg="1"/>
      <p:bldP spid="13" grpId="1" animBg="1"/>
      <p:bldP spid="14" grpId="0" animBg="1"/>
      <p:bldP spid="14" grpId="1"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5619E53D-828A-832E-C30F-95A18FD134E3}"/>
              </a:ext>
            </a:extLst>
          </p:cNvPr>
          <p:cNvSpPr>
            <a:spLocks noGrp="1"/>
          </p:cNvSpPr>
          <p:nvPr>
            <p:ph type="body" sz="quarter" idx="14"/>
          </p:nvPr>
        </p:nvSpPr>
        <p:spPr/>
        <p:txBody>
          <a:bodyPr/>
          <a:lstStyle/>
          <a:p>
            <a:pPr>
              <a:lnSpc>
                <a:spcPct val="90000"/>
              </a:lnSpc>
              <a:spcBef>
                <a:spcPts val="0"/>
              </a:spcBef>
            </a:pPr>
            <a:r>
              <a:rPr lang="ja-JP" altLang="en-US" dirty="0"/>
              <a:t>以上で、</a:t>
            </a:r>
            <a:r>
              <a:rPr lang="ja-JP" altLang="en-US" sz="1400" dirty="0">
                <a:solidFill>
                  <a:schemeClr val="bg1"/>
                </a:solidFill>
              </a:rPr>
              <a:t>指定医が転出する場合の作業の流れの説明は終了です。</a:t>
            </a:r>
            <a:endParaRPr lang="en-US" altLang="ja-JP" sz="1400" dirty="0">
              <a:solidFill>
                <a:schemeClr val="bg1"/>
              </a:solidFill>
            </a:endParaRPr>
          </a:p>
          <a:p>
            <a:pPr>
              <a:lnSpc>
                <a:spcPct val="90000"/>
              </a:lnSpc>
              <a:spcBef>
                <a:spcPts val="0"/>
              </a:spcBef>
            </a:pPr>
            <a:r>
              <a:rPr lang="ja-JP" altLang="en-US" sz="1400" dirty="0">
                <a:solidFill>
                  <a:schemeClr val="bg1"/>
                </a:solidFill>
              </a:rPr>
              <a:t>難病・小慢</a:t>
            </a:r>
            <a:r>
              <a:rPr lang="en-US" altLang="ja-JP" sz="1400" dirty="0">
                <a:solidFill>
                  <a:schemeClr val="bg1"/>
                </a:solidFill>
              </a:rPr>
              <a:t>DB</a:t>
            </a:r>
            <a:r>
              <a:rPr lang="ja-JP" altLang="en-US" sz="1400" dirty="0">
                <a:solidFill>
                  <a:schemeClr val="bg1"/>
                </a:solidFill>
              </a:rPr>
              <a:t>に関するお問い合わせは、上記の難病・小慢データベース利用者お問い合わせ窓口までお願いいたします。</a:t>
            </a:r>
            <a:endParaRPr kumimoji="1" lang="ja-JP" altLang="en-US" dirty="0"/>
          </a:p>
        </p:txBody>
      </p:sp>
      <p:sp>
        <p:nvSpPr>
          <p:cNvPr id="3" name="スライド番号プレースホルダ 12">
            <a:extLst>
              <a:ext uri="{FF2B5EF4-FFF2-40B4-BE49-F238E27FC236}">
                <a16:creationId xmlns:a16="http://schemas.microsoft.com/office/drawing/2014/main" id="{AEBBC2AB-F26C-D6D1-3557-BD557AB1EC07}"/>
              </a:ext>
            </a:extLst>
          </p:cNvPr>
          <p:cNvSpPr>
            <a:spLocks noGrp="1"/>
          </p:cNvSpPr>
          <p:nvPr>
            <p:ph type="sldNum" sz="quarter" idx="4294967295"/>
          </p:nvPr>
        </p:nvSpPr>
        <p:spPr>
          <a:xfrm>
            <a:off x="8560360" y="4916262"/>
            <a:ext cx="488950" cy="228600"/>
          </a:xfrm>
          <a:prstGeom prst="rect">
            <a:avLst/>
          </a:prstGeom>
        </p:spPr>
        <p:txBody>
          <a:bodyPr/>
          <a:lstStyle/>
          <a:p>
            <a:pPr algn="r">
              <a:defRPr/>
            </a:pPr>
            <a:fld id="{790173A9-6621-4FFE-BC07-AC198BDD4C9A}" type="slidenum">
              <a:rPr lang="en-US" altLang="ja-JP" sz="1100" smtClean="0">
                <a:solidFill>
                  <a:schemeClr val="tx1"/>
                </a:solidFill>
                <a:latin typeface="+mj-lt"/>
                <a:ea typeface="+mn-ea"/>
                <a:cs typeface="Arial" pitchFamily="34" charset="0"/>
              </a:rPr>
              <a:pPr algn="r">
                <a:defRPr/>
              </a:pPr>
              <a:t>2</a:t>
            </a:fld>
            <a:endParaRPr lang="en-US" altLang="ja-JP" sz="1100" dirty="0">
              <a:solidFill>
                <a:schemeClr val="tx1"/>
              </a:solidFill>
              <a:latin typeface="+mj-lt"/>
              <a:ea typeface="+mn-ea"/>
              <a:cs typeface="Arial" pitchFamily="34" charset="0"/>
            </a:endParaRPr>
          </a:p>
        </p:txBody>
      </p:sp>
      <p:pic>
        <p:nvPicPr>
          <p:cNvPr id="2" name="2-3-④">
            <a:hlinkClick r:id="" action="ppaction://media"/>
            <a:extLst>
              <a:ext uri="{FF2B5EF4-FFF2-40B4-BE49-F238E27FC236}">
                <a16:creationId xmlns:a16="http://schemas.microsoft.com/office/drawing/2014/main" id="{3A45E20E-E4D0-9098-62C2-E549CE964453}"/>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0" y="-723900"/>
            <a:ext cx="609600" cy="609600"/>
          </a:xfrm>
          <a:prstGeom prst="rect">
            <a:avLst/>
          </a:prstGeom>
        </p:spPr>
      </p:pic>
    </p:spTree>
    <p:extLst>
      <p:ext uri="{BB962C8B-B14F-4D97-AF65-F5344CB8AC3E}">
        <p14:creationId xmlns:p14="http://schemas.microsoft.com/office/powerpoint/2010/main" val="1520132923"/>
      </p:ext>
    </p:extLst>
  </p:cSld>
  <p:clrMapOvr>
    <a:masterClrMapping/>
  </p:clrMapOvr>
  <mc:AlternateContent xmlns:mc="http://schemas.openxmlformats.org/markup-compatibility/2006" xmlns:p14="http://schemas.microsoft.com/office/powerpoint/2010/main">
    <mc:Choice Requires="p14">
      <p:transition spd="med" p14:dur="700" advClick="0" advTm="15250">
        <p:fade/>
      </p:transition>
    </mc:Choice>
    <mc:Fallback xmlns="">
      <p:transition spd="med" advClick="0" advTm="152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5829"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標準デザイン">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難病・小慢">
      <a:majorFont>
        <a:latin typeface="Arial"/>
        <a:ea typeface="Yu Gothic UI"/>
        <a:cs typeface=""/>
      </a:majorFont>
      <a:minorFont>
        <a:latin typeface="Arial"/>
        <a:ea typeface="Yu Gothic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lumMod val="75000"/>
          </a:schemeClr>
        </a:solidFill>
        <a:ln w="9525">
          <a:noFill/>
          <a:miter lim="800000"/>
          <a:headEnd/>
          <a:tailEnd/>
        </a:ln>
        <a:effectLst/>
      </a:spPr>
      <a:bodyPr wrap="none" rtlCol="0" anchor="ctr" anchorCtr="0">
        <a:noAutofit/>
      </a:bodyPr>
      <a:lstStyle>
        <a:defPPr algn="ctr">
          <a:defRPr kumimoji="1" sz="1800" smtClean="0">
            <a:solidFill>
              <a:schemeClr val="tx1"/>
            </a:solidFill>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kumimoji="1" sz="2200" smtClean="0">
            <a:solidFill>
              <a:schemeClr val="tx1"/>
            </a:solidFill>
            <a:latin typeface="+mn-ea"/>
            <a:ea typeface="+mn-ea"/>
          </a:defRPr>
        </a:defPPr>
      </a:lstStyle>
    </a:txDef>
  </a:objectDefaults>
  <a:extraClrSchemeLst>
    <a:extraClrScheme>
      <a:clrScheme name="標準デザイン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8194E74ADC0F794E8926AD2D1F77B682" ma:contentTypeVersion="0" ma:contentTypeDescription="新しいドキュメントを作成します。" ma:contentTypeScope="" ma:versionID="ceb6d0bc6cd796137434d884cee2103a">
  <xsd:schema xmlns:xsd="http://www.w3.org/2001/XMLSchema" xmlns:xs="http://www.w3.org/2001/XMLSchema" xmlns:p="http://schemas.microsoft.com/office/2006/metadata/properties" targetNamespace="http://schemas.microsoft.com/office/2006/metadata/properties" ma:root="true" ma:fieldsID="dea3611c84d8560a9a14a230e5b4174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AD1398-06EF-4138-95FE-23BBA476AF92}">
  <ds:schemaRefs>
    <ds:schemaRef ds:uri="http://schemas.microsoft.com/sharepoint/v3/contenttype/forms"/>
  </ds:schemaRefs>
</ds:datastoreItem>
</file>

<file path=customXml/itemProps2.xml><?xml version="1.0" encoding="utf-8"?>
<ds:datastoreItem xmlns:ds="http://schemas.openxmlformats.org/officeDocument/2006/customXml" ds:itemID="{190D6402-1F4B-4D28-9548-BC849BB04977}">
  <ds:schemaRefs>
    <ds:schemaRef ds:uri="69b4350b-1eef-4a6f-a049-314d91b0d567"/>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90cb02d9-cc33-4f7a-b2c7-ae5fd86fdfb3"/>
    <ds:schemaRef ds:uri="http://www.w3.org/XML/1998/namespace"/>
  </ds:schemaRefs>
</ds:datastoreItem>
</file>

<file path=customXml/itemProps3.xml><?xml version="1.0" encoding="utf-8"?>
<ds:datastoreItem xmlns:ds="http://schemas.openxmlformats.org/officeDocument/2006/customXml" ds:itemID="{D2052511-10A7-4770-878D-AE75FBB2ABE6}"/>
</file>

<file path=docProps/app.xml><?xml version="1.0" encoding="utf-8"?>
<Properties xmlns="http://schemas.openxmlformats.org/officeDocument/2006/extended-properties" xmlns:vt="http://schemas.openxmlformats.org/officeDocument/2006/docPropsVTypes">
  <Template/>
  <TotalTime>0</TotalTime>
  <Words>205</Words>
  <Application>Microsoft Office PowerPoint</Application>
  <PresentationFormat>画面に合わせる (16:9)</PresentationFormat>
  <Paragraphs>26</Paragraphs>
  <Slides>3</Slides>
  <Notes>1</Notes>
  <HiddenSlides>0</HiddenSlides>
  <MMClips>3</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Yu Gothic UI</vt:lpstr>
      <vt:lpstr>HGPｺﾞｼｯｸE</vt:lpstr>
      <vt:lpstr>Arial</vt:lpstr>
      <vt:lpstr>Meiryo UI</vt:lpstr>
      <vt:lpstr>Times New Roman</vt:lpstr>
      <vt:lpstr>標準デザイン</vt:lpstr>
      <vt:lpstr>難病・小慢DBシステム説明動画</vt:lpstr>
      <vt:lpstr>指定医が転出する場合の作業の流れ</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102</cp:revision>
  <dcterms:created xsi:type="dcterms:W3CDTF">2004-05-26T10:25:15Z</dcterms:created>
  <dcterms:modified xsi:type="dcterms:W3CDTF">2022-10-26T01:26:55Z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0x0101008194E74ADC0F794E8926AD2D1F77B682</vt:lpwstr>
  </property>
  <property fmtid="{D5CDD505-2E9C-101B-9397-08002B2CF9AE}" pid="3" name="MediaServiceImageTags">
    <vt:lpwstr/>
  </property>
  <property fmtid="{D5CDD505-2E9C-101B-9397-08002B2CF9AE}" pid="4" name="Order">
    <vt:r8>453800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