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drawings/drawing3.xml" ContentType="application/vnd.openxmlformats-officedocument.drawing+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ctrlProps/ctrlProp69.xml" ContentType="application/vnd.ms-excel.controlproperties+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ctrlProps/ctrlProp82.xml" ContentType="application/vnd.ms-excel.controlproperties+xml"/>
  <Override PartName="/xl/ctrlProps/ctrlProp83.xml" ContentType="application/vnd.ms-excel.controlproperties+xml"/>
  <Override PartName="/xl/ctrlProps/ctrlProp84.xml" ContentType="application/vnd.ms-excel.controlproperties+xml"/>
  <Override PartName="/xl/ctrlProps/ctrlProp85.xml" ContentType="application/vnd.ms-excel.controlproperties+xml"/>
  <Override PartName="/xl/ctrlProps/ctrlProp86.xml" ContentType="application/vnd.ms-excel.controlproperties+xml"/>
  <Override PartName="/xl/ctrlProps/ctrlProp87.xml" ContentType="application/vnd.ms-excel.controlproperties+xml"/>
  <Override PartName="/xl/ctrlProps/ctrlProp88.xml" ContentType="application/vnd.ms-excel.controlproperties+xml"/>
  <Override PartName="/xl/ctrlProps/ctrlProp89.xml" ContentType="application/vnd.ms-excel.controlproperties+xml"/>
  <Override PartName="/xl/ctrlProps/ctrlProp90.xml" ContentType="application/vnd.ms-excel.controlproperties+xml"/>
  <Override PartName="/xl/ctrlProps/ctrlProp91.xml" ContentType="application/vnd.ms-excel.controlproperties+xml"/>
  <Override PartName="/xl/ctrlProps/ctrlProp92.xml" ContentType="application/vnd.ms-excel.controlproperties+xml"/>
  <Override PartName="/xl/ctrlProps/ctrlProp93.xml" ContentType="application/vnd.ms-excel.controlproperties+xml"/>
  <Override PartName="/xl/ctrlProps/ctrlProp94.xml" ContentType="application/vnd.ms-excel.controlproperties+xml"/>
  <Override PartName="/xl/ctrlProps/ctrlProp95.xml" ContentType="application/vnd.ms-excel.controlproperties+xml"/>
  <Override PartName="/xl/ctrlProps/ctrlProp96.xml" ContentType="application/vnd.ms-excel.controlproperties+xml"/>
  <Override PartName="/xl/ctrlProps/ctrlProp97.xml" ContentType="application/vnd.ms-excel.controlproperties+xml"/>
  <Override PartName="/xl/ctrlProps/ctrlProp98.xml" ContentType="application/vnd.ms-excel.controlproperties+xml"/>
  <Override PartName="/xl/ctrlProps/ctrlProp99.xml" ContentType="application/vnd.ms-excel.controlproperties+xml"/>
  <Override PartName="/xl/ctrlProps/ctrlProp100.xml" ContentType="application/vnd.ms-excel.controlproperties+xml"/>
  <Override PartName="/xl/ctrlProps/ctrlProp101.xml" ContentType="application/vnd.ms-excel.controlproperties+xml"/>
  <Override PartName="/xl/ctrlProps/ctrlProp102.xml" ContentType="application/vnd.ms-excel.controlproperties+xml"/>
  <Override PartName="/xl/ctrlProps/ctrlProp103.xml" ContentType="application/vnd.ms-excel.controlproperties+xml"/>
  <Override PartName="/xl/ctrlProps/ctrlProp104.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filterPrivacy="1" defaultThemeVersion="166925"/>
  <xr:revisionPtr revIDLastSave="0" documentId="13_ncr:1_{06168765-533C-45A6-8BFF-50B560AE1234}" xr6:coauthVersionLast="47" xr6:coauthVersionMax="47" xr10:uidLastSave="{00000000-0000-0000-0000-000000000000}"/>
  <bookViews>
    <workbookView xWindow="-23148" yWindow="-3552" windowWidth="23256" windowHeight="12456" xr2:uid="{E3779127-1C70-43DD-8B8B-BFB279E9D3AF}"/>
  </bookViews>
  <sheets>
    <sheet name="様式第１－４号（原疾患治療実施医療機関） " sheetId="4" r:id="rId1"/>
    <sheet name="様式第１－４号（女性 リスク分類表）" sheetId="1" r:id="rId2"/>
    <sheet name="様式第１－４号（男性 リスク分類表）" sheetId="2" r:id="rId3"/>
    <sheet name="（参考）略語表" sheetId="3" r:id="rId4"/>
  </sheets>
  <definedNames>
    <definedName name="_xlnm.Print_Area" localSheetId="3">'（参考）略語表'!$A$1:$B$47</definedName>
    <definedName name="_xlnm.Print_Area" localSheetId="0">'様式第１－４号（原疾患治療実施医療機関） '!$A$1:$K$42</definedName>
    <definedName name="_xlnm.Print_Area" localSheetId="1">'様式第１－４号（女性 リスク分類表）'!$A$1:$AA$49</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36" uniqueCount="268">
  <si>
    <t xml:space="preserve">化学療法および放射線治療による性腺毒性のリスク分類表（女性） </t>
    <phoneticPr fontId="1"/>
  </si>
  <si>
    <t>女性</t>
  </si>
  <si>
    <t>POIリスク</t>
  </si>
  <si>
    <t>POIリスク</t>
    <phoneticPr fontId="1"/>
  </si>
  <si>
    <t>〔治療による早発卵巣不全（POI）リスク〕</t>
  </si>
  <si>
    <t>「低」</t>
  </si>
  <si>
    <t>「中」</t>
    <phoneticPr fontId="1"/>
  </si>
  <si>
    <t>「高」</t>
    <phoneticPr fontId="1"/>
  </si>
  <si>
    <t>化学療法</t>
  </si>
  <si>
    <t>Cyclophosphamide</t>
  </si>
  <si>
    <t>＜4,000 mg/㎡</t>
    <phoneticPr fontId="1"/>
  </si>
  <si>
    <t>4,000～8,000 mg/㎡</t>
    <phoneticPr fontId="1"/>
  </si>
  <si>
    <t>＞8,000 mg/㎡</t>
    <phoneticPr fontId="1"/>
  </si>
  <si>
    <t>equivalent dose</t>
  </si>
  <si>
    <t>思春期前（月経未発来）の場合には以下の範囲となる。初経後しばらくは明確な線引きが困難</t>
  </si>
  <si>
    <t>(CED)</t>
  </si>
  <si>
    <t>＜8,000 mg/㎡</t>
    <phoneticPr fontId="1"/>
  </si>
  <si>
    <t>8,000～12,000 mg/㎡</t>
    <phoneticPr fontId="1"/>
  </si>
  <si>
    <t>＞12,000 mg/㎡</t>
    <phoneticPr fontId="1"/>
  </si>
  <si>
    <t>薬剤別</t>
  </si>
  <si>
    <t>アルキル化薬</t>
  </si>
  <si>
    <t>白金製剤</t>
  </si>
  <si>
    <t>CDDP＜600 mg/㎡</t>
    <phoneticPr fontId="1"/>
  </si>
  <si>
    <t>CDDP＞600 mg/㎡</t>
    <phoneticPr fontId="1"/>
  </si>
  <si>
    <t>CBDCA</t>
    <phoneticPr fontId="1"/>
  </si>
  <si>
    <t>代謝拮抗薬</t>
  </si>
  <si>
    <t>6-MP</t>
    <phoneticPr fontId="1"/>
  </si>
  <si>
    <t>ビンカアルカロイド</t>
  </si>
  <si>
    <t>VCR</t>
    <phoneticPr fontId="1"/>
  </si>
  <si>
    <t>モノクローナル抗体</t>
  </si>
  <si>
    <t>Bmab</t>
    <phoneticPr fontId="1"/>
  </si>
  <si>
    <t>レジメン別</t>
  </si>
  <si>
    <t>AC/EC±タキサン</t>
  </si>
  <si>
    <t>AC×4サイクル</t>
    <phoneticPr fontId="1"/>
  </si>
  <si>
    <t>（40歳未満）</t>
    <phoneticPr fontId="1"/>
  </si>
  <si>
    <t>（40歳以上）</t>
    <phoneticPr fontId="1"/>
  </si>
  <si>
    <t>AC/EC×4サイクル</t>
    <phoneticPr fontId="1"/>
  </si>
  <si>
    <t>+タキサン</t>
    <phoneticPr fontId="1"/>
  </si>
  <si>
    <t>（35歳未満）</t>
    <phoneticPr fontId="1"/>
  </si>
  <si>
    <t>（35歳以上）</t>
    <phoneticPr fontId="1"/>
  </si>
  <si>
    <t>(F)EC×4サイクル</t>
    <phoneticPr fontId="1"/>
  </si>
  <si>
    <t>＋ dose dense タキサン</t>
    <phoneticPr fontId="1"/>
  </si>
  <si>
    <t>　CMF，CEF，
CAF，TAC</t>
    <phoneticPr fontId="1"/>
  </si>
  <si>
    <t>CMF</t>
    <phoneticPr fontId="1"/>
  </si>
  <si>
    <t>CEF</t>
    <phoneticPr fontId="1"/>
  </si>
  <si>
    <t>CAF</t>
    <phoneticPr fontId="1"/>
  </si>
  <si>
    <t>TAC</t>
    <phoneticPr fontId="1"/>
  </si>
  <si>
    <t>6サイクル</t>
    <phoneticPr fontId="1"/>
  </si>
  <si>
    <t>（30歳未満）</t>
    <phoneticPr fontId="1"/>
  </si>
  <si>
    <t>（30～39歳）</t>
    <phoneticPr fontId="1"/>
  </si>
  <si>
    <t>FOLFOX</t>
  </si>
  <si>
    <t xml:space="preserve"> FOLFOX（40歳未満）</t>
    <phoneticPr fontId="1"/>
  </si>
  <si>
    <t>FOLFOX（40歳以上）</t>
    <phoneticPr fontId="1"/>
  </si>
  <si>
    <t>Escalated
BEACOPP</t>
    <phoneticPr fontId="1"/>
  </si>
  <si>
    <t>Escalated BEACOPP</t>
    <phoneticPr fontId="1"/>
  </si>
  <si>
    <t>2サイクル</t>
    <phoneticPr fontId="1"/>
  </si>
  <si>
    <t>6-8サイクル</t>
    <phoneticPr fontId="1"/>
  </si>
  <si>
    <t>（30歳未満）</t>
  </si>
  <si>
    <t>（30歳以上）</t>
    <phoneticPr fontId="1"/>
  </si>
  <si>
    <t>CHOP</t>
  </si>
  <si>
    <t>CHOP 6サイクル</t>
    <phoneticPr fontId="1"/>
  </si>
  <si>
    <t>Dose-adjusted</t>
  </si>
  <si>
    <t xml:space="preserve">Dose-adjusted EPOCH </t>
    <phoneticPr fontId="1"/>
  </si>
  <si>
    <t>EPOCH</t>
  </si>
  <si>
    <t>その他</t>
  </si>
  <si>
    <t>疾患別治療</t>
  </si>
  <si>
    <t>急性骨髄性白血病治療</t>
    <phoneticPr fontId="1"/>
  </si>
  <si>
    <t>骨肉腫治療</t>
    <phoneticPr fontId="1"/>
  </si>
  <si>
    <t>急性リンパ性白血病治療</t>
    <phoneticPr fontId="1"/>
  </si>
  <si>
    <t>ユーイング肉腫治療</t>
    <phoneticPr fontId="1"/>
  </si>
  <si>
    <t>化学療法＋放射線治療</t>
  </si>
  <si>
    <t>TMZ＋頭蓋照射</t>
    <phoneticPr fontId="1"/>
  </si>
  <si>
    <t>BCNU＋頭蓋照射</t>
    <phoneticPr fontId="1"/>
  </si>
  <si>
    <t>アルキル化薬＋骨盤照射</t>
    <phoneticPr fontId="1"/>
  </si>
  <si>
    <t>造血幹細胞移植</t>
  </si>
  <si>
    <t>CPA,BU,L-PAMを含むレジメン</t>
    <phoneticPr fontId="1"/>
  </si>
  <si>
    <t>全身照射を含むレジメン</t>
    <phoneticPr fontId="1"/>
  </si>
  <si>
    <t>男性</t>
  </si>
  <si>
    <t>低リスク</t>
  </si>
  <si>
    <t>中リスク</t>
  </si>
  <si>
    <t>高リスク</t>
  </si>
  <si>
    <t>（治療関連による無精子症になるリスク）</t>
  </si>
  <si>
    <t>＜4,000 mg/㎡</t>
  </si>
  <si>
    <t>―</t>
  </si>
  <si>
    <t>≧4,000 mg/㎡</t>
  </si>
  <si>
    <t>equivalent dose</t>
    <phoneticPr fontId="1"/>
  </si>
  <si>
    <t>＜4,000 mg/㎡：</t>
  </si>
  <si>
    <t>≧4,000 mg/㎡：精子運動性低下</t>
    <phoneticPr fontId="1"/>
  </si>
  <si>
    <t xml:space="preserve">(CED) </t>
    <phoneticPr fontId="1"/>
  </si>
  <si>
    <t>約90%は精液所見正常</t>
    <phoneticPr fontId="1"/>
  </si>
  <si>
    <t>≧8,000 mg/㎡：無精子症が遷延・永続</t>
  </si>
  <si>
    <t>CDDP＜600 mg/㎡</t>
  </si>
  <si>
    <t>CDDP＞600 mg/㎡</t>
  </si>
  <si>
    <t>アントラサイクリン</t>
  </si>
  <si>
    <t>DXR</t>
    <phoneticPr fontId="1"/>
  </si>
  <si>
    <t xml:space="preserve"> IDR</t>
    <phoneticPr fontId="1"/>
  </si>
  <si>
    <t>DNR</t>
    <phoneticPr fontId="1"/>
  </si>
  <si>
    <t>MIT</t>
    <phoneticPr fontId="1"/>
  </si>
  <si>
    <t>6-MP</t>
  </si>
  <si>
    <t>Ara-C</t>
  </si>
  <si>
    <t>MTX</t>
  </si>
  <si>
    <t>GEM</t>
  </si>
  <si>
    <t>Flu</t>
  </si>
  <si>
    <t>VCR</t>
  </si>
  <si>
    <t>VBL</t>
  </si>
  <si>
    <t>ETP</t>
  </si>
  <si>
    <t>BLM</t>
  </si>
  <si>
    <t>Act-D</t>
  </si>
  <si>
    <t>MMC</t>
  </si>
  <si>
    <t>ABVD</t>
    <phoneticPr fontId="1"/>
  </si>
  <si>
    <t>BEACOPP：＞6サイクル</t>
  </si>
  <si>
    <t>BEP 2～4サイクル</t>
  </si>
  <si>
    <t>骨肉腫治療</t>
  </si>
  <si>
    <t>ユーイング肉腫治療</t>
  </si>
  <si>
    <t>アルキル化薬＋骨盤照射</t>
  </si>
  <si>
    <t>アルキル化薬＋精巣照射</t>
  </si>
  <si>
    <t>TMZ＋頭蓋照射</t>
  </si>
  <si>
    <t>BCNU＋頭蓋照射</t>
  </si>
  <si>
    <t>BU+CPA</t>
  </si>
  <si>
    <t>Flu+L-PAM</t>
  </si>
  <si>
    <t>アルキル化薬＋全身照射</t>
  </si>
  <si>
    <t>CVP</t>
    <phoneticPr fontId="1"/>
  </si>
  <si>
    <t>ABVD</t>
  </si>
  <si>
    <t>BEP</t>
  </si>
  <si>
    <t>BEP</t>
    <phoneticPr fontId="1"/>
  </si>
  <si>
    <t>EP</t>
  </si>
  <si>
    <t>EP</t>
    <phoneticPr fontId="1"/>
  </si>
  <si>
    <t xml:space="preserve">化学療法および放射線治療による性腺毒性のリスク分類表（男性） </t>
    <rPh sb="27" eb="29">
      <t>ダンセイ</t>
    </rPh>
    <phoneticPr fontId="1"/>
  </si>
  <si>
    <t>CEDの項で該当か所にチェックすること。</t>
    <rPh sb="4" eb="5">
      <t>コウ</t>
    </rPh>
    <rPh sb="6" eb="8">
      <t>ガイトウ</t>
    </rPh>
    <rPh sb="9" eb="10">
      <t>ショ</t>
    </rPh>
    <phoneticPr fontId="1"/>
  </si>
  <si>
    <t>CED</t>
    <phoneticPr fontId="1"/>
  </si>
  <si>
    <t>CBDCA</t>
  </si>
  <si>
    <t>Ara-C</t>
    <phoneticPr fontId="1"/>
  </si>
  <si>
    <t>GEM</t>
    <phoneticPr fontId="1"/>
  </si>
  <si>
    <t>MTX</t>
    <phoneticPr fontId="1"/>
  </si>
  <si>
    <t>Bmab</t>
  </si>
  <si>
    <t>EC</t>
    <phoneticPr fontId="1"/>
  </si>
  <si>
    <t>AC</t>
    <phoneticPr fontId="1"/>
  </si>
  <si>
    <t>BEACOPP　</t>
    <phoneticPr fontId="1"/>
  </si>
  <si>
    <t>TMZ</t>
    <phoneticPr fontId="1"/>
  </si>
  <si>
    <t>BCNU</t>
    <phoneticPr fontId="1"/>
  </si>
  <si>
    <t>BU</t>
    <phoneticPr fontId="1"/>
  </si>
  <si>
    <t>L-PAM</t>
    <phoneticPr fontId="1"/>
  </si>
  <si>
    <t>CPA</t>
    <phoneticPr fontId="1"/>
  </si>
  <si>
    <t>L-OHP</t>
    <phoneticPr fontId="1"/>
  </si>
  <si>
    <t>COP</t>
    <phoneticPr fontId="1"/>
  </si>
  <si>
    <t>DXR</t>
  </si>
  <si>
    <t>DNR</t>
  </si>
  <si>
    <t>MIT</t>
  </si>
  <si>
    <t>CDDP</t>
    <phoneticPr fontId="1"/>
  </si>
  <si>
    <t>IDR</t>
    <phoneticPr fontId="1"/>
  </si>
  <si>
    <t>略語</t>
    <rPh sb="0" eb="2">
      <t>リャクゴ</t>
    </rPh>
    <phoneticPr fontId="1"/>
  </si>
  <si>
    <t>用語の説明</t>
    <rPh sb="0" eb="2">
      <t>ヨウゴ</t>
    </rPh>
    <rPh sb="3" eb="5">
      <t>セツメイ</t>
    </rPh>
    <phoneticPr fontId="1"/>
  </si>
  <si>
    <t>actinomycin D（アクチノマイシンＤ）</t>
    <phoneticPr fontId="1"/>
  </si>
  <si>
    <t>cytosine arabinoside（シタラビン）</t>
    <phoneticPr fontId="1"/>
  </si>
  <si>
    <t>bis-chloroethylnitrosourea（カルムスチン）</t>
    <phoneticPr fontId="1"/>
  </si>
  <si>
    <t>bevacizumab（ベバシズマブ）</t>
    <phoneticPr fontId="1"/>
  </si>
  <si>
    <t>bleomycin（ブレオマイシン）</t>
    <phoneticPr fontId="1"/>
  </si>
  <si>
    <t>carboplatin（カルボプラチン）</t>
    <phoneticPr fontId="1"/>
  </si>
  <si>
    <t>cisplatin（シスプラチン）</t>
    <phoneticPr fontId="1"/>
  </si>
  <si>
    <t>daunorubicin（ダウノルビシン）</t>
    <phoneticPr fontId="1"/>
  </si>
  <si>
    <t>doxorubicin（ドキソルビシン）</t>
    <phoneticPr fontId="1"/>
  </si>
  <si>
    <t>etoposide（エトポシド）</t>
    <phoneticPr fontId="1"/>
  </si>
  <si>
    <t>fludarabine（フルダラ）</t>
    <phoneticPr fontId="1"/>
  </si>
  <si>
    <t>gemcitabine（ゲムシタビン）</t>
    <phoneticPr fontId="1"/>
  </si>
  <si>
    <t>idarubicin（イダルビシン）</t>
    <phoneticPr fontId="1"/>
  </si>
  <si>
    <t>oxaliplatin（オキサリプラチン）</t>
    <phoneticPr fontId="1"/>
  </si>
  <si>
    <t>melphalan（メルファラン）</t>
    <phoneticPr fontId="1"/>
  </si>
  <si>
    <t>mitoxantrone（ミトキサントロン）</t>
    <phoneticPr fontId="1"/>
  </si>
  <si>
    <t>mitomycin C（マイトマイシンＣ）</t>
    <phoneticPr fontId="1"/>
  </si>
  <si>
    <t>methotrexate（メトトレキサート）</t>
    <phoneticPr fontId="1"/>
  </si>
  <si>
    <t>temozolomide（テモゾロミド）</t>
    <phoneticPr fontId="1"/>
  </si>
  <si>
    <t>vinblastine（ビンブラスチン）</t>
    <phoneticPr fontId="1"/>
  </si>
  <si>
    <t>cyclophosphamide equivalent dose（シクロホスファミド相当量）※</t>
    <rPh sb="42" eb="44">
      <t>ソウトウ</t>
    </rPh>
    <rPh sb="44" eb="45">
      <t>リョウ</t>
    </rPh>
    <phoneticPr fontId="1"/>
  </si>
  <si>
    <t>放射線治療</t>
    <rPh sb="0" eb="3">
      <t>ホウシャセン</t>
    </rPh>
    <rPh sb="3" eb="5">
      <t>チリョウ</t>
    </rPh>
    <phoneticPr fontId="1"/>
  </si>
  <si>
    <t>放射性ヨウ素（I-131）</t>
    <rPh sb="0" eb="3">
      <t>ホウシャセイ</t>
    </rPh>
    <rPh sb="5" eb="6">
      <t>ソ</t>
    </rPh>
    <phoneticPr fontId="1"/>
  </si>
  <si>
    <t>頭蓋照射　＞40 Gy</t>
    <rPh sb="0" eb="2">
      <t>ズガイ</t>
    </rPh>
    <rPh sb="2" eb="4">
      <t>ショウシャ</t>
    </rPh>
    <phoneticPr fontId="1"/>
  </si>
  <si>
    <t>COP</t>
    <phoneticPr fontId="1"/>
  </si>
  <si>
    <t>放射線治療</t>
    <rPh sb="0" eb="3">
      <t>ホウシャセン</t>
    </rPh>
    <rPh sb="3" eb="5">
      <t>チリョウ</t>
    </rPh>
    <phoneticPr fontId="1"/>
  </si>
  <si>
    <t>全身照射</t>
    <rPh sb="0" eb="2">
      <t>ゼンシン</t>
    </rPh>
    <rPh sb="2" eb="4">
      <t>ショウシャ</t>
    </rPh>
    <phoneticPr fontId="1"/>
  </si>
  <si>
    <t>頭蓋照射</t>
    <rPh sb="0" eb="2">
      <t>ズガイ</t>
    </rPh>
    <rPh sb="2" eb="4">
      <t>ショウシャ</t>
    </rPh>
    <phoneticPr fontId="1"/>
  </si>
  <si>
    <t>骨盤照射</t>
    <rPh sb="0" eb="2">
      <t>コツバン</t>
    </rPh>
    <rPh sb="2" eb="4">
      <t>ショウシャ</t>
    </rPh>
    <phoneticPr fontId="1"/>
  </si>
  <si>
    <t>精巣照射</t>
    <rPh sb="0" eb="2">
      <t>セイソウ</t>
    </rPh>
    <rPh sb="2" eb="4">
      <t>ショウシャ</t>
    </rPh>
    <phoneticPr fontId="1"/>
  </si>
  <si>
    <t>＜0.7 Gy</t>
    <phoneticPr fontId="1"/>
  </si>
  <si>
    <t>１～６ Gy</t>
    <phoneticPr fontId="1"/>
  </si>
  <si>
    <t>成人男性　＞2.5 Gy</t>
    <rPh sb="0" eb="2">
      <t>セイジン</t>
    </rPh>
    <rPh sb="2" eb="4">
      <t>ダンセイ</t>
    </rPh>
    <phoneticPr fontId="1"/>
  </si>
  <si>
    <t>小児　≧６ Gy</t>
    <rPh sb="0" eb="2">
      <t>ショウニ</t>
    </rPh>
    <phoneticPr fontId="1"/>
  </si>
  <si>
    <t>≧40 Gy</t>
    <phoneticPr fontId="1"/>
  </si>
  <si>
    <t>腹部／骨盤 （思春期前） 10-＜15 Gy</t>
    <rPh sb="0" eb="2">
      <t>フクブ</t>
    </rPh>
    <rPh sb="3" eb="5">
      <t>コツバン</t>
    </rPh>
    <rPh sb="7" eb="10">
      <t>シシュンキ</t>
    </rPh>
    <rPh sb="10" eb="11">
      <t>マエ</t>
    </rPh>
    <phoneticPr fontId="1"/>
  </si>
  <si>
    <t>腹部／骨盤（思春期以降）≧10 Gy</t>
    <rPh sb="0" eb="2">
      <t>フクブ</t>
    </rPh>
    <rPh sb="3" eb="5">
      <t>コツバン</t>
    </rPh>
    <rPh sb="6" eb="9">
      <t>シシュンキ</t>
    </rPh>
    <rPh sb="9" eb="11">
      <t>イコウ</t>
    </rPh>
    <phoneticPr fontId="1"/>
  </si>
  <si>
    <t>腹部／骨盤（成人女性） ＞６ Gy</t>
    <rPh sb="0" eb="2">
      <t>フクブ</t>
    </rPh>
    <rPh sb="3" eb="5">
      <t>コツバン</t>
    </rPh>
    <rPh sb="6" eb="8">
      <t>セイジン</t>
    </rPh>
    <rPh sb="8" eb="10">
      <t>ジョセイ</t>
    </rPh>
    <phoneticPr fontId="1"/>
  </si>
  <si>
    <t>放射性ヨウ素（I-131）</t>
    <phoneticPr fontId="1"/>
  </si>
  <si>
    <t>CEDの項で該当か所にチェックすること。</t>
    <rPh sb="9" eb="10">
      <t>ショ</t>
    </rPh>
    <phoneticPr fontId="1"/>
  </si>
  <si>
    <t>EPOCH</t>
    <phoneticPr fontId="1"/>
  </si>
  <si>
    <t>実施あり</t>
    <rPh sb="0" eb="2">
      <t>ジッシ</t>
    </rPh>
    <phoneticPr fontId="1"/>
  </si>
  <si>
    <t>vincristine（ビンクリスチン）</t>
  </si>
  <si>
    <t>急性骨髄性白血病治療</t>
    <rPh sb="0" eb="2">
      <t>キュウセイ</t>
    </rPh>
    <rPh sb="2" eb="5">
      <t>コツズイセイ</t>
    </rPh>
    <rPh sb="5" eb="8">
      <t>ハッケツビョウ</t>
    </rPh>
    <rPh sb="8" eb="10">
      <t>チリョウ</t>
    </rPh>
    <phoneticPr fontId="1"/>
  </si>
  <si>
    <t>急性リンパ性白血病治療</t>
    <rPh sb="0" eb="2">
      <t>キュウセイ</t>
    </rPh>
    <rPh sb="5" eb="6">
      <t>セイ</t>
    </rPh>
    <rPh sb="6" eb="9">
      <t>ハッケツビョウ</t>
    </rPh>
    <rPh sb="9" eb="11">
      <t>チリョウ</t>
    </rPh>
    <phoneticPr fontId="1"/>
  </si>
  <si>
    <t>骨肉腫治療</t>
    <rPh sb="0" eb="3">
      <t>コツニクシュ</t>
    </rPh>
    <rPh sb="1" eb="3">
      <t>ニクシュ</t>
    </rPh>
    <rPh sb="3" eb="5">
      <t>チリョウ</t>
    </rPh>
    <phoneticPr fontId="1"/>
  </si>
  <si>
    <t>ユーイング肉腫治療</t>
    <rPh sb="5" eb="7">
      <t>ニクシュ</t>
    </rPh>
    <rPh sb="7" eb="9">
      <t>チリョウ</t>
    </rPh>
    <phoneticPr fontId="1"/>
  </si>
  <si>
    <t>多剤併用</t>
    <rPh sb="0" eb="2">
      <t>タザイ</t>
    </rPh>
    <rPh sb="2" eb="4">
      <t>ヘイヨウ</t>
    </rPh>
    <phoneticPr fontId="1"/>
  </si>
  <si>
    <t>腹部／骨盤（思春期前）  ≧15 Gy</t>
    <rPh sb="0" eb="2">
      <t>フクブ</t>
    </rPh>
    <rPh sb="3" eb="5">
      <t>コツバン</t>
    </rPh>
    <rPh sb="6" eb="9">
      <t>シシュンキ</t>
    </rPh>
    <rPh sb="9" eb="10">
      <t>マエ</t>
    </rPh>
    <phoneticPr fontId="1"/>
  </si>
  <si>
    <r>
      <t>※CEDとは、シクロホスファミド以外のアルキル化剤について、「この薬剤をシクロホスファミドに置き換えた場合、どの程度の量を投与したことになるか」を示すものであり、以下の式で算出される。
CED (mg/m</t>
    </r>
    <r>
      <rPr>
        <vertAlign val="superscript"/>
        <sz val="9"/>
        <color theme="1"/>
        <rFont val="游ゴシック"/>
        <family val="3"/>
        <charset val="128"/>
        <scheme val="minor"/>
      </rPr>
      <t>2</t>
    </r>
    <r>
      <rPr>
        <sz val="9"/>
        <color theme="1"/>
        <rFont val="游ゴシック"/>
        <family val="3"/>
        <charset val="128"/>
        <scheme val="minor"/>
      </rPr>
      <t>) = 1.0 (cumulative cyclophosphamide dose (mg/m</t>
    </r>
    <r>
      <rPr>
        <vertAlign val="superscript"/>
        <sz val="9"/>
        <color theme="1"/>
        <rFont val="游ゴシック"/>
        <family val="3"/>
        <charset val="128"/>
        <scheme val="minor"/>
      </rPr>
      <t>2</t>
    </r>
    <r>
      <rPr>
        <sz val="9"/>
        <color theme="1"/>
        <rFont val="游ゴシック"/>
        <family val="3"/>
        <charset val="128"/>
        <scheme val="minor"/>
      </rPr>
      <t>)) + 0.244 (cumulative ifosfamide dose (mg/m</t>
    </r>
    <r>
      <rPr>
        <vertAlign val="superscript"/>
        <sz val="9"/>
        <color theme="1"/>
        <rFont val="游ゴシック"/>
        <family val="3"/>
        <charset val="128"/>
        <scheme val="minor"/>
      </rPr>
      <t>2</t>
    </r>
    <r>
      <rPr>
        <sz val="9"/>
        <color theme="1"/>
        <rFont val="游ゴシック"/>
        <family val="3"/>
        <charset val="128"/>
        <scheme val="minor"/>
      </rPr>
      <t>)) + 0.857 (cumulative procarbazine dose (mg/m</t>
    </r>
    <r>
      <rPr>
        <vertAlign val="superscript"/>
        <sz val="9"/>
        <color theme="1"/>
        <rFont val="游ゴシック"/>
        <family val="3"/>
        <charset val="128"/>
        <scheme val="minor"/>
      </rPr>
      <t>2</t>
    </r>
    <r>
      <rPr>
        <sz val="9"/>
        <color theme="1"/>
        <rFont val="游ゴシック"/>
        <family val="3"/>
        <charset val="128"/>
        <scheme val="minor"/>
      </rPr>
      <t>)) + 14.286 (cumulative chlorambucil dose (mg/m</t>
    </r>
    <r>
      <rPr>
        <vertAlign val="superscript"/>
        <sz val="9"/>
        <color theme="1"/>
        <rFont val="游ゴシック"/>
        <family val="3"/>
        <charset val="128"/>
        <scheme val="minor"/>
      </rPr>
      <t>2</t>
    </r>
    <r>
      <rPr>
        <sz val="9"/>
        <color theme="1"/>
        <rFont val="游ゴシック"/>
        <family val="3"/>
        <charset val="128"/>
        <scheme val="minor"/>
      </rPr>
      <t>)) + 15.0 (cumulative BCNU dose (mg/m</t>
    </r>
    <r>
      <rPr>
        <vertAlign val="superscript"/>
        <sz val="9"/>
        <color theme="1"/>
        <rFont val="游ゴシック"/>
        <family val="3"/>
        <charset val="128"/>
        <scheme val="minor"/>
      </rPr>
      <t>2</t>
    </r>
    <r>
      <rPr>
        <sz val="9"/>
        <color theme="1"/>
        <rFont val="游ゴシック"/>
        <family val="3"/>
        <charset val="128"/>
        <scheme val="minor"/>
      </rPr>
      <t>)) + 16.0 (cumulative CCNU dose (mg/m</t>
    </r>
    <r>
      <rPr>
        <vertAlign val="superscript"/>
        <sz val="9"/>
        <color theme="1"/>
        <rFont val="游ゴシック"/>
        <family val="3"/>
        <charset val="128"/>
        <scheme val="minor"/>
      </rPr>
      <t>2</t>
    </r>
    <r>
      <rPr>
        <sz val="9"/>
        <color theme="1"/>
        <rFont val="游ゴシック"/>
        <family val="3"/>
        <charset val="128"/>
        <scheme val="minor"/>
      </rPr>
      <t>)) + 40 (cumulative melphalan dose (mg/m</t>
    </r>
    <r>
      <rPr>
        <vertAlign val="superscript"/>
        <sz val="9"/>
        <color theme="1"/>
        <rFont val="游ゴシック"/>
        <family val="3"/>
        <charset val="128"/>
        <scheme val="minor"/>
      </rPr>
      <t>2</t>
    </r>
    <r>
      <rPr>
        <sz val="9"/>
        <color theme="1"/>
        <rFont val="游ゴシック"/>
        <family val="3"/>
        <charset val="128"/>
        <scheme val="minor"/>
      </rPr>
      <t>)) + 50 (cumulative Thio-TEPA dose (mg/m</t>
    </r>
    <r>
      <rPr>
        <vertAlign val="superscript"/>
        <sz val="9"/>
        <color theme="1"/>
        <rFont val="游ゴシック"/>
        <family val="3"/>
        <charset val="128"/>
        <scheme val="minor"/>
      </rPr>
      <t>2</t>
    </r>
    <r>
      <rPr>
        <sz val="9"/>
        <color theme="1"/>
        <rFont val="游ゴシック"/>
        <family val="3"/>
        <charset val="128"/>
        <scheme val="minor"/>
      </rPr>
      <t>)) + 100 (cumulative nitrogen mustard dose (mg/m</t>
    </r>
    <r>
      <rPr>
        <vertAlign val="superscript"/>
        <sz val="9"/>
        <color theme="1"/>
        <rFont val="游ゴシック"/>
        <family val="3"/>
        <charset val="128"/>
        <scheme val="minor"/>
      </rPr>
      <t>2</t>
    </r>
    <r>
      <rPr>
        <sz val="9"/>
        <color theme="1"/>
        <rFont val="游ゴシック"/>
        <family val="3"/>
        <charset val="128"/>
        <scheme val="minor"/>
      </rPr>
      <t>)) + 8.823 (cumulative busulfan dose (mg/m</t>
    </r>
    <r>
      <rPr>
        <vertAlign val="superscript"/>
        <sz val="9"/>
        <color theme="1"/>
        <rFont val="游ゴシック"/>
        <family val="3"/>
        <charset val="128"/>
        <scheme val="minor"/>
      </rPr>
      <t>2</t>
    </r>
    <r>
      <rPr>
        <sz val="9"/>
        <color theme="1"/>
        <rFont val="游ゴシック"/>
        <family val="3"/>
        <charset val="128"/>
        <scheme val="minor"/>
      </rPr>
      <t>))</t>
    </r>
    <phoneticPr fontId="1"/>
  </si>
  <si>
    <t>ドキソルビシン，ブレオマイシン，ビンブラスチン，ダカルバジン</t>
    <phoneticPr fontId="1"/>
  </si>
  <si>
    <t>ドキソルビシン，シクロホスファミド</t>
  </si>
  <si>
    <t>ブレオマイシン，エトポシド，ドキソルビシン，シクロホスファミド，ビンクリスチン，プロカルバジン，プレドニゾロン</t>
  </si>
  <si>
    <t>ブレオマイシン，エトポシド，シスプラチン</t>
  </si>
  <si>
    <t>シクロホスファミド，ドキソルビシン，フルオロウラシル</t>
  </si>
  <si>
    <t>シクロホスファミド，エピルビシン，フルオロウラシル</t>
  </si>
  <si>
    <t>シクロホスファミド，ドキソルビシン，ビンクリスチン，プレドニゾロン</t>
  </si>
  <si>
    <t>エピルビシン，シクロホスファミド</t>
  </si>
  <si>
    <t>エトポシド，シスプラチン</t>
  </si>
  <si>
    <t>エトポシド，プレドニゾロン，ビンクリスチン，シクロホスファミド，ドキソルビシン</t>
  </si>
  <si>
    <t>レボホリナート，フルオロウラシル，オキサリプラチン</t>
  </si>
  <si>
    <t>ドセタキセル，ドキソルビシン，シクロホスファミド</t>
  </si>
  <si>
    <t>シクロホスファミド，メトトレキサート，フルオロウラシル</t>
    <phoneticPr fontId="1"/>
  </si>
  <si>
    <t>シクロホスファミド，ビンクリスチン，プレドニゾロン</t>
    <phoneticPr fontId="1"/>
  </si>
  <si>
    <t>ドキソルビシン，シスプラチン，メトトレキサート，イホスファミド</t>
    <phoneticPr fontId="1"/>
  </si>
  <si>
    <t>ビンクリスチン，ドキソルビシン，アクチノマイシンＤ，シクロホスファミド，イホスファミド，エトポシド</t>
    <phoneticPr fontId="1"/>
  </si>
  <si>
    <t>アントラサイクリン，シタラビン</t>
    <phoneticPr fontId="1"/>
  </si>
  <si>
    <t>6-mercaptopurine（６-メルカプトプリン）</t>
    <phoneticPr fontId="1"/>
  </si>
  <si>
    <t>busulfan（ブスルファン）</t>
    <phoneticPr fontId="1"/>
  </si>
  <si>
    <t>cyclophosphamide（シクロホスファミド）</t>
    <phoneticPr fontId="1"/>
  </si>
  <si>
    <t>腹部／骨盤（思春期以降）５-＜10 Gy</t>
    <rPh sb="0" eb="2">
      <t>フクブ</t>
    </rPh>
    <rPh sb="3" eb="5">
      <t>コツバン</t>
    </rPh>
    <rPh sb="6" eb="9">
      <t>シシュンキ</t>
    </rPh>
    <rPh sb="9" eb="11">
      <t>イコウ</t>
    </rPh>
    <phoneticPr fontId="1"/>
  </si>
  <si>
    <t>様式第１－４号</t>
    <rPh sb="2" eb="3">
      <t>ダイ</t>
    </rPh>
    <phoneticPr fontId="1"/>
  </si>
  <si>
    <t>（参考）略語表（様式第１ー４号別添）</t>
    <rPh sb="1" eb="3">
      <t>サンコウ</t>
    </rPh>
    <rPh sb="8" eb="10">
      <t>ヨウシキ</t>
    </rPh>
    <rPh sb="10" eb="11">
      <t>ダイ</t>
    </rPh>
    <rPh sb="14" eb="15">
      <t>ゴウ</t>
    </rPh>
    <rPh sb="15" eb="17">
      <t>ベッテン</t>
    </rPh>
    <phoneticPr fontId="1"/>
  </si>
  <si>
    <t>様式第１－４号</t>
    <rPh sb="2" eb="3">
      <t>ダイ</t>
    </rPh>
    <rPh sb="6" eb="7">
      <t>ゴウ</t>
    </rPh>
    <phoneticPr fontId="25"/>
  </si>
  <si>
    <t>　事業対象となる生殖機能が低下する又は失う恐れのある原疾患治療を次のとおり実施した
　（実施予定である）ことを証明します。</t>
    <rPh sb="1" eb="3">
      <t>ジギョウ</t>
    </rPh>
    <rPh sb="3" eb="5">
      <t>タイショウ</t>
    </rPh>
    <rPh sb="8" eb="10">
      <t>セイショク</t>
    </rPh>
    <rPh sb="26" eb="29">
      <t>ゲンシッカン</t>
    </rPh>
    <rPh sb="29" eb="31">
      <t>チリョウ</t>
    </rPh>
    <rPh sb="32" eb="33">
      <t>ツギ</t>
    </rPh>
    <rPh sb="37" eb="39">
      <t>ジッシ</t>
    </rPh>
    <rPh sb="44" eb="46">
      <t>ジッシ</t>
    </rPh>
    <rPh sb="46" eb="48">
      <t>ヨテイ</t>
    </rPh>
    <phoneticPr fontId="25"/>
  </si>
  <si>
    <t>　　　　　　　　年　　　月　　　日</t>
    <rPh sb="8" eb="9">
      <t>ネン</t>
    </rPh>
    <rPh sb="12" eb="13">
      <t>ガツ</t>
    </rPh>
    <rPh sb="16" eb="17">
      <t>ヒ</t>
    </rPh>
    <phoneticPr fontId="25"/>
  </si>
  <si>
    <t xml:space="preserve">　原疾患治療主治医氏名 </t>
    <rPh sb="1" eb="4">
      <t>ゲンシッカン</t>
    </rPh>
    <phoneticPr fontId="25"/>
  </si>
  <si>
    <t xml:space="preserve"> (自署）</t>
  </si>
  <si>
    <t>ふりがな</t>
  </si>
  <si>
    <t>氏名</t>
    <rPh sb="0" eb="2">
      <t>シメイ</t>
    </rPh>
    <phoneticPr fontId="25"/>
  </si>
  <si>
    <t>生年月日
・性別等</t>
    <rPh sb="0" eb="1">
      <t>セイ</t>
    </rPh>
    <rPh sb="1" eb="2">
      <t>トシ</t>
    </rPh>
    <rPh sb="2" eb="3">
      <t>ガツ</t>
    </rPh>
    <rPh sb="3" eb="4">
      <t>ヒ</t>
    </rPh>
    <rPh sb="6" eb="8">
      <t>セイベツ</t>
    </rPh>
    <rPh sb="8" eb="9">
      <t>トウ</t>
    </rPh>
    <phoneticPr fontId="25"/>
  </si>
  <si>
    <t>　　　　　　年　　　　　　月　　　　　　日生　　　　　　　男　・　女</t>
  </si>
  <si>
    <t>治療方法</t>
  </si>
  <si>
    <t>原疾患について</t>
    <rPh sb="0" eb="1">
      <t>ゲン</t>
    </rPh>
    <rPh sb="1" eb="3">
      <t>シッカン</t>
    </rPh>
    <phoneticPr fontId="25"/>
  </si>
  <si>
    <t>原疾患名（※１）
　　　　　　　　　　　　　　　　　　　　　　　　　　　　　　　　</t>
    <rPh sb="0" eb="1">
      <t>ゲン</t>
    </rPh>
    <phoneticPr fontId="25"/>
  </si>
  <si>
    <t>左記の診断日</t>
  </si>
  <si>
    <t>　　　　　年　　　　月　　　　日</t>
  </si>
  <si>
    <t>診断医療機関名</t>
  </si>
  <si>
    <t>（　　　　　　　　　　　　　　　　　　　　）</t>
  </si>
  <si>
    <t>原疾患に対する治療のうち、事業の対象となる治療</t>
    <rPh sb="0" eb="1">
      <t>ゲン</t>
    </rPh>
    <rPh sb="13" eb="15">
      <t>ジギョウ</t>
    </rPh>
    <rPh sb="16" eb="18">
      <t>タイショウ</t>
    </rPh>
    <phoneticPr fontId="25"/>
  </si>
  <si>
    <t>事業の対象となる治療として該当するものに○を付けてください。</t>
    <rPh sb="0" eb="2">
      <t>ジギョウ</t>
    </rPh>
    <rPh sb="3" eb="5">
      <t>タイショウ</t>
    </rPh>
    <rPh sb="8" eb="10">
      <t>チリョウ</t>
    </rPh>
    <rPh sb="13" eb="15">
      <t>ガイトウ</t>
    </rPh>
    <phoneticPr fontId="25"/>
  </si>
  <si>
    <t>〔　 〕</t>
  </si>
  <si>
    <t>①</t>
    <phoneticPr fontId="26"/>
  </si>
  <si>
    <t>（①の場合は以下も確認すること）</t>
    <rPh sb="3" eb="5">
      <t>バアイ</t>
    </rPh>
    <rPh sb="6" eb="8">
      <t>イカ</t>
    </rPh>
    <rPh sb="9" eb="11">
      <t>カクニン</t>
    </rPh>
    <phoneticPr fontId="26"/>
  </si>
  <si>
    <t>□</t>
    <phoneticPr fontId="26"/>
  </si>
  <si>
    <t>具体的な治療内容について、化学療法および放射線治療による性腺毒性のリスク分類表にチェックを付け、添付済み
※化学療法および放射線治療による性腺毒性のリスク分類表は性別に応じた様式を用いるものとする。</t>
    <rPh sb="0" eb="3">
      <t>グタイテキ</t>
    </rPh>
    <rPh sb="4" eb="6">
      <t>チリョウ</t>
    </rPh>
    <rPh sb="6" eb="8">
      <t>ナイヨウ</t>
    </rPh>
    <rPh sb="13" eb="15">
      <t>カガク</t>
    </rPh>
    <rPh sb="15" eb="17">
      <t>リョウホウ</t>
    </rPh>
    <rPh sb="20" eb="23">
      <t>ホウシャセン</t>
    </rPh>
    <rPh sb="23" eb="25">
      <t>チリョウ</t>
    </rPh>
    <rPh sb="28" eb="30">
      <t>セイセン</t>
    </rPh>
    <rPh sb="30" eb="32">
      <t>ドクセイ</t>
    </rPh>
    <rPh sb="36" eb="38">
      <t>ブンルイ</t>
    </rPh>
    <rPh sb="38" eb="39">
      <t>ヒョウ</t>
    </rPh>
    <rPh sb="45" eb="46">
      <t>ツ</t>
    </rPh>
    <rPh sb="48" eb="50">
      <t>テンプ</t>
    </rPh>
    <rPh sb="50" eb="51">
      <t>ズ</t>
    </rPh>
    <rPh sb="81" eb="83">
      <t>セイベツ</t>
    </rPh>
    <rPh sb="84" eb="85">
      <t>オウ</t>
    </rPh>
    <rPh sb="87" eb="89">
      <t>ヨウシキ</t>
    </rPh>
    <rPh sb="90" eb="91">
      <t>モチ</t>
    </rPh>
    <phoneticPr fontId="26"/>
  </si>
  <si>
    <t>②</t>
    <phoneticPr fontId="26"/>
  </si>
  <si>
    <t>長期間の治療によって卵巣予備能の低下が想定されるがん疾患：乳がん（ホルモン療法）等</t>
  </si>
  <si>
    <t>③</t>
    <phoneticPr fontId="26"/>
  </si>
  <si>
    <t>④</t>
    <phoneticPr fontId="26"/>
  </si>
  <si>
    <t>アルキル化剤が投与される非がん疾患：全身性エリテマトーデス、ループス腎炎、多発性筋炎・皮膚筋炎、ベーチェット病等　　</t>
  </si>
  <si>
    <t>事業の対象となる原疾患治療を
開始した日又は開始予定日</t>
    <rPh sb="0" eb="2">
      <t>ジギョウ</t>
    </rPh>
    <rPh sb="3" eb="5">
      <t>タイショウ</t>
    </rPh>
    <rPh sb="8" eb="11">
      <t>ゲンシッカン</t>
    </rPh>
    <rPh sb="11" eb="13">
      <t>チリョウ</t>
    </rPh>
    <rPh sb="15" eb="17">
      <t>カイシ</t>
    </rPh>
    <rPh sb="19" eb="20">
      <t>ヒ</t>
    </rPh>
    <rPh sb="20" eb="21">
      <t>マタ</t>
    </rPh>
    <rPh sb="22" eb="24">
      <t>カイシ</t>
    </rPh>
    <rPh sb="24" eb="27">
      <t>ヨテイビ</t>
    </rPh>
    <phoneticPr fontId="25"/>
  </si>
  <si>
    <t>年　　　　月　　　　日</t>
  </si>
  <si>
    <t>妊よう性温存療法実施医療機関名</t>
    <rPh sb="0" eb="1">
      <t>ニン</t>
    </rPh>
    <rPh sb="3" eb="4">
      <t>セイ</t>
    </rPh>
    <rPh sb="4" eb="6">
      <t>オンゾン</t>
    </rPh>
    <rPh sb="6" eb="8">
      <t>リョウホウ</t>
    </rPh>
    <rPh sb="8" eb="10">
      <t>ジッシ</t>
    </rPh>
    <rPh sb="10" eb="12">
      <t>イリョウ</t>
    </rPh>
    <rPh sb="12" eb="14">
      <t>キカン</t>
    </rPh>
    <rPh sb="14" eb="15">
      <t>メイ</t>
    </rPh>
    <phoneticPr fontId="25"/>
  </si>
  <si>
    <t>　（　　　　　　　　　　　　　　　　　　　）</t>
    <phoneticPr fontId="26"/>
  </si>
  <si>
    <t>※１　原疾患名の欄には、がん等の診断名(例：悪性リンパ腫、再生不良性貧血など）を記載してください。</t>
    <rPh sb="3" eb="4">
      <t>ゲン</t>
    </rPh>
    <rPh sb="14" eb="15">
      <t>トウ</t>
    </rPh>
    <rPh sb="29" eb="31">
      <t>サイセイ</t>
    </rPh>
    <rPh sb="31" eb="34">
      <t>フリョウセイ</t>
    </rPh>
    <rPh sb="34" eb="36">
      <t>ヒンケツ</t>
    </rPh>
    <phoneticPr fontId="25"/>
  </si>
  <si>
    <t>造血幹細胞移植が実施される非がん疾患：再生不良性貧血、遺伝性骨髄不全症候群（ファンコニ貧血等）、原発性免疫不全症候群、先天代謝異常症、サラセミア、鎌状赤血球症、慢性活動性EBウイルス感染症等</t>
    <phoneticPr fontId="1"/>
  </si>
  <si>
    <r>
      <t>秋田</t>
    </r>
    <r>
      <rPr>
        <sz val="13"/>
        <color theme="1"/>
        <rFont val="ＭＳ ゴシック"/>
        <family val="3"/>
        <charset val="128"/>
      </rPr>
      <t>県
小児・ＡＹＡ世代のがん患者等の妊よう性温存療法費用等助成事業に係る証明書
（原疾患治療実施医療機関）</t>
    </r>
    <rPh sb="0" eb="2">
      <t>アキタ</t>
    </rPh>
    <rPh sb="2" eb="3">
      <t>ケン</t>
    </rPh>
    <rPh sb="29" eb="30">
      <t>トウ</t>
    </rPh>
    <rPh sb="35" eb="36">
      <t>カカ</t>
    </rPh>
    <rPh sb="37" eb="40">
      <t>ショウメイショ</t>
    </rPh>
    <rPh sb="42" eb="45">
      <t>ゲンシッカン</t>
    </rPh>
    <rPh sb="45" eb="47">
      <t>チリョウ</t>
    </rPh>
    <phoneticPr fontId="25"/>
  </si>
  <si>
    <r>
      <t>　</t>
    </r>
    <r>
      <rPr>
        <sz val="10"/>
        <color theme="1"/>
        <rFont val="ＭＳ ゴシック"/>
        <family val="3"/>
        <charset val="128"/>
      </rPr>
      <t>医療機関の所在地</t>
    </r>
  </si>
  <si>
    <r>
      <t>　</t>
    </r>
    <r>
      <rPr>
        <sz val="10"/>
        <color theme="1"/>
        <rFont val="ＭＳ ゴシック"/>
        <family val="3"/>
        <charset val="128"/>
      </rPr>
      <t>医療機関の名称</t>
    </r>
    <rPh sb="6" eb="8">
      <t>メイショウ</t>
    </rPh>
    <phoneticPr fontId="25"/>
  </si>
  <si>
    <r>
      <t>　</t>
    </r>
    <r>
      <rPr>
        <sz val="10"/>
        <color theme="1"/>
        <rFont val="ＭＳ ゴシック"/>
        <family val="3"/>
        <charset val="128"/>
      </rPr>
      <t>診療科</t>
    </r>
    <rPh sb="1" eb="4">
      <t>シンリョウカ</t>
    </rPh>
    <phoneticPr fontId="25"/>
  </si>
  <si>
    <r>
      <t xml:space="preserve">
妊よう性温存療法研究促進事業
（妊よう性温存療法分）の申請回数
（いずれかの番号に○を付けてください）
</t>
    </r>
    <r>
      <rPr>
        <sz val="9"/>
        <color theme="1"/>
        <rFont val="ＭＳ ゴシック"/>
        <family val="3"/>
        <charset val="128"/>
      </rPr>
      <t xml:space="preserve">
※令和３年４月１日以降に、他の都道府県が実施する同様の
助成を受けた場合は、通算回数に含めます。</t>
    </r>
    <rPh sb="9" eb="11">
      <t>ケンキュウ</t>
    </rPh>
    <phoneticPr fontId="25"/>
  </si>
  <si>
    <r>
      <t>　１　１回目の申請
　２　２回目の申請
　　（１回目の申請は同一都道府県）
　３　２回目の申請
　　（１回目の申請は他の都道府県）
　　→都道府県名｛　　　　　　　｝
　</t>
    </r>
    <r>
      <rPr>
        <sz val="11"/>
        <color theme="1"/>
        <rFont val="ＭＳ ゴシック"/>
        <family val="3"/>
        <charset val="128"/>
      </rPr>
      <t>４　上記のいずれにも該当せず、原疾患治療の証明
　　のみ</t>
    </r>
    <rPh sb="69" eb="73">
      <t>トドウフケン</t>
    </rPh>
    <rPh sb="73" eb="74">
      <t>メイ</t>
    </rPh>
    <rPh sb="87" eb="89">
      <t>ジョウキ</t>
    </rPh>
    <rPh sb="95" eb="97">
      <t>ガイトウ</t>
    </rPh>
    <rPh sb="100" eb="103">
      <t>ゲンシッカン</t>
    </rPh>
    <rPh sb="103" eb="105">
      <t>チリョウ</t>
    </rPh>
    <rPh sb="106" eb="108">
      <t>ショウメイ</t>
    </rPh>
    <phoneticPr fontId="25"/>
  </si>
  <si>
    <r>
      <t>妊</t>
    </r>
    <r>
      <rPr>
        <sz val="11"/>
        <color theme="1"/>
        <rFont val="ＭＳ ゴシック"/>
        <family val="3"/>
        <charset val="128"/>
      </rPr>
      <t>よう性
温存療法を受けた（受ける）
者</t>
    </r>
    <rPh sb="7" eb="8">
      <t>リョウ</t>
    </rPh>
    <rPh sb="8" eb="9">
      <t>ホウ</t>
    </rPh>
    <rPh sb="14" eb="15">
      <t>ウ</t>
    </rPh>
    <phoneticPr fontId="25"/>
  </si>
  <si>
    <r>
      <t>「小児</t>
    </r>
    <r>
      <rPr>
        <sz val="11"/>
        <color theme="1"/>
        <rFont val="ＭＳ ゴシック"/>
        <family val="3"/>
        <charset val="128"/>
      </rPr>
      <t>・AYA世代がん患者等</t>
    </r>
    <r>
      <rPr>
        <sz val="11"/>
        <color theme="1"/>
        <rFont val="ＭＳ ゴシック"/>
        <family val="3"/>
      </rPr>
      <t>の妊孕性温存に関する診療ガイドライン」（一般社団法人日本癌治療学会）の妊</t>
    </r>
    <r>
      <rPr>
        <sz val="11"/>
        <color theme="1"/>
        <rFont val="ＭＳ ゴシック"/>
        <family val="3"/>
        <charset val="128"/>
      </rPr>
      <t>よう</t>
    </r>
    <r>
      <rPr>
        <sz val="11"/>
        <color theme="1"/>
        <rFont val="ＭＳ ゴシック"/>
        <family val="3"/>
      </rPr>
      <t>性低下リスク分類に示された治療</t>
    </r>
    <phoneticPr fontId="1"/>
  </si>
  <si>
    <t>（日本癌治療学会編 小児・AYA世代がん患者等の妊孕性温存に関する診療ガイドライン2024年12月改訂 第２版より)</t>
    <phoneticPr fontId="1"/>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41" x14ac:knownFonts="1">
    <font>
      <sz val="11"/>
      <color theme="1"/>
      <name val="游ゴシック"/>
      <family val="2"/>
      <charset val="128"/>
      <scheme val="minor"/>
    </font>
    <font>
      <sz val="6"/>
      <name val="游ゴシック"/>
      <family val="2"/>
      <charset val="128"/>
      <scheme val="minor"/>
    </font>
    <font>
      <sz val="9"/>
      <color theme="1"/>
      <name val="游ゴシック"/>
      <family val="3"/>
      <charset val="128"/>
      <scheme val="minor"/>
    </font>
    <font>
      <sz val="10"/>
      <color theme="1"/>
      <name val="游ゴシック"/>
      <family val="3"/>
      <charset val="128"/>
      <scheme val="minor"/>
    </font>
    <font>
      <vertAlign val="superscript"/>
      <sz val="9"/>
      <color theme="1"/>
      <name val="游ゴシック"/>
      <family val="3"/>
      <charset val="128"/>
      <scheme val="minor"/>
    </font>
    <font>
      <sz val="10"/>
      <name val="游ゴシック"/>
      <family val="3"/>
      <charset val="128"/>
      <scheme val="minor"/>
    </font>
    <font>
      <sz val="11"/>
      <color theme="1"/>
      <name val="ＭＳ ゴシック"/>
      <family val="3"/>
      <charset val="128"/>
    </font>
    <font>
      <sz val="11"/>
      <color theme="0"/>
      <name val="ＭＳ ゴシック"/>
      <family val="3"/>
      <charset val="128"/>
    </font>
    <font>
      <sz val="10.5"/>
      <color rgb="FF000000"/>
      <name val="ＭＳ ゴシック"/>
      <family val="3"/>
      <charset val="128"/>
    </font>
    <font>
      <sz val="10.5"/>
      <name val="ＭＳ ゴシック"/>
      <family val="3"/>
      <charset val="128"/>
    </font>
    <font>
      <sz val="9"/>
      <color rgb="FF000000"/>
      <name val="ＭＳ ゴシック"/>
      <family val="3"/>
      <charset val="128"/>
    </font>
    <font>
      <sz val="9"/>
      <name val="ＭＳ ゴシック"/>
      <family val="3"/>
      <charset val="128"/>
    </font>
    <font>
      <sz val="9"/>
      <color theme="0"/>
      <name val="ＭＳ ゴシック"/>
      <family val="3"/>
      <charset val="128"/>
    </font>
    <font>
      <sz val="8"/>
      <color rgb="FF000000"/>
      <name val="ＭＳ ゴシック"/>
      <family val="3"/>
      <charset val="128"/>
    </font>
    <font>
      <sz val="8"/>
      <name val="ＭＳ ゴシック"/>
      <family val="3"/>
      <charset val="128"/>
    </font>
    <font>
      <sz val="7"/>
      <color rgb="FF000000"/>
      <name val="ＭＳ ゴシック"/>
      <family val="3"/>
      <charset val="128"/>
    </font>
    <font>
      <sz val="7"/>
      <color theme="0"/>
      <name val="ＭＳ ゴシック"/>
      <family val="3"/>
      <charset val="128"/>
    </font>
    <font>
      <sz val="8"/>
      <color theme="0"/>
      <name val="ＭＳ ゴシック"/>
      <family val="3"/>
      <charset val="128"/>
    </font>
    <font>
      <sz val="9"/>
      <color theme="1"/>
      <name val="ＭＳ ゴシック"/>
      <family val="3"/>
      <charset val="128"/>
    </font>
    <font>
      <sz val="10"/>
      <color theme="1"/>
      <name val="ＭＳ ゴシック"/>
      <family val="3"/>
      <charset val="128"/>
    </font>
    <font>
      <sz val="11"/>
      <color rgb="FF000000"/>
      <name val="ＭＳ ゴシック"/>
      <family val="3"/>
      <charset val="128"/>
    </font>
    <font>
      <sz val="7"/>
      <color theme="1"/>
      <name val="ＭＳ ゴシック"/>
      <family val="3"/>
      <charset val="128"/>
    </font>
    <font>
      <strike/>
      <sz val="9"/>
      <color rgb="FFFF0000"/>
      <name val="ＭＳ ゴシック"/>
      <family val="3"/>
      <charset val="128"/>
    </font>
    <font>
      <sz val="7.5"/>
      <color rgb="FF000000"/>
      <name val="ＭＳ ゴシック"/>
      <family val="3"/>
      <charset val="128"/>
    </font>
    <font>
      <sz val="12"/>
      <color theme="1"/>
      <name val="ＭＳ 明朝"/>
      <family val="1"/>
    </font>
    <font>
      <sz val="6"/>
      <name val="ＭＳ 明朝"/>
      <family val="1"/>
    </font>
    <font>
      <sz val="6"/>
      <name val="ＭＳ Ｐ明朝"/>
      <family val="1"/>
      <charset val="128"/>
    </font>
    <font>
      <sz val="12"/>
      <color theme="1"/>
      <name val="ＭＳ ゴシック"/>
      <family val="3"/>
      <charset val="128"/>
    </font>
    <font>
      <sz val="12"/>
      <color theme="1"/>
      <name val="ＭＳ ゴシック"/>
      <family val="3"/>
    </font>
    <font>
      <sz val="13"/>
      <color theme="1"/>
      <name val="ＭＳ ゴシック"/>
      <family val="3"/>
    </font>
    <font>
      <sz val="13"/>
      <color theme="1"/>
      <name val="ＭＳ ゴシック"/>
      <family val="3"/>
      <charset val="128"/>
    </font>
    <font>
      <sz val="10"/>
      <color theme="1"/>
      <name val="ＭＳ ゴシック"/>
      <family val="3"/>
    </font>
    <font>
      <sz val="11"/>
      <color theme="1"/>
      <name val="ＭＳ ゴシック"/>
      <family val="3"/>
    </font>
    <font>
      <sz val="11"/>
      <color theme="1"/>
      <name val="ＭＳ Ｐ明朝"/>
      <family val="1"/>
    </font>
    <font>
      <sz val="13.5"/>
      <color theme="1"/>
      <name val="ＭＳ ゴシック"/>
      <family val="3"/>
    </font>
    <font>
      <sz val="13.5"/>
      <color theme="1"/>
      <name val="ＭＳ ゴシック"/>
      <family val="3"/>
      <charset val="128"/>
    </font>
    <font>
      <sz val="11"/>
      <color theme="1"/>
      <name val="ＭＳ 明朝"/>
      <family val="1"/>
    </font>
    <font>
      <sz val="10.5"/>
      <color theme="1"/>
      <name val="ＭＳ 明朝"/>
      <family val="1"/>
    </font>
    <font>
      <sz val="10"/>
      <color theme="1"/>
      <name val="ＭＳ 明朝"/>
      <family val="1"/>
    </font>
    <font>
      <sz val="14"/>
      <color theme="1"/>
      <name val="ＭＳ 明朝"/>
      <family val="1"/>
    </font>
    <font>
      <sz val="9.5"/>
      <color theme="1"/>
      <name val="ＭＳ 明朝"/>
      <family val="1"/>
    </font>
  </fonts>
  <fills count="4">
    <fill>
      <patternFill patternType="none"/>
    </fill>
    <fill>
      <patternFill patternType="gray125"/>
    </fill>
    <fill>
      <patternFill patternType="solid">
        <fgColor rgb="FFD9D9D9"/>
        <bgColor indexed="64"/>
      </patternFill>
    </fill>
    <fill>
      <patternFill patternType="solid">
        <fgColor rgb="FFF2F2F2"/>
        <bgColor indexed="64"/>
      </patternFill>
    </fill>
  </fills>
  <borders count="60">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right style="medium">
        <color indexed="64"/>
      </right>
      <top/>
      <bottom style="medium">
        <color rgb="FF000000"/>
      </bottom>
      <diagonal/>
    </border>
    <border>
      <left style="medium">
        <color indexed="64"/>
      </left>
      <right/>
      <top/>
      <bottom style="medium">
        <color indexed="64"/>
      </bottom>
      <diagonal/>
    </border>
    <border>
      <left/>
      <right/>
      <top/>
      <bottom style="medium">
        <color indexed="64"/>
      </bottom>
      <diagonal/>
    </border>
    <border>
      <left style="medium">
        <color indexed="64"/>
      </left>
      <right style="medium">
        <color indexed="64"/>
      </right>
      <top/>
      <bottom style="medium">
        <color rgb="FF000000"/>
      </bottom>
      <diagonal/>
    </border>
    <border>
      <left style="medium">
        <color indexed="64"/>
      </left>
      <right style="medium">
        <color indexed="64"/>
      </right>
      <top/>
      <bottom/>
      <diagonal/>
    </border>
    <border>
      <left/>
      <right style="medium">
        <color indexed="64"/>
      </right>
      <top/>
      <bottom/>
      <diagonal/>
    </border>
    <border>
      <left/>
      <right style="medium">
        <color indexed="64"/>
      </right>
      <top/>
      <bottom style="medium">
        <color indexed="64"/>
      </bottom>
      <diagonal/>
    </border>
    <border>
      <left/>
      <right/>
      <top/>
      <bottom style="medium">
        <color rgb="FF000000"/>
      </bottom>
      <diagonal/>
    </border>
    <border>
      <left style="medium">
        <color indexed="64"/>
      </left>
      <right/>
      <top/>
      <bottom/>
      <diagonal/>
    </border>
    <border>
      <left style="medium">
        <color indexed="64"/>
      </left>
      <right/>
      <top/>
      <bottom style="medium">
        <color rgb="FF000000"/>
      </bottom>
      <diagonal/>
    </border>
    <border>
      <left style="medium">
        <color indexed="64"/>
      </left>
      <right style="medium">
        <color indexed="64"/>
      </right>
      <top style="medium">
        <color indexed="64"/>
      </top>
      <bottom/>
      <diagonal/>
    </border>
    <border>
      <left/>
      <right/>
      <top style="medium">
        <color indexed="64"/>
      </top>
      <bottom style="medium">
        <color indexed="64"/>
      </bottom>
      <diagonal/>
    </border>
    <border>
      <left style="medium">
        <color indexed="64"/>
      </left>
      <right style="medium">
        <color indexed="64"/>
      </right>
      <top style="medium">
        <color rgb="FF000000"/>
      </top>
      <bottom/>
      <diagonal/>
    </border>
    <border>
      <left style="medium">
        <color indexed="64"/>
      </left>
      <right/>
      <top style="medium">
        <color rgb="FF000000"/>
      </top>
      <bottom/>
      <diagonal/>
    </border>
    <border>
      <left/>
      <right/>
      <top style="medium">
        <color rgb="FF000000"/>
      </top>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thin">
        <color indexed="64"/>
      </bottom>
      <diagonal/>
    </border>
    <border>
      <left style="medium">
        <color indexed="64"/>
      </left>
      <right/>
      <top style="medium">
        <color indexed="64"/>
      </top>
      <bottom style="hair">
        <color indexed="64"/>
      </bottom>
      <diagonal/>
    </border>
    <border>
      <left/>
      <right/>
      <top style="medium">
        <color indexed="64"/>
      </top>
      <bottom style="hair">
        <color indexed="64"/>
      </bottom>
      <diagonal/>
    </border>
    <border>
      <left/>
      <right style="medium">
        <color indexed="64"/>
      </right>
      <top style="medium">
        <color indexed="64"/>
      </top>
      <bottom style="hair">
        <color indexed="64"/>
      </bottom>
      <diagonal/>
    </border>
    <border>
      <left style="medium">
        <color indexed="64"/>
      </left>
      <right style="medium">
        <color indexed="64"/>
      </right>
      <top style="medium">
        <color indexed="64"/>
      </top>
      <bottom style="medium">
        <color indexed="64"/>
      </bottom>
      <diagonal/>
    </border>
    <border>
      <left style="medium">
        <color indexed="64"/>
      </left>
      <right/>
      <top style="hair">
        <color indexed="64"/>
      </top>
      <bottom style="hair">
        <color indexed="64"/>
      </bottom>
      <diagonal/>
    </border>
    <border>
      <left/>
      <right/>
      <top style="hair">
        <color indexed="64"/>
      </top>
      <bottom style="hair">
        <color indexed="64"/>
      </bottom>
      <diagonal/>
    </border>
    <border>
      <left/>
      <right style="medium">
        <color indexed="64"/>
      </right>
      <top style="hair">
        <color indexed="64"/>
      </top>
      <bottom style="hair">
        <color indexed="64"/>
      </bottom>
      <diagonal/>
    </border>
    <border>
      <left style="medium">
        <color indexed="64"/>
      </left>
      <right/>
      <top/>
      <bottom style="hair">
        <color indexed="64"/>
      </bottom>
      <diagonal/>
    </border>
    <border>
      <left/>
      <right/>
      <top/>
      <bottom style="hair">
        <color indexed="64"/>
      </bottom>
      <diagonal/>
    </border>
    <border>
      <left/>
      <right style="medium">
        <color indexed="64"/>
      </right>
      <top/>
      <bottom style="hair">
        <color indexed="64"/>
      </bottom>
      <diagonal/>
    </border>
    <border>
      <left style="medium">
        <color indexed="64"/>
      </left>
      <right/>
      <top style="hair">
        <color indexed="64"/>
      </top>
      <bottom/>
      <diagonal/>
    </border>
    <border>
      <left/>
      <right/>
      <top style="hair">
        <color indexed="64"/>
      </top>
      <bottom/>
      <diagonal/>
    </border>
    <border>
      <left/>
      <right style="medium">
        <color indexed="64"/>
      </right>
      <top style="hair">
        <color indexed="64"/>
      </top>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diagonal/>
    </border>
    <border>
      <left/>
      <right style="medium">
        <color indexed="64"/>
      </right>
      <top style="thin">
        <color indexed="64"/>
      </top>
      <bottom/>
      <diagonal/>
    </border>
    <border>
      <left/>
      <right style="medium">
        <color auto="1"/>
      </right>
      <top style="medium">
        <color rgb="FF000000"/>
      </top>
      <bottom/>
      <diagonal/>
    </border>
    <border>
      <left/>
      <right/>
      <top/>
      <bottom style="thin">
        <color auto="1"/>
      </bottom>
      <diagonal/>
    </border>
    <border>
      <left/>
      <right/>
      <top style="thin">
        <color indexed="64"/>
      </top>
      <bottom/>
      <diagonal/>
    </border>
    <border>
      <left/>
      <right/>
      <top style="thin">
        <color indexed="64"/>
      </top>
      <bottom style="thin">
        <color indexed="64"/>
      </bottom>
      <diagonal/>
    </border>
    <border>
      <left style="medium">
        <color indexed="64"/>
      </left>
      <right/>
      <top style="medium">
        <color indexed="64"/>
      </top>
      <bottom style="mediumDashed">
        <color indexed="64"/>
      </bottom>
      <diagonal/>
    </border>
    <border>
      <left/>
      <right/>
      <top style="medium">
        <color indexed="64"/>
      </top>
      <bottom style="mediumDashed">
        <color indexed="64"/>
      </bottom>
      <diagonal/>
    </border>
    <border>
      <left/>
      <right style="medium">
        <color indexed="64"/>
      </right>
      <top style="medium">
        <color indexed="64"/>
      </top>
      <bottom style="mediumDashed">
        <color indexed="64"/>
      </bottom>
      <diagonal/>
    </border>
    <border>
      <left style="medium">
        <color indexed="64"/>
      </left>
      <right style="medium">
        <color indexed="64"/>
      </right>
      <top style="mediumDashed">
        <color indexed="64"/>
      </top>
      <bottom style="medium">
        <color indexed="64"/>
      </bottom>
      <diagonal/>
    </border>
    <border>
      <left style="medium">
        <color indexed="64"/>
      </left>
      <right/>
      <top style="mediumDashed">
        <color indexed="64"/>
      </top>
      <bottom style="medium">
        <color indexed="64"/>
      </bottom>
      <diagonal/>
    </border>
    <border>
      <left/>
      <right/>
      <top style="mediumDashed">
        <color indexed="64"/>
      </top>
      <bottom style="medium">
        <color indexed="64"/>
      </bottom>
      <diagonal/>
    </border>
    <border>
      <left/>
      <right style="medium">
        <color indexed="64"/>
      </right>
      <top style="mediumDashed">
        <color indexed="64"/>
      </top>
      <bottom style="medium">
        <color indexed="64"/>
      </bottom>
      <diagonal/>
    </border>
    <border>
      <left/>
      <right style="thin">
        <color indexed="64"/>
      </right>
      <top style="medium">
        <color indexed="64"/>
      </top>
      <bottom/>
      <diagonal/>
    </border>
    <border>
      <left style="thin">
        <color indexed="64"/>
      </left>
      <right/>
      <top style="medium">
        <color indexed="64"/>
      </top>
      <bottom/>
      <diagonal/>
    </border>
    <border>
      <left/>
      <right style="thin">
        <color indexed="64"/>
      </right>
      <top/>
      <bottom/>
      <diagonal/>
    </border>
    <border>
      <left style="thin">
        <color indexed="64"/>
      </left>
      <right/>
      <top/>
      <bottom/>
      <diagonal/>
    </border>
    <border>
      <left/>
      <right style="thin">
        <color indexed="64"/>
      </right>
      <top/>
      <bottom style="medium">
        <color indexed="64"/>
      </bottom>
      <diagonal/>
    </border>
    <border>
      <left style="thin">
        <color indexed="64"/>
      </left>
      <right/>
      <top/>
      <bottom style="medium">
        <color indexed="64"/>
      </bottom>
      <diagonal/>
    </border>
  </borders>
  <cellStyleXfs count="2">
    <xf numFmtId="0" fontId="0" fillId="0" borderId="0">
      <alignment vertical="center"/>
    </xf>
    <xf numFmtId="0" fontId="24" fillId="0" borderId="0">
      <alignment vertical="center"/>
    </xf>
  </cellStyleXfs>
  <cellXfs count="337">
    <xf numFmtId="0" fontId="0" fillId="0" borderId="0" xfId="0">
      <alignment vertical="center"/>
    </xf>
    <xf numFmtId="0" fontId="3" fillId="0" borderId="0" xfId="0" applyFont="1">
      <alignment vertical="center"/>
    </xf>
    <xf numFmtId="0" fontId="0" fillId="0" borderId="0" xfId="0" applyBorder="1">
      <alignment vertical="center"/>
    </xf>
    <xf numFmtId="0" fontId="3" fillId="0" borderId="26" xfId="0" applyFont="1" applyBorder="1" applyAlignment="1">
      <alignment horizontal="center" vertical="center"/>
    </xf>
    <xf numFmtId="0" fontId="3" fillId="0" borderId="20" xfId="0" applyFont="1" applyBorder="1" applyAlignment="1">
      <alignment horizontal="center" vertical="center"/>
    </xf>
    <xf numFmtId="0" fontId="3" fillId="0" borderId="38" xfId="0" applyFont="1" applyBorder="1">
      <alignment vertical="center"/>
    </xf>
    <xf numFmtId="0" fontId="3" fillId="0" borderId="39" xfId="0" applyFont="1" applyBorder="1">
      <alignment vertical="center"/>
    </xf>
    <xf numFmtId="0" fontId="3" fillId="0" borderId="39" xfId="0" applyFont="1" applyBorder="1" applyAlignment="1">
      <alignment vertical="top"/>
    </xf>
    <xf numFmtId="0" fontId="3" fillId="0" borderId="41" xfId="0" applyFont="1" applyBorder="1">
      <alignment vertical="center"/>
    </xf>
    <xf numFmtId="0" fontId="3" fillId="0" borderId="40" xfId="0" applyFont="1" applyBorder="1">
      <alignment vertical="center"/>
    </xf>
    <xf numFmtId="0" fontId="5" fillId="0" borderId="22" xfId="0" applyFont="1" applyBorder="1">
      <alignment vertical="center"/>
    </xf>
    <xf numFmtId="0" fontId="5" fillId="0" borderId="36" xfId="0" applyFont="1" applyBorder="1">
      <alignment vertical="center"/>
    </xf>
    <xf numFmtId="0" fontId="5" fillId="0" borderId="36" xfId="0" applyFont="1" applyFill="1" applyBorder="1">
      <alignment vertical="center"/>
    </xf>
    <xf numFmtId="0" fontId="5" fillId="0" borderId="36" xfId="0" applyFont="1" applyBorder="1" applyAlignment="1">
      <alignment vertical="center" wrapText="1"/>
    </xf>
    <xf numFmtId="0" fontId="5" fillId="0" borderId="36" xfId="0" applyFont="1" applyFill="1" applyBorder="1" applyAlignment="1">
      <alignment vertical="center" wrapText="1"/>
    </xf>
    <xf numFmtId="0" fontId="5" fillId="0" borderId="42" xfId="0" applyFont="1" applyBorder="1">
      <alignment vertical="center"/>
    </xf>
    <xf numFmtId="0" fontId="5" fillId="0" borderId="37" xfId="0" applyFont="1" applyBorder="1">
      <alignment vertical="center"/>
    </xf>
    <xf numFmtId="0" fontId="6" fillId="0" borderId="0" xfId="0" applyFont="1">
      <alignment vertical="center"/>
    </xf>
    <xf numFmtId="0" fontId="7" fillId="0" borderId="0" xfId="0" applyFont="1">
      <alignment vertical="center"/>
    </xf>
    <xf numFmtId="0" fontId="9" fillId="2" borderId="14" xfId="0" applyFont="1" applyFill="1" applyBorder="1" applyAlignment="1">
      <alignment horizontal="centerContinuous" vertical="center"/>
    </xf>
    <xf numFmtId="0" fontId="9" fillId="2" borderId="2" xfId="0" applyFont="1" applyFill="1" applyBorder="1" applyAlignment="1">
      <alignment horizontal="centerContinuous" vertical="center" wrapText="1"/>
    </xf>
    <xf numFmtId="0" fontId="9" fillId="2" borderId="1" xfId="0" applyFont="1" applyFill="1" applyBorder="1" applyAlignment="1">
      <alignment horizontal="centerContinuous" vertical="center" wrapText="1"/>
    </xf>
    <xf numFmtId="0" fontId="9" fillId="2" borderId="3" xfId="0" applyFont="1" applyFill="1" applyBorder="1" applyAlignment="1">
      <alignment horizontal="centerContinuous" vertical="center" wrapText="1"/>
    </xf>
    <xf numFmtId="0" fontId="9" fillId="2" borderId="21" xfId="0" applyFont="1" applyFill="1" applyBorder="1" applyAlignment="1">
      <alignment horizontal="centerContinuous" vertical="center"/>
    </xf>
    <xf numFmtId="0" fontId="11" fillId="2" borderId="6" xfId="0" applyFont="1" applyFill="1" applyBorder="1" applyAlignment="1">
      <alignment horizontal="centerContinuous" vertical="center" wrapText="1"/>
    </xf>
    <xf numFmtId="0" fontId="11" fillId="2" borderId="5" xfId="0" applyFont="1" applyFill="1" applyBorder="1" applyAlignment="1">
      <alignment horizontal="centerContinuous" vertical="center" wrapText="1"/>
    </xf>
    <xf numFmtId="0" fontId="11" fillId="2" borderId="10" xfId="0" applyFont="1" applyFill="1" applyBorder="1" applyAlignment="1">
      <alignment horizontal="centerContinuous" vertical="center" wrapText="1"/>
    </xf>
    <xf numFmtId="0" fontId="12" fillId="0" borderId="23" xfId="0" applyFont="1" applyBorder="1" applyAlignment="1" applyProtection="1">
      <alignment horizontal="center" vertical="center" wrapText="1"/>
      <protection locked="0"/>
    </xf>
    <xf numFmtId="0" fontId="10" fillId="0" borderId="24" xfId="0" applyFont="1" applyBorder="1" applyAlignment="1">
      <alignment horizontal="centerContinuous" vertical="center" wrapText="1"/>
    </xf>
    <xf numFmtId="0" fontId="13" fillId="0" borderId="24" xfId="0" applyFont="1" applyBorder="1" applyAlignment="1">
      <alignment horizontal="centerContinuous" vertical="center" wrapText="1"/>
    </xf>
    <xf numFmtId="0" fontId="13" fillId="0" borderId="25" xfId="0" applyFont="1" applyBorder="1" applyAlignment="1">
      <alignment horizontal="centerContinuous" vertical="center" wrapText="1"/>
    </xf>
    <xf numFmtId="0" fontId="10" fillId="0" borderId="25" xfId="0" applyFont="1" applyBorder="1" applyAlignment="1">
      <alignment horizontal="centerContinuous" vertical="center" wrapText="1"/>
    </xf>
    <xf numFmtId="0" fontId="12" fillId="0" borderId="24" xfId="0" applyFont="1" applyBorder="1" applyAlignment="1" applyProtection="1">
      <alignment horizontal="center" vertical="center" wrapText="1"/>
      <protection locked="0"/>
    </xf>
    <xf numFmtId="0" fontId="14" fillId="0" borderId="12" xfId="0" applyFont="1" applyBorder="1" applyAlignment="1">
      <alignment horizontal="centerContinuous" vertical="center" wrapText="1"/>
    </xf>
    <xf numFmtId="0" fontId="15" fillId="0" borderId="0" xfId="0" applyFont="1" applyBorder="1" applyAlignment="1">
      <alignment horizontal="centerContinuous" vertical="center" wrapText="1"/>
    </xf>
    <xf numFmtId="0" fontId="15" fillId="0" borderId="9" xfId="0" applyFont="1" applyBorder="1" applyAlignment="1">
      <alignment horizontal="centerContinuous" vertical="center" wrapText="1"/>
    </xf>
    <xf numFmtId="0" fontId="16" fillId="0" borderId="12" xfId="0" applyFont="1" applyBorder="1" applyAlignment="1">
      <alignment horizontal="centerContinuous" vertical="center" wrapText="1"/>
    </xf>
    <xf numFmtId="0" fontId="16" fillId="0" borderId="0" xfId="0" applyFont="1" applyBorder="1" applyAlignment="1">
      <alignment horizontal="centerContinuous" vertical="center" wrapText="1"/>
    </xf>
    <xf numFmtId="0" fontId="12" fillId="0" borderId="12" xfId="0" applyFont="1" applyBorder="1" applyAlignment="1" applyProtection="1">
      <alignment horizontal="center" vertical="center" wrapText="1"/>
      <protection locked="0"/>
    </xf>
    <xf numFmtId="0" fontId="10" fillId="0" borderId="0" xfId="0" applyFont="1" applyAlignment="1">
      <alignment horizontal="centerContinuous" vertical="center" wrapText="1"/>
    </xf>
    <xf numFmtId="0" fontId="13" fillId="0" borderId="0" xfId="0" applyFont="1" applyAlignment="1">
      <alignment horizontal="centerContinuous" vertical="center" wrapText="1"/>
    </xf>
    <xf numFmtId="0" fontId="12" fillId="0" borderId="5" xfId="0" applyFont="1" applyBorder="1" applyAlignment="1" applyProtection="1">
      <alignment horizontal="center" vertical="center" wrapText="1"/>
      <protection locked="0"/>
    </xf>
    <xf numFmtId="0" fontId="10" fillId="0" borderId="6" xfId="0" applyFont="1" applyBorder="1" applyAlignment="1">
      <alignment horizontal="centerContinuous" vertical="center" wrapText="1"/>
    </xf>
    <xf numFmtId="0" fontId="10" fillId="0" borderId="10" xfId="0" applyFont="1" applyBorder="1" applyAlignment="1">
      <alignment horizontal="centerContinuous" vertical="center" wrapText="1"/>
    </xf>
    <xf numFmtId="0" fontId="12" fillId="0" borderId="0" xfId="0" applyFont="1" applyAlignment="1" applyProtection="1">
      <alignment horizontal="center" vertical="center" wrapText="1"/>
      <protection locked="0"/>
    </xf>
    <xf numFmtId="0" fontId="10" fillId="0" borderId="9" xfId="0" applyFont="1" applyBorder="1" applyAlignment="1">
      <alignment horizontal="centerContinuous" vertical="center" wrapText="1"/>
    </xf>
    <xf numFmtId="0" fontId="13" fillId="3" borderId="4" xfId="0" applyFont="1" applyFill="1" applyBorder="1" applyAlignment="1">
      <alignment horizontal="center" vertical="center" wrapText="1"/>
    </xf>
    <xf numFmtId="0" fontId="11" fillId="0" borderId="19" xfId="0" applyFont="1" applyBorder="1" applyAlignment="1">
      <alignment horizontal="centerContinuous" vertical="center" wrapText="1"/>
    </xf>
    <xf numFmtId="0" fontId="13" fillId="0" borderId="15" xfId="0" applyFont="1" applyBorder="1" applyAlignment="1">
      <alignment horizontal="centerContinuous" vertical="center" wrapText="1"/>
    </xf>
    <xf numFmtId="0" fontId="17" fillId="0" borderId="19" xfId="0" applyFont="1" applyBorder="1" applyAlignment="1">
      <alignment horizontal="centerContinuous" vertical="center" wrapText="1"/>
    </xf>
    <xf numFmtId="0" fontId="13" fillId="0" borderId="20" xfId="0" applyFont="1" applyBorder="1" applyAlignment="1">
      <alignment horizontal="centerContinuous" vertical="center" wrapText="1"/>
    </xf>
    <xf numFmtId="0" fontId="17" fillId="0" borderId="15" xfId="0" applyFont="1" applyBorder="1" applyAlignment="1">
      <alignment horizontal="centerContinuous" vertical="center" wrapText="1"/>
    </xf>
    <xf numFmtId="0" fontId="12" fillId="0" borderId="12" xfId="0" applyFont="1" applyBorder="1" applyAlignment="1">
      <alignment horizontal="center" vertical="center" wrapText="1"/>
    </xf>
    <xf numFmtId="0" fontId="13" fillId="0" borderId="0" xfId="0" applyFont="1" applyAlignment="1">
      <alignment horizontal="center" vertical="center" wrapText="1"/>
    </xf>
    <xf numFmtId="0" fontId="12" fillId="0" borderId="5" xfId="0" applyFont="1" applyBorder="1" applyAlignment="1">
      <alignment horizontal="center" vertical="center" wrapText="1"/>
    </xf>
    <xf numFmtId="0" fontId="13" fillId="0" borderId="6" xfId="0" applyFont="1" applyBorder="1" applyAlignment="1">
      <alignment horizontal="center" vertical="center" wrapText="1"/>
    </xf>
    <xf numFmtId="0" fontId="12" fillId="0" borderId="6" xfId="0" applyFont="1" applyBorder="1" applyAlignment="1">
      <alignment vertical="center" wrapText="1"/>
    </xf>
    <xf numFmtId="0" fontId="10" fillId="0" borderId="6" xfId="0" applyFont="1" applyBorder="1" applyAlignment="1">
      <alignment horizontal="center" vertical="center" wrapText="1"/>
    </xf>
    <xf numFmtId="0" fontId="10" fillId="0" borderId="10" xfId="0" applyFont="1" applyBorder="1" applyAlignment="1">
      <alignment horizontal="center" vertical="center" wrapText="1"/>
    </xf>
    <xf numFmtId="0" fontId="6" fillId="0" borderId="0" xfId="0" applyFont="1" applyAlignment="1">
      <alignment horizontal="centerContinuous" vertical="center"/>
    </xf>
    <xf numFmtId="0" fontId="17" fillId="0" borderId="1" xfId="0" applyFont="1" applyBorder="1" applyAlignment="1">
      <alignment vertical="center" wrapText="1"/>
    </xf>
    <xf numFmtId="0" fontId="13" fillId="0" borderId="2" xfId="0" applyFont="1" applyBorder="1" applyAlignment="1">
      <alignment horizontal="centerContinuous" vertical="center" wrapText="1"/>
    </xf>
    <xf numFmtId="0" fontId="13" fillId="0" borderId="3" xfId="0" applyFont="1" applyBorder="1" applyAlignment="1">
      <alignment horizontal="centerContinuous" vertical="center" wrapText="1"/>
    </xf>
    <xf numFmtId="0" fontId="17" fillId="0" borderId="0" xfId="0" applyFont="1" applyAlignment="1">
      <alignment vertical="center" wrapText="1"/>
    </xf>
    <xf numFmtId="0" fontId="13" fillId="0" borderId="9" xfId="0" applyFont="1" applyBorder="1" applyAlignment="1">
      <alignment horizontal="centerContinuous" vertical="center" wrapText="1"/>
    </xf>
    <xf numFmtId="0" fontId="17" fillId="0" borderId="5" xfId="0" applyFont="1" applyBorder="1" applyAlignment="1">
      <alignment vertical="center" wrapText="1"/>
    </xf>
    <xf numFmtId="0" fontId="13" fillId="0" borderId="6" xfId="0" applyFont="1" applyBorder="1" applyAlignment="1">
      <alignment horizontal="centerContinuous" vertical="center" wrapText="1"/>
    </xf>
    <xf numFmtId="0" fontId="13" fillId="0" borderId="10" xfId="0" applyFont="1" applyBorder="1" applyAlignment="1">
      <alignment horizontal="centerContinuous" vertical="center" wrapText="1"/>
    </xf>
    <xf numFmtId="0" fontId="12" fillId="0" borderId="19" xfId="0" applyFont="1" applyBorder="1" applyAlignment="1" applyProtection="1">
      <alignment horizontal="center" vertical="center" wrapText="1"/>
      <protection locked="0"/>
    </xf>
    <xf numFmtId="0" fontId="17" fillId="0" borderId="19" xfId="0" applyFont="1" applyBorder="1" applyAlignment="1">
      <alignment horizontal="center" vertical="center" wrapText="1"/>
    </xf>
    <xf numFmtId="0" fontId="17" fillId="0" borderId="15" xfId="0" applyFont="1" applyBorder="1" applyAlignment="1">
      <alignment vertical="center" wrapText="1"/>
    </xf>
    <xf numFmtId="0" fontId="13" fillId="3" borderId="9" xfId="0" applyFont="1" applyFill="1" applyBorder="1" applyAlignment="1">
      <alignment horizontal="center" vertical="center" wrapText="1"/>
    </xf>
    <xf numFmtId="0" fontId="17" fillId="0" borderId="5" xfId="0" applyFont="1" applyBorder="1" applyAlignment="1">
      <alignment horizontal="center" vertical="center" wrapText="1"/>
    </xf>
    <xf numFmtId="0" fontId="17" fillId="0" borderId="6" xfId="0" applyFont="1" applyBorder="1" applyAlignment="1">
      <alignment vertical="center" wrapText="1"/>
    </xf>
    <xf numFmtId="0" fontId="12" fillId="0" borderId="1" xfId="0" applyFont="1" applyBorder="1" applyAlignment="1" applyProtection="1">
      <alignment horizontal="center" vertical="center" wrapText="1"/>
      <protection locked="0"/>
    </xf>
    <xf numFmtId="0" fontId="10" fillId="0" borderId="2" xfId="0" applyFont="1" applyBorder="1" applyAlignment="1">
      <alignment horizontal="centerContinuous" vertical="center" wrapText="1"/>
    </xf>
    <xf numFmtId="0" fontId="10" fillId="0" borderId="3" xfId="0" applyFont="1" applyBorder="1" applyAlignment="1">
      <alignment horizontal="centerContinuous" vertical="center" wrapText="1"/>
    </xf>
    <xf numFmtId="0" fontId="12" fillId="0" borderId="2" xfId="0" applyFont="1" applyBorder="1" applyAlignment="1">
      <alignment vertical="center" wrapText="1"/>
    </xf>
    <xf numFmtId="0" fontId="10" fillId="0" borderId="2" xfId="0" applyFont="1" applyBorder="1" applyAlignment="1">
      <alignment horizontal="center" vertical="center" wrapText="1"/>
    </xf>
    <xf numFmtId="0" fontId="10" fillId="0" borderId="3" xfId="0" applyFont="1" applyBorder="1" applyAlignment="1">
      <alignment horizontal="center" vertical="center" wrapText="1"/>
    </xf>
    <xf numFmtId="0" fontId="12" fillId="0" borderId="30" xfId="0" applyFont="1" applyBorder="1" applyAlignment="1">
      <alignment horizontal="center" vertical="center" wrapText="1"/>
    </xf>
    <xf numFmtId="0" fontId="10" fillId="0" borderId="31" xfId="0" applyFont="1" applyBorder="1" applyAlignment="1">
      <alignment horizontal="centerContinuous" vertical="center" wrapText="1"/>
    </xf>
    <xf numFmtId="0" fontId="10" fillId="0" borderId="32" xfId="0" applyFont="1" applyBorder="1" applyAlignment="1">
      <alignment horizontal="centerContinuous" vertical="center" wrapText="1"/>
    </xf>
    <xf numFmtId="0" fontId="12" fillId="0" borderId="31" xfId="0" applyFont="1" applyBorder="1" applyAlignment="1">
      <alignment vertical="center" wrapText="1"/>
    </xf>
    <xf numFmtId="0" fontId="10" fillId="0" borderId="0" xfId="0" applyFont="1" applyBorder="1" applyAlignment="1">
      <alignment horizontal="centerContinuous" vertical="center" wrapText="1"/>
    </xf>
    <xf numFmtId="0" fontId="12" fillId="0" borderId="0" xfId="0" applyFont="1" applyBorder="1" applyAlignment="1">
      <alignment vertical="center" wrapText="1"/>
    </xf>
    <xf numFmtId="0" fontId="10" fillId="0" borderId="0" xfId="0" applyFont="1" applyBorder="1" applyAlignment="1">
      <alignment horizontal="center" vertical="center" wrapText="1"/>
    </xf>
    <xf numFmtId="0" fontId="10" fillId="0" borderId="9" xfId="0" applyFont="1" applyBorder="1" applyAlignment="1">
      <alignment horizontal="center" vertical="center" wrapText="1"/>
    </xf>
    <xf numFmtId="0" fontId="10" fillId="0" borderId="0" xfId="0" quotePrefix="1" applyFont="1" applyAlignment="1">
      <alignment horizontal="centerContinuous" vertical="center" wrapText="1"/>
    </xf>
    <xf numFmtId="0" fontId="12" fillId="0" borderId="0" xfId="0" applyFont="1" applyAlignment="1">
      <alignment vertical="center" wrapText="1"/>
    </xf>
    <xf numFmtId="0" fontId="10" fillId="0" borderId="0" xfId="0" applyFont="1" applyAlignment="1">
      <alignment horizontal="center" vertical="center" wrapText="1"/>
    </xf>
    <xf numFmtId="0" fontId="10" fillId="0" borderId="6" xfId="0" quotePrefix="1" applyFont="1" applyBorder="1" applyAlignment="1">
      <alignment horizontal="centerContinuous" vertical="center" wrapText="1"/>
    </xf>
    <xf numFmtId="0" fontId="13" fillId="0" borderId="2" xfId="0" applyFont="1" applyBorder="1" applyAlignment="1">
      <alignment horizontal="center" vertical="center" wrapText="1"/>
    </xf>
    <xf numFmtId="0" fontId="12" fillId="0" borderId="2" xfId="0" applyFont="1" applyBorder="1" applyAlignment="1" applyProtection="1">
      <alignment horizontal="center" vertical="center" wrapText="1"/>
      <protection locked="0"/>
    </xf>
    <xf numFmtId="0" fontId="13" fillId="0" borderId="3" xfId="0" applyFont="1" applyBorder="1" applyAlignment="1">
      <alignment horizontal="center" vertical="center" wrapText="1"/>
    </xf>
    <xf numFmtId="0" fontId="7" fillId="0" borderId="12" xfId="0" applyFont="1" applyBorder="1">
      <alignment vertical="center"/>
    </xf>
    <xf numFmtId="0" fontId="7" fillId="0" borderId="5" xfId="0" applyFont="1" applyBorder="1">
      <alignment vertical="center"/>
    </xf>
    <xf numFmtId="0" fontId="10" fillId="3" borderId="7" xfId="0" applyFont="1" applyFill="1" applyBorder="1" applyAlignment="1">
      <alignment horizontal="center" vertical="center" wrapText="1"/>
    </xf>
    <xf numFmtId="0" fontId="6" fillId="0" borderId="6" xfId="0" applyFont="1" applyBorder="1">
      <alignment vertical="center"/>
    </xf>
    <xf numFmtId="0" fontId="10" fillId="3" borderId="8" xfId="0" applyFont="1" applyFill="1" applyBorder="1" applyAlignment="1">
      <alignment horizontal="center" vertical="center" wrapText="1"/>
    </xf>
    <xf numFmtId="0" fontId="6" fillId="3" borderId="7" xfId="0" applyFont="1" applyFill="1" applyBorder="1" applyAlignment="1">
      <alignment vertical="center" wrapText="1"/>
    </xf>
    <xf numFmtId="0" fontId="6" fillId="0" borderId="0" xfId="0" applyFont="1" applyAlignment="1">
      <alignment horizontal="centerContinuous" vertical="center" wrapText="1"/>
    </xf>
    <xf numFmtId="0" fontId="18" fillId="0" borderId="0" xfId="0" applyFont="1" applyAlignment="1">
      <alignment horizontal="centerContinuous" vertical="center" wrapText="1"/>
    </xf>
    <xf numFmtId="0" fontId="6" fillId="0" borderId="9" xfId="0" applyFont="1" applyBorder="1" applyAlignment="1">
      <alignment horizontal="centerContinuous" vertical="center" wrapText="1"/>
    </xf>
    <xf numFmtId="0" fontId="7" fillId="0" borderId="0" xfId="0" applyFont="1" applyAlignment="1">
      <alignment vertical="center" wrapText="1"/>
    </xf>
    <xf numFmtId="0" fontId="12" fillId="0" borderId="1" xfId="0" applyFont="1" applyBorder="1" applyAlignment="1">
      <alignment vertical="center" wrapText="1"/>
    </xf>
    <xf numFmtId="0" fontId="10" fillId="0" borderId="2" xfId="0" applyFont="1" applyBorder="1" applyAlignment="1">
      <alignment vertical="center" wrapText="1"/>
    </xf>
    <xf numFmtId="0" fontId="10" fillId="0" borderId="3" xfId="0" applyFont="1" applyBorder="1" applyAlignment="1">
      <alignment vertical="center" wrapText="1"/>
    </xf>
    <xf numFmtId="0" fontId="12" fillId="0" borderId="0" xfId="0" applyFont="1" applyBorder="1" applyAlignment="1" applyProtection="1">
      <alignment horizontal="center" vertical="center" wrapText="1"/>
      <protection locked="0"/>
    </xf>
    <xf numFmtId="0" fontId="12" fillId="0" borderId="12" xfId="0" applyFont="1" applyBorder="1" applyAlignment="1">
      <alignment vertical="center" wrapText="1"/>
    </xf>
    <xf numFmtId="0" fontId="10" fillId="0" borderId="0" xfId="0" applyFont="1" applyBorder="1" applyAlignment="1">
      <alignment vertical="center" wrapText="1"/>
    </xf>
    <xf numFmtId="0" fontId="10" fillId="0" borderId="9" xfId="0" applyFont="1" applyBorder="1" applyAlignment="1">
      <alignment vertical="center" wrapText="1"/>
    </xf>
    <xf numFmtId="0" fontId="10" fillId="0" borderId="0" xfId="0" applyFont="1" applyBorder="1" applyAlignment="1">
      <alignment horizontal="centerContinuous" vertical="center"/>
    </xf>
    <xf numFmtId="0" fontId="12" fillId="0" borderId="0" xfId="0" applyFont="1" applyBorder="1" applyAlignment="1">
      <alignment horizontal="centerContinuous" vertical="center"/>
    </xf>
    <xf numFmtId="0" fontId="12" fillId="0" borderId="2" xfId="0" applyFont="1" applyBorder="1" applyAlignment="1" applyProtection="1">
      <alignment vertical="center" wrapText="1"/>
      <protection locked="0"/>
    </xf>
    <xf numFmtId="0" fontId="12" fillId="0" borderId="5" xfId="0" applyFont="1" applyBorder="1" applyAlignment="1">
      <alignment vertical="center" wrapText="1"/>
    </xf>
    <xf numFmtId="0" fontId="10" fillId="0" borderId="6" xfId="0" applyFont="1" applyBorder="1" applyAlignment="1">
      <alignment vertical="center" wrapText="1"/>
    </xf>
    <xf numFmtId="0" fontId="10" fillId="0" borderId="10" xfId="0" applyFont="1" applyBorder="1" applyAlignment="1">
      <alignment vertical="center" wrapText="1"/>
    </xf>
    <xf numFmtId="0" fontId="12" fillId="0" borderId="6" xfId="0" applyFont="1" applyBorder="1" applyAlignment="1" applyProtection="1">
      <alignment vertical="center" wrapText="1"/>
      <protection locked="0"/>
    </xf>
    <xf numFmtId="0" fontId="12" fillId="0" borderId="1" xfId="0" applyFont="1" applyBorder="1" applyAlignment="1">
      <alignment horizontal="center" vertical="center" wrapText="1"/>
    </xf>
    <xf numFmtId="0" fontId="12" fillId="0" borderId="0" xfId="0" applyFont="1" applyAlignment="1" applyProtection="1">
      <alignment vertical="center" wrapText="1"/>
      <protection locked="0"/>
    </xf>
    <xf numFmtId="0" fontId="12" fillId="0" borderId="0" xfId="0" applyFont="1" applyBorder="1" applyAlignment="1" applyProtection="1">
      <alignment vertical="center" wrapText="1"/>
      <protection locked="0"/>
    </xf>
    <xf numFmtId="0" fontId="13" fillId="0" borderId="0" xfId="0" applyFont="1" applyBorder="1" applyAlignment="1">
      <alignment horizontal="centerContinuous" vertical="center" wrapText="1"/>
    </xf>
    <xf numFmtId="0" fontId="12" fillId="0" borderId="24" xfId="0" applyFont="1" applyBorder="1" applyAlignment="1">
      <alignment horizontal="center" vertical="center" wrapText="1"/>
    </xf>
    <xf numFmtId="0" fontId="10" fillId="0" borderId="24" xfId="0" applyFont="1" applyBorder="1" applyAlignment="1">
      <alignment horizontal="center" vertical="center" wrapText="1"/>
    </xf>
    <xf numFmtId="0" fontId="12" fillId="0" borderId="23" xfId="0" applyFont="1" applyBorder="1" applyAlignment="1">
      <alignment vertical="center" wrapText="1"/>
    </xf>
    <xf numFmtId="0" fontId="12" fillId="0" borderId="27" xfId="0" applyFont="1" applyBorder="1" applyAlignment="1">
      <alignment horizontal="center" vertical="center" wrapText="1"/>
    </xf>
    <xf numFmtId="0" fontId="10" fillId="0" borderId="28" xfId="0" applyFont="1" applyBorder="1" applyAlignment="1">
      <alignment horizontal="center" vertical="center" wrapText="1"/>
    </xf>
    <xf numFmtId="0" fontId="10" fillId="0" borderId="29" xfId="0" applyFont="1" applyBorder="1" applyAlignment="1">
      <alignment horizontal="center" vertical="center" wrapText="1"/>
    </xf>
    <xf numFmtId="0" fontId="12" fillId="0" borderId="28" xfId="0" applyFont="1" applyBorder="1" applyAlignment="1">
      <alignment horizontal="center" vertical="center" wrapText="1"/>
    </xf>
    <xf numFmtId="0" fontId="12" fillId="0" borderId="27" xfId="0" applyFont="1" applyBorder="1" applyAlignment="1" applyProtection="1">
      <alignment horizontal="center" vertical="center" wrapText="1"/>
      <protection locked="0"/>
    </xf>
    <xf numFmtId="0" fontId="13" fillId="0" borderId="28" xfId="0" applyFont="1" applyBorder="1" applyAlignment="1">
      <alignment horizontal="centerContinuous" vertical="center" wrapText="1"/>
    </xf>
    <xf numFmtId="0" fontId="10" fillId="0" borderId="28" xfId="0" applyFont="1" applyBorder="1" applyAlignment="1">
      <alignment horizontal="centerContinuous" vertical="center" wrapText="1"/>
    </xf>
    <xf numFmtId="0" fontId="10" fillId="0" borderId="29" xfId="0" applyFont="1" applyBorder="1" applyAlignment="1">
      <alignment horizontal="centerContinuous" vertical="center" wrapText="1"/>
    </xf>
    <xf numFmtId="0" fontId="12" fillId="0" borderId="33" xfId="0" applyFont="1" applyBorder="1" applyAlignment="1">
      <alignment horizontal="center" vertical="center" wrapText="1"/>
    </xf>
    <xf numFmtId="0" fontId="10" fillId="0" borderId="34" xfId="0" applyFont="1" applyBorder="1" applyAlignment="1">
      <alignment horizontal="center" vertical="center" wrapText="1"/>
    </xf>
    <xf numFmtId="0" fontId="10" fillId="0" borderId="35" xfId="0" applyFont="1" applyBorder="1" applyAlignment="1">
      <alignment horizontal="center" vertical="center" wrapText="1"/>
    </xf>
    <xf numFmtId="0" fontId="12" fillId="0" borderId="34" xfId="0" applyFont="1" applyBorder="1" applyAlignment="1" applyProtection="1">
      <alignment horizontal="center" vertical="center" wrapText="1"/>
      <protection locked="0"/>
    </xf>
    <xf numFmtId="0" fontId="13" fillId="0" borderId="34" xfId="0" applyFont="1" applyBorder="1" applyAlignment="1">
      <alignment horizontal="centerContinuous" vertical="center" wrapText="1"/>
    </xf>
    <xf numFmtId="0" fontId="10" fillId="0" borderId="34" xfId="0" applyFont="1" applyBorder="1" applyAlignment="1">
      <alignment horizontal="centerContinuous" vertical="center" wrapText="1"/>
    </xf>
    <xf numFmtId="0" fontId="12" fillId="0" borderId="33" xfId="0" applyFont="1" applyBorder="1" applyAlignment="1" applyProtection="1">
      <alignment horizontal="center" vertical="center" wrapText="1"/>
      <protection locked="0"/>
    </xf>
    <xf numFmtId="0" fontId="10" fillId="0" borderId="35" xfId="0" applyFont="1" applyBorder="1" applyAlignment="1">
      <alignment horizontal="centerContinuous" vertical="center" wrapText="1"/>
    </xf>
    <xf numFmtId="0" fontId="12" fillId="0" borderId="6" xfId="0" applyFont="1" applyBorder="1" applyAlignment="1">
      <alignment horizontal="center" vertical="center" wrapText="1"/>
    </xf>
    <xf numFmtId="0" fontId="19" fillId="0" borderId="0" xfId="0" applyFont="1">
      <alignment vertical="center"/>
    </xf>
    <xf numFmtId="0" fontId="18" fillId="0" borderId="0" xfId="0" applyFont="1">
      <alignment vertical="center"/>
    </xf>
    <xf numFmtId="0" fontId="18" fillId="0" borderId="0" xfId="0" applyFont="1" applyAlignment="1">
      <alignment horizontal="center" vertical="center"/>
    </xf>
    <xf numFmtId="0" fontId="20" fillId="0" borderId="0" xfId="0" applyFont="1" applyAlignment="1">
      <alignment horizontal="left" vertical="center" readingOrder="1"/>
    </xf>
    <xf numFmtId="0" fontId="10" fillId="2" borderId="1" xfId="0" applyFont="1" applyFill="1" applyBorder="1" applyAlignment="1">
      <alignment horizontal="centerContinuous" vertical="center" wrapText="1"/>
    </xf>
    <xf numFmtId="0" fontId="10" fillId="2" borderId="2" xfId="0" applyFont="1" applyFill="1" applyBorder="1" applyAlignment="1">
      <alignment horizontal="centerContinuous" vertical="center" wrapText="1"/>
    </xf>
    <xf numFmtId="0" fontId="10" fillId="2" borderId="3" xfId="0" applyFont="1" applyFill="1" applyBorder="1" applyAlignment="1">
      <alignment horizontal="centerContinuous" vertical="center" wrapText="1"/>
    </xf>
    <xf numFmtId="0" fontId="10" fillId="2" borderId="5" xfId="0" applyFont="1" applyFill="1" applyBorder="1" applyAlignment="1">
      <alignment horizontal="centerContinuous" vertical="center" wrapText="1"/>
    </xf>
    <xf numFmtId="0" fontId="10" fillId="2" borderId="6" xfId="0" applyFont="1" applyFill="1" applyBorder="1" applyAlignment="1">
      <alignment horizontal="centerContinuous" vertical="center" wrapText="1"/>
    </xf>
    <xf numFmtId="0" fontId="10" fillId="2" borderId="5" xfId="0" applyFont="1" applyFill="1" applyBorder="1" applyAlignment="1">
      <alignment horizontal="center" vertical="center" wrapText="1"/>
    </xf>
    <xf numFmtId="0" fontId="10" fillId="2" borderId="6" xfId="0" applyFont="1" applyFill="1" applyBorder="1" applyAlignment="1">
      <alignment horizontal="center" vertical="center" wrapText="1"/>
    </xf>
    <xf numFmtId="0" fontId="10" fillId="2" borderId="10" xfId="0" applyFont="1" applyFill="1" applyBorder="1" applyAlignment="1">
      <alignment horizontal="center" vertical="center" wrapText="1"/>
    </xf>
    <xf numFmtId="0" fontId="10" fillId="0" borderId="23" xfId="0" applyFont="1" applyBorder="1" applyAlignment="1">
      <alignment horizontal="center" vertical="center" wrapText="1"/>
    </xf>
    <xf numFmtId="0" fontId="10" fillId="0" borderId="25"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0" xfId="0" applyFont="1" applyBorder="1" applyAlignment="1">
      <alignment horizontal="centerContinuous" vertical="center" wrapText="1"/>
    </xf>
    <xf numFmtId="0" fontId="18" fillId="0" borderId="9" xfId="0" applyFont="1" applyBorder="1" applyAlignment="1">
      <alignment horizontal="centerContinuous" vertical="center" wrapText="1"/>
    </xf>
    <xf numFmtId="0" fontId="21" fillId="0" borderId="9" xfId="0" applyFont="1" applyBorder="1" applyAlignment="1">
      <alignment horizontal="left" vertical="center" wrapText="1"/>
    </xf>
    <xf numFmtId="0" fontId="21" fillId="0" borderId="6" xfId="0" applyFont="1" applyBorder="1" applyAlignment="1">
      <alignment horizontal="centerContinuous" vertical="center" wrapText="1"/>
    </xf>
    <xf numFmtId="0" fontId="18" fillId="0" borderId="5" xfId="0" applyFont="1" applyBorder="1" applyAlignment="1">
      <alignment horizontal="center" vertical="center" wrapText="1"/>
    </xf>
    <xf numFmtId="0" fontId="18" fillId="0" borderId="6" xfId="0" applyFont="1" applyBorder="1" applyAlignment="1">
      <alignment horizontal="center" vertical="center" wrapText="1"/>
    </xf>
    <xf numFmtId="0" fontId="18" fillId="0" borderId="10" xfId="0" applyFont="1" applyBorder="1" applyAlignment="1">
      <alignment horizontal="center" vertical="center" wrapText="1"/>
    </xf>
    <xf numFmtId="0" fontId="21" fillId="0" borderId="10" xfId="0" applyFont="1" applyBorder="1" applyAlignment="1">
      <alignment horizontal="left" vertical="center" wrapText="1"/>
    </xf>
    <xf numFmtId="0" fontId="10" fillId="3" borderId="10" xfId="0" applyFont="1" applyFill="1" applyBorder="1" applyAlignment="1">
      <alignment horizontal="center" vertical="center" wrapText="1"/>
    </xf>
    <xf numFmtId="0" fontId="18" fillId="0" borderId="19" xfId="0" applyFont="1" applyBorder="1" applyAlignment="1">
      <alignment horizontal="centerContinuous" vertical="center"/>
    </xf>
    <xf numFmtId="0" fontId="18" fillId="0" borderId="15" xfId="0" applyFont="1" applyBorder="1" applyAlignment="1">
      <alignment horizontal="centerContinuous" vertical="center" wrapText="1"/>
    </xf>
    <xf numFmtId="0" fontId="12" fillId="0" borderId="19" xfId="0" applyFont="1" applyBorder="1" applyAlignment="1">
      <alignment horizontal="centerContinuous" vertical="center" wrapText="1"/>
    </xf>
    <xf numFmtId="0" fontId="18" fillId="0" borderId="20" xfId="0" applyFont="1" applyBorder="1" applyAlignment="1">
      <alignment horizontal="centerContinuous" vertical="center" wrapText="1"/>
    </xf>
    <xf numFmtId="0" fontId="18" fillId="0" borderId="9" xfId="0" applyFont="1" applyBorder="1" applyAlignment="1">
      <alignment horizontal="center" vertical="center" wrapText="1"/>
    </xf>
    <xf numFmtId="0" fontId="18" fillId="0" borderId="3" xfId="0" applyFont="1" applyBorder="1" applyAlignment="1">
      <alignment horizontal="center" vertical="center" wrapText="1"/>
    </xf>
    <xf numFmtId="0" fontId="12" fillId="0" borderId="6" xfId="0" applyFont="1" applyBorder="1" applyAlignment="1" applyProtection="1">
      <alignment horizontal="center" vertical="center" wrapText="1"/>
      <protection locked="0"/>
    </xf>
    <xf numFmtId="0" fontId="12" fillId="0" borderId="0" xfId="0" applyFont="1" applyBorder="1" applyAlignment="1">
      <alignment horizontal="centerContinuous" vertical="center" wrapText="1"/>
    </xf>
    <xf numFmtId="0" fontId="12" fillId="0" borderId="0" xfId="0" applyFont="1" applyBorder="1" applyAlignment="1">
      <alignment horizontal="center" vertical="center" wrapText="1"/>
    </xf>
    <xf numFmtId="0" fontId="10" fillId="0" borderId="1" xfId="0" applyFont="1" applyBorder="1" applyAlignment="1">
      <alignment horizontal="center" vertical="center" wrapText="1"/>
    </xf>
    <xf numFmtId="0" fontId="18" fillId="0" borderId="2" xfId="0" applyFont="1" applyBorder="1" applyAlignment="1">
      <alignment horizontal="center" vertical="center" wrapText="1"/>
    </xf>
    <xf numFmtId="0" fontId="10" fillId="0" borderId="30" xfId="0" applyFont="1" applyBorder="1" applyAlignment="1">
      <alignment horizontal="center" vertical="center" wrapText="1"/>
    </xf>
    <xf numFmtId="0" fontId="10" fillId="0" borderId="31" xfId="0" applyFont="1" applyBorder="1" applyAlignment="1">
      <alignment horizontal="center" vertical="center" wrapText="1"/>
    </xf>
    <xf numFmtId="0" fontId="18" fillId="0" borderId="31" xfId="0" applyFont="1" applyBorder="1" applyAlignment="1">
      <alignment horizontal="center" vertical="center" wrapText="1"/>
    </xf>
    <xf numFmtId="0" fontId="12" fillId="0" borderId="30" xfId="0" applyFont="1" applyBorder="1" applyAlignment="1" applyProtection="1">
      <alignment horizontal="center" vertical="center" wrapText="1"/>
      <protection locked="0"/>
    </xf>
    <xf numFmtId="0" fontId="10" fillId="0" borderId="32" xfId="0" applyFont="1" applyBorder="1" applyAlignment="1">
      <alignment horizontal="center" vertical="center" wrapText="1"/>
    </xf>
    <xf numFmtId="0" fontId="10" fillId="0" borderId="12" xfId="0" applyFont="1" applyBorder="1" applyAlignment="1">
      <alignment horizontal="center" vertical="center" wrapText="1"/>
    </xf>
    <xf numFmtId="0" fontId="18" fillId="0" borderId="0" xfId="0" applyFont="1" applyBorder="1" applyAlignment="1">
      <alignment horizontal="center" vertical="center" wrapText="1"/>
    </xf>
    <xf numFmtId="0" fontId="18" fillId="0" borderId="1" xfId="0" applyFont="1" applyBorder="1" applyAlignment="1">
      <alignment horizontal="center" vertical="center" wrapText="1"/>
    </xf>
    <xf numFmtId="0" fontId="18" fillId="0" borderId="30" xfId="0" applyFont="1" applyBorder="1" applyAlignment="1">
      <alignment horizontal="center" vertical="center" wrapText="1"/>
    </xf>
    <xf numFmtId="0" fontId="10" fillId="0" borderId="5" xfId="0" applyFont="1" applyBorder="1" applyAlignment="1">
      <alignment horizontal="center" vertical="center" wrapText="1"/>
    </xf>
    <xf numFmtId="0" fontId="11" fillId="0" borderId="6" xfId="0" applyFont="1" applyBorder="1" applyAlignment="1">
      <alignment horizontal="center" vertical="center" wrapText="1"/>
    </xf>
    <xf numFmtId="0" fontId="18" fillId="0" borderId="19" xfId="0" applyFont="1" applyBorder="1" applyAlignment="1">
      <alignment horizontal="center" vertical="center" wrapText="1"/>
    </xf>
    <xf numFmtId="0" fontId="18" fillId="0" borderId="15" xfId="0" applyFont="1" applyBorder="1" applyAlignment="1">
      <alignment horizontal="center" vertical="center" wrapText="1"/>
    </xf>
    <xf numFmtId="0" fontId="18" fillId="0" borderId="20" xfId="0" applyFont="1" applyBorder="1" applyAlignment="1">
      <alignment horizontal="center" vertical="center" wrapText="1"/>
    </xf>
    <xf numFmtId="0" fontId="10" fillId="3" borderId="20" xfId="0" applyFont="1" applyFill="1" applyBorder="1" applyAlignment="1">
      <alignment horizontal="center" vertical="center" wrapText="1"/>
    </xf>
    <xf numFmtId="0" fontId="12" fillId="0" borderId="15" xfId="0" applyFont="1" applyBorder="1" applyAlignment="1">
      <alignment horizontal="center" vertical="center" wrapText="1"/>
    </xf>
    <xf numFmtId="0" fontId="10" fillId="0" borderId="15" xfId="0" applyFont="1" applyBorder="1" applyAlignment="1">
      <alignment horizontal="center" vertical="center" wrapText="1"/>
    </xf>
    <xf numFmtId="0" fontId="12" fillId="0" borderId="19" xfId="0" applyFont="1" applyBorder="1" applyAlignment="1">
      <alignment horizontal="center" vertical="center" wrapText="1"/>
    </xf>
    <xf numFmtId="0" fontId="12" fillId="0" borderId="15" xfId="0" applyFont="1" applyBorder="1" applyAlignment="1" applyProtection="1">
      <alignment horizontal="center" vertical="center" wrapText="1"/>
      <protection locked="0"/>
    </xf>
    <xf numFmtId="0" fontId="10" fillId="0" borderId="20" xfId="0" applyFont="1" applyBorder="1" applyAlignment="1">
      <alignment horizontal="center" vertical="center" wrapText="1"/>
    </xf>
    <xf numFmtId="0" fontId="22" fillId="0" borderId="6" xfId="0" applyFont="1" applyBorder="1" applyAlignment="1">
      <alignment horizontal="center" vertical="center" wrapText="1"/>
    </xf>
    <xf numFmtId="0" fontId="23" fillId="0" borderId="0" xfId="0" applyFont="1" applyBorder="1" applyAlignment="1">
      <alignment horizontal="centerContinuous" vertical="center" wrapText="1"/>
    </xf>
    <xf numFmtId="0" fontId="23" fillId="0" borderId="34" xfId="0" applyFont="1" applyBorder="1" applyAlignment="1">
      <alignment horizontal="centerContinuous" vertical="center" wrapText="1"/>
    </xf>
    <xf numFmtId="0" fontId="5" fillId="0" borderId="9" xfId="0" applyFont="1" applyFill="1" applyBorder="1">
      <alignment vertical="center"/>
    </xf>
    <xf numFmtId="0" fontId="6" fillId="0" borderId="0" xfId="0" applyFont="1" applyBorder="1">
      <alignment vertical="center"/>
    </xf>
    <xf numFmtId="0" fontId="6" fillId="0" borderId="9" xfId="0" applyFont="1" applyBorder="1">
      <alignment vertical="center"/>
    </xf>
    <xf numFmtId="0" fontId="27" fillId="0" borderId="0" xfId="1" applyFont="1">
      <alignment vertical="center"/>
    </xf>
    <xf numFmtId="0" fontId="28" fillId="0" borderId="0" xfId="1" applyFont="1">
      <alignment vertical="center"/>
    </xf>
    <xf numFmtId="0" fontId="24" fillId="0" borderId="0" xfId="1" applyFont="1">
      <alignment vertical="center"/>
    </xf>
    <xf numFmtId="0" fontId="29" fillId="0" borderId="0" xfId="1" applyFont="1" applyAlignment="1">
      <alignment horizontal="center" vertical="center" wrapText="1"/>
    </xf>
    <xf numFmtId="0" fontId="28" fillId="0" borderId="0" xfId="1" applyFont="1" applyAlignment="1">
      <alignment horizontal="left" vertical="top" wrapText="1"/>
    </xf>
    <xf numFmtId="0" fontId="28" fillId="0" borderId="0" xfId="1" applyFont="1" applyAlignment="1">
      <alignment horizontal="left" vertical="center" wrapText="1"/>
    </xf>
    <xf numFmtId="0" fontId="31" fillId="0" borderId="0" xfId="1" applyFont="1" applyAlignment="1">
      <alignment vertical="top"/>
    </xf>
    <xf numFmtId="0" fontId="31" fillId="0" borderId="0" xfId="1" applyFont="1" applyAlignment="1">
      <alignment horizontal="left" vertical="center"/>
    </xf>
    <xf numFmtId="0" fontId="32" fillId="0" borderId="14" xfId="1" applyFont="1" applyBorder="1" applyAlignment="1">
      <alignment horizontal="distributed" vertical="center"/>
    </xf>
    <xf numFmtId="0" fontId="33" fillId="0" borderId="0" xfId="1" applyFont="1">
      <alignment vertical="center"/>
    </xf>
    <xf numFmtId="0" fontId="32" fillId="0" borderId="50" xfId="1" applyFont="1" applyBorder="1" applyAlignment="1">
      <alignment horizontal="center" vertical="center"/>
    </xf>
    <xf numFmtId="0" fontId="31" fillId="0" borderId="14" xfId="1" applyFont="1" applyBorder="1" applyAlignment="1">
      <alignment horizontal="center" vertical="center" wrapText="1"/>
    </xf>
    <xf numFmtId="0" fontId="32" fillId="0" borderId="2" xfId="1" applyFont="1" applyBorder="1" applyAlignment="1">
      <alignment vertical="top" wrapText="1"/>
    </xf>
    <xf numFmtId="0" fontId="32" fillId="0" borderId="3" xfId="1" applyFont="1" applyBorder="1" applyAlignment="1">
      <alignment vertical="top" wrapText="1"/>
    </xf>
    <xf numFmtId="0" fontId="32" fillId="0" borderId="0" xfId="1" applyFont="1" applyAlignment="1">
      <alignment vertical="top" wrapText="1"/>
    </xf>
    <xf numFmtId="0" fontId="32" fillId="0" borderId="9" xfId="1" applyFont="1" applyBorder="1" applyAlignment="1">
      <alignment vertical="top" wrapText="1"/>
    </xf>
    <xf numFmtId="0" fontId="34" fillId="0" borderId="12" xfId="1" applyFont="1" applyBorder="1" applyAlignment="1">
      <alignment horizontal="center" vertical="center" wrapText="1"/>
    </xf>
    <xf numFmtId="0" fontId="34" fillId="0" borderId="0" xfId="1" applyFont="1" applyAlignment="1">
      <alignment horizontal="center" vertical="center" wrapText="1"/>
    </xf>
    <xf numFmtId="0" fontId="32" fillId="0" borderId="0" xfId="1" applyFont="1" applyAlignment="1">
      <alignment horizontal="center" vertical="center" wrapText="1"/>
    </xf>
    <xf numFmtId="0" fontId="35" fillId="0" borderId="0" xfId="1" applyFont="1" applyAlignment="1">
      <alignment horizontal="center" vertical="center" wrapText="1"/>
    </xf>
    <xf numFmtId="0" fontId="31" fillId="0" borderId="0" xfId="1" applyFont="1" applyAlignment="1">
      <alignment horizontal="left" vertical="center" wrapText="1"/>
    </xf>
    <xf numFmtId="0" fontId="36" fillId="0" borderId="0" xfId="1" applyFont="1">
      <alignment vertical="center"/>
    </xf>
    <xf numFmtId="0" fontId="37" fillId="0" borderId="0" xfId="1" applyFont="1">
      <alignment vertical="center"/>
    </xf>
    <xf numFmtId="0" fontId="36" fillId="0" borderId="0" xfId="1" applyFont="1" applyAlignment="1">
      <alignment vertical="center" wrapText="1"/>
    </xf>
    <xf numFmtId="0" fontId="36" fillId="0" borderId="0" xfId="1" applyFont="1" applyAlignment="1">
      <alignment vertical="center" shrinkToFit="1"/>
    </xf>
    <xf numFmtId="0" fontId="24" fillId="0" borderId="0" xfId="1" applyFont="1" applyAlignment="1">
      <alignment vertical="center" shrinkToFit="1"/>
    </xf>
    <xf numFmtId="0" fontId="38" fillId="0" borderId="0" xfId="1" applyFont="1">
      <alignment vertical="center"/>
    </xf>
    <xf numFmtId="0" fontId="39" fillId="0" borderId="0" xfId="1" applyFont="1">
      <alignment vertical="center"/>
    </xf>
    <xf numFmtId="0" fontId="37" fillId="0" borderId="0" xfId="1" applyFont="1" applyAlignment="1">
      <alignment vertical="center" wrapText="1"/>
    </xf>
    <xf numFmtId="0" fontId="40" fillId="0" borderId="0" xfId="1" applyFont="1">
      <alignment vertical="center"/>
    </xf>
    <xf numFmtId="0" fontId="24" fillId="0" borderId="0" xfId="1" applyFont="1" applyAlignment="1">
      <alignment horizontal="left" vertical="center"/>
    </xf>
    <xf numFmtId="0" fontId="24" fillId="0" borderId="0" xfId="1" applyFont="1" applyAlignment="1">
      <alignment horizontal="left" vertical="center" wrapText="1"/>
    </xf>
    <xf numFmtId="0" fontId="24" fillId="0" borderId="0" xfId="1" applyFont="1" applyAlignment="1">
      <alignment vertical="center" wrapText="1"/>
    </xf>
    <xf numFmtId="0" fontId="24" fillId="0" borderId="0" xfId="1" applyFont="1" applyAlignment="1">
      <alignment horizontal="center" vertical="center"/>
    </xf>
    <xf numFmtId="0" fontId="24" fillId="0" borderId="0" xfId="1" applyFont="1" applyAlignment="1">
      <alignment horizontal="left" vertical="top"/>
    </xf>
    <xf numFmtId="0" fontId="24" fillId="0" borderId="0" xfId="1" applyFont="1" applyAlignment="1">
      <alignment horizontal="left" vertical="top" wrapText="1"/>
    </xf>
    <xf numFmtId="0" fontId="29" fillId="0" borderId="0" xfId="1" applyFont="1" applyAlignment="1">
      <alignment horizontal="center" vertical="center" wrapText="1"/>
    </xf>
    <xf numFmtId="0" fontId="28" fillId="0" borderId="0" xfId="1" applyFont="1" applyAlignment="1">
      <alignment horizontal="left" vertical="center" wrapText="1"/>
    </xf>
    <xf numFmtId="0" fontId="28" fillId="0" borderId="44" xfId="1" applyFont="1" applyBorder="1" applyAlignment="1">
      <alignment horizontal="left" vertical="center" wrapText="1"/>
    </xf>
    <xf numFmtId="0" fontId="28" fillId="0" borderId="0" xfId="1" applyFont="1" applyAlignment="1">
      <alignment horizontal="center" vertical="center" wrapText="1"/>
    </xf>
    <xf numFmtId="0" fontId="28" fillId="0" borderId="45" xfId="1" applyFont="1" applyBorder="1" applyAlignment="1">
      <alignment horizontal="center" vertical="center" wrapText="1"/>
    </xf>
    <xf numFmtId="0" fontId="28" fillId="0" borderId="46" xfId="1" applyFont="1" applyBorder="1" applyAlignment="1">
      <alignment horizontal="center" vertical="center" wrapText="1"/>
    </xf>
    <xf numFmtId="0" fontId="31" fillId="0" borderId="0" xfId="1" applyFont="1" applyAlignment="1">
      <alignment horizontal="left" vertical="center" wrapText="1"/>
    </xf>
    <xf numFmtId="0" fontId="31" fillId="0" borderId="46" xfId="1" applyFont="1" applyBorder="1" applyAlignment="1">
      <alignment horizontal="right" vertical="center" wrapText="1"/>
    </xf>
    <xf numFmtId="0" fontId="32" fillId="0" borderId="14" xfId="1" applyFont="1" applyBorder="1" applyAlignment="1">
      <alignment horizontal="center" vertical="center" wrapText="1"/>
    </xf>
    <xf numFmtId="0" fontId="32" fillId="0" borderId="8" xfId="1" applyFont="1" applyBorder="1" applyAlignment="1">
      <alignment horizontal="center" vertical="center" wrapText="1"/>
    </xf>
    <xf numFmtId="0" fontId="31" fillId="0" borderId="47" xfId="1" applyFont="1" applyBorder="1" applyAlignment="1">
      <alignment horizontal="center" vertical="center"/>
    </xf>
    <xf numFmtId="0" fontId="31" fillId="0" borderId="48" xfId="1" applyFont="1" applyBorder="1" applyAlignment="1">
      <alignment horizontal="center" vertical="center"/>
    </xf>
    <xf numFmtId="0" fontId="31" fillId="0" borderId="49" xfId="1" applyFont="1" applyBorder="1" applyAlignment="1">
      <alignment horizontal="center" vertical="center"/>
    </xf>
    <xf numFmtId="0" fontId="32" fillId="0" borderId="51" xfId="1" applyFont="1" applyBorder="1" applyAlignment="1">
      <alignment horizontal="center" vertical="center"/>
    </xf>
    <xf numFmtId="0" fontId="32" fillId="0" borderId="52" xfId="1" applyFont="1" applyBorder="1" applyAlignment="1">
      <alignment horizontal="center" vertical="center"/>
    </xf>
    <xf numFmtId="0" fontId="32" fillId="0" borderId="53" xfId="1" applyFont="1" applyBorder="1" applyAlignment="1">
      <alignment horizontal="center" vertical="center"/>
    </xf>
    <xf numFmtId="0" fontId="32" fillId="0" borderId="19" xfId="1" applyFont="1" applyBorder="1" applyAlignment="1">
      <alignment horizontal="center" vertical="center" wrapText="1"/>
    </xf>
    <xf numFmtId="0" fontId="32" fillId="0" borderId="15" xfId="1" applyFont="1" applyBorder="1" applyAlignment="1">
      <alignment horizontal="center" vertical="center" wrapText="1"/>
    </xf>
    <xf numFmtId="0" fontId="32" fillId="0" borderId="20" xfId="1" applyFont="1" applyBorder="1" applyAlignment="1">
      <alignment horizontal="center" vertical="center" wrapText="1"/>
    </xf>
    <xf numFmtId="0" fontId="32" fillId="0" borderId="14" xfId="1" applyFont="1" applyBorder="1" applyAlignment="1">
      <alignment horizontal="center" vertical="center"/>
    </xf>
    <xf numFmtId="0" fontId="32" fillId="0" borderId="8" xfId="1" applyFont="1" applyBorder="1" applyAlignment="1">
      <alignment horizontal="center" vertical="center"/>
    </xf>
    <xf numFmtId="0" fontId="32" fillId="0" borderId="19" xfId="1" applyFont="1" applyBorder="1" applyAlignment="1">
      <alignment horizontal="left" vertical="center"/>
    </xf>
    <xf numFmtId="0" fontId="32" fillId="0" borderId="15" xfId="1" applyFont="1" applyBorder="1" applyAlignment="1">
      <alignment horizontal="left" vertical="center"/>
    </xf>
    <xf numFmtId="0" fontId="32" fillId="0" borderId="20" xfId="1" applyFont="1" applyBorder="1" applyAlignment="1">
      <alignment horizontal="left" vertical="center"/>
    </xf>
    <xf numFmtId="0" fontId="32" fillId="0" borderId="1" xfId="1" applyFont="1" applyBorder="1" applyAlignment="1">
      <alignment horizontal="left" vertical="top" wrapText="1"/>
    </xf>
    <xf numFmtId="0" fontId="32" fillId="0" borderId="2" xfId="1" applyFont="1" applyBorder="1" applyAlignment="1">
      <alignment horizontal="left" vertical="top" wrapText="1"/>
    </xf>
    <xf numFmtId="0" fontId="32" fillId="0" borderId="54" xfId="1" applyFont="1" applyBorder="1" applyAlignment="1">
      <alignment horizontal="left" vertical="top" wrapText="1"/>
    </xf>
    <xf numFmtId="0" fontId="32" fillId="0" borderId="12" xfId="1" applyFont="1" applyBorder="1" applyAlignment="1">
      <alignment horizontal="left" vertical="top" wrapText="1"/>
    </xf>
    <xf numFmtId="0" fontId="32" fillId="0" borderId="0" xfId="1" applyFont="1" applyAlignment="1">
      <alignment horizontal="left" vertical="top" wrapText="1"/>
    </xf>
    <xf numFmtId="0" fontId="32" fillId="0" borderId="56" xfId="1" applyFont="1" applyBorder="1" applyAlignment="1">
      <alignment horizontal="left" vertical="top" wrapText="1"/>
    </xf>
    <xf numFmtId="0" fontId="32" fillId="0" borderId="5" xfId="1" applyFont="1" applyBorder="1" applyAlignment="1">
      <alignment horizontal="left" vertical="top" wrapText="1"/>
    </xf>
    <xf numFmtId="0" fontId="32" fillId="0" borderId="6" xfId="1" applyFont="1" applyBorder="1" applyAlignment="1">
      <alignment horizontal="left" vertical="top" wrapText="1"/>
    </xf>
    <xf numFmtId="0" fontId="32" fillId="0" borderId="58" xfId="1" applyFont="1" applyBorder="1" applyAlignment="1">
      <alignment horizontal="left" vertical="top" wrapText="1"/>
    </xf>
    <xf numFmtId="0" fontId="32" fillId="0" borderId="55" xfId="1" applyFont="1" applyBorder="1" applyAlignment="1">
      <alignment horizontal="center" vertical="center"/>
    </xf>
    <xf numFmtId="0" fontId="32" fillId="0" borderId="2" xfId="1" applyFont="1" applyBorder="1" applyAlignment="1">
      <alignment horizontal="center" vertical="center"/>
    </xf>
    <xf numFmtId="0" fontId="32" fillId="0" borderId="57" xfId="1" applyFont="1" applyBorder="1" applyAlignment="1">
      <alignment horizontal="center" vertical="center" wrapText="1"/>
    </xf>
    <xf numFmtId="0" fontId="32" fillId="0" borderId="0" xfId="1" applyFont="1" applyAlignment="1">
      <alignment horizontal="center" vertical="center" wrapText="1"/>
    </xf>
    <xf numFmtId="0" fontId="32" fillId="0" borderId="9" xfId="1" applyFont="1" applyBorder="1" applyAlignment="1">
      <alignment horizontal="center" vertical="center" wrapText="1"/>
    </xf>
    <xf numFmtId="0" fontId="32" fillId="0" borderId="26" xfId="1" applyFont="1" applyBorder="1" applyAlignment="1">
      <alignment horizontal="center" vertical="center" wrapText="1"/>
    </xf>
    <xf numFmtId="0" fontId="32" fillId="0" borderId="59" xfId="1" applyFont="1" applyBorder="1" applyAlignment="1">
      <alignment horizontal="center" vertical="center" wrapText="1"/>
    </xf>
    <xf numFmtId="0" fontId="32" fillId="0" borderId="6" xfId="1" applyFont="1" applyBorder="1" applyAlignment="1">
      <alignment horizontal="center" vertical="center" wrapText="1"/>
    </xf>
    <xf numFmtId="0" fontId="32" fillId="0" borderId="10" xfId="1" applyFont="1" applyBorder="1" applyAlignment="1">
      <alignment horizontal="center" vertical="center" wrapText="1"/>
    </xf>
    <xf numFmtId="0" fontId="32" fillId="0" borderId="1" xfId="1" applyFont="1" applyBorder="1" applyAlignment="1">
      <alignment horizontal="left" vertical="center" wrapText="1"/>
    </xf>
    <xf numFmtId="0" fontId="32" fillId="0" borderId="2" xfId="1" applyFont="1" applyBorder="1" applyAlignment="1">
      <alignment horizontal="left" vertical="center" wrapText="1"/>
    </xf>
    <xf numFmtId="0" fontId="32" fillId="0" borderId="3" xfId="1" applyFont="1" applyBorder="1" applyAlignment="1">
      <alignment horizontal="left" vertical="center" wrapText="1"/>
    </xf>
    <xf numFmtId="0" fontId="32" fillId="0" borderId="0" xfId="1" applyFont="1" applyAlignment="1">
      <alignment horizontal="left" vertical="center" wrapText="1"/>
    </xf>
    <xf numFmtId="0" fontId="32" fillId="0" borderId="9" xfId="1" applyFont="1" applyBorder="1" applyAlignment="1">
      <alignment horizontal="left" vertical="center" wrapText="1"/>
    </xf>
    <xf numFmtId="0" fontId="6" fillId="0" borderId="0" xfId="1" applyFont="1" applyAlignment="1">
      <alignment horizontal="left" vertical="center" wrapText="1"/>
    </xf>
    <xf numFmtId="0" fontId="6" fillId="0" borderId="9" xfId="1" applyFont="1" applyBorder="1" applyAlignment="1">
      <alignment horizontal="left" vertical="center" wrapText="1"/>
    </xf>
    <xf numFmtId="0" fontId="24" fillId="0" borderId="0" xfId="1" applyFont="1" applyAlignment="1">
      <alignment horizontal="left" vertical="center"/>
    </xf>
    <xf numFmtId="0" fontId="24" fillId="0" borderId="0" xfId="1" applyFont="1" applyAlignment="1">
      <alignment horizontal="center" vertical="center"/>
    </xf>
    <xf numFmtId="0" fontId="32" fillId="0" borderId="12" xfId="1" applyFont="1" applyBorder="1" applyAlignment="1">
      <alignment horizontal="center" vertical="center" wrapText="1"/>
    </xf>
    <xf numFmtId="0" fontId="32" fillId="0" borderId="5" xfId="1" applyFont="1" applyBorder="1" applyAlignment="1">
      <alignment horizontal="center" vertical="center" wrapText="1"/>
    </xf>
    <xf numFmtId="0" fontId="32" fillId="0" borderId="12" xfId="1" applyFont="1" applyBorder="1" applyAlignment="1">
      <alignment horizontal="left" vertical="center" wrapText="1"/>
    </xf>
    <xf numFmtId="0" fontId="6" fillId="0" borderId="0" xfId="1" applyFont="1" applyAlignment="1">
      <alignment horizontal="left" vertical="center"/>
    </xf>
    <xf numFmtId="0" fontId="6" fillId="0" borderId="9" xfId="1" applyFont="1" applyBorder="1" applyAlignment="1">
      <alignment horizontal="left" vertical="center"/>
    </xf>
    <xf numFmtId="0" fontId="6" fillId="0" borderId="12" xfId="1" applyFont="1" applyBorder="1" applyAlignment="1">
      <alignment horizontal="left" vertical="center"/>
    </xf>
    <xf numFmtId="0" fontId="6" fillId="0" borderId="5" xfId="1" applyFont="1" applyBorder="1" applyAlignment="1">
      <alignment horizontal="left" vertical="center"/>
    </xf>
    <xf numFmtId="0" fontId="6" fillId="0" borderId="6" xfId="1" applyFont="1" applyBorder="1" applyAlignment="1">
      <alignment horizontal="left" vertical="center"/>
    </xf>
    <xf numFmtId="0" fontId="6" fillId="0" borderId="10" xfId="1" applyFont="1" applyBorder="1" applyAlignment="1">
      <alignment horizontal="left" vertical="center"/>
    </xf>
    <xf numFmtId="0" fontId="31" fillId="0" borderId="2" xfId="1" applyFont="1" applyBorder="1" applyAlignment="1">
      <alignment horizontal="left" vertical="center" wrapText="1"/>
    </xf>
    <xf numFmtId="0" fontId="10" fillId="3" borderId="1" xfId="0" applyFont="1" applyFill="1" applyBorder="1" applyAlignment="1">
      <alignment horizontal="center" vertical="center" wrapText="1"/>
    </xf>
    <xf numFmtId="0" fontId="10" fillId="3" borderId="3" xfId="0" applyFont="1" applyFill="1" applyBorder="1" applyAlignment="1">
      <alignment horizontal="center" vertical="center" wrapText="1"/>
    </xf>
    <xf numFmtId="0" fontId="10" fillId="3" borderId="2" xfId="0" applyFont="1" applyFill="1" applyBorder="1" applyAlignment="1">
      <alignment horizontal="center" vertical="center" wrapText="1"/>
    </xf>
    <xf numFmtId="0" fontId="10" fillId="3" borderId="12" xfId="0" applyFont="1" applyFill="1" applyBorder="1" applyAlignment="1">
      <alignment horizontal="center" vertical="center" wrapText="1"/>
    </xf>
    <xf numFmtId="0" fontId="10" fillId="3" borderId="9" xfId="0" applyFont="1" applyFill="1" applyBorder="1" applyAlignment="1">
      <alignment horizontal="center" vertical="center" wrapText="1"/>
    </xf>
    <xf numFmtId="0" fontId="10" fillId="3" borderId="0" xfId="0" applyFont="1" applyFill="1" applyBorder="1" applyAlignment="1">
      <alignment horizontal="center" vertical="center" wrapText="1"/>
    </xf>
    <xf numFmtId="0" fontId="10" fillId="3" borderId="5" xfId="0" applyFont="1" applyFill="1" applyBorder="1" applyAlignment="1">
      <alignment horizontal="center" vertical="center" wrapText="1"/>
    </xf>
    <xf numFmtId="0" fontId="10" fillId="3" borderId="6" xfId="0" applyFont="1" applyFill="1" applyBorder="1" applyAlignment="1">
      <alignment horizontal="center" vertical="center" wrapText="1"/>
    </xf>
    <xf numFmtId="0" fontId="13" fillId="3" borderId="16" xfId="0" applyFont="1" applyFill="1" applyBorder="1" applyAlignment="1">
      <alignment horizontal="center" vertical="center" wrapText="1"/>
    </xf>
    <xf numFmtId="0" fontId="13" fillId="3" borderId="7" xfId="0" applyFont="1" applyFill="1" applyBorder="1" applyAlignment="1">
      <alignment horizontal="center" vertical="center" wrapText="1"/>
    </xf>
    <xf numFmtId="0" fontId="10" fillId="3" borderId="14" xfId="0" applyFont="1" applyFill="1" applyBorder="1" applyAlignment="1">
      <alignment horizontal="center" vertical="center" wrapText="1"/>
    </xf>
    <xf numFmtId="0" fontId="10" fillId="3" borderId="8" xfId="0" applyFont="1" applyFill="1" applyBorder="1" applyAlignment="1">
      <alignment horizontal="center" vertical="center" wrapText="1"/>
    </xf>
    <xf numFmtId="0" fontId="10" fillId="3" borderId="7" xfId="0" applyFont="1" applyFill="1" applyBorder="1" applyAlignment="1">
      <alignment horizontal="center" vertical="center" wrapText="1"/>
    </xf>
    <xf numFmtId="0" fontId="10" fillId="3" borderId="17" xfId="0" applyFont="1" applyFill="1" applyBorder="1" applyAlignment="1">
      <alignment horizontal="center" vertical="center" wrapText="1"/>
    </xf>
    <xf numFmtId="0" fontId="10" fillId="3" borderId="43" xfId="0" applyFont="1" applyFill="1" applyBorder="1" applyAlignment="1">
      <alignment horizontal="center" vertical="center" wrapText="1"/>
    </xf>
    <xf numFmtId="0" fontId="10" fillId="3" borderId="18" xfId="0" applyFont="1" applyFill="1" applyBorder="1" applyAlignment="1">
      <alignment horizontal="center" vertical="center" wrapText="1"/>
    </xf>
    <xf numFmtId="0" fontId="10" fillId="3" borderId="0" xfId="0" applyFont="1" applyFill="1" applyAlignment="1">
      <alignment horizontal="center" vertical="center" wrapText="1"/>
    </xf>
    <xf numFmtId="0" fontId="10" fillId="3" borderId="13" xfId="0" applyFont="1" applyFill="1" applyBorder="1" applyAlignment="1">
      <alignment horizontal="center" vertical="center" wrapText="1"/>
    </xf>
    <xf numFmtId="0" fontId="10" fillId="3" borderId="4" xfId="0" applyFont="1" applyFill="1" applyBorder="1" applyAlignment="1">
      <alignment horizontal="center" vertical="center" wrapText="1"/>
    </xf>
    <xf numFmtId="0" fontId="10" fillId="3" borderId="11" xfId="0" applyFont="1" applyFill="1" applyBorder="1" applyAlignment="1">
      <alignment horizontal="center" vertical="center" wrapText="1"/>
    </xf>
    <xf numFmtId="0" fontId="8" fillId="2" borderId="1" xfId="0" applyFont="1" applyFill="1" applyBorder="1" applyAlignment="1">
      <alignment horizontal="center" vertical="center" wrapText="1"/>
    </xf>
    <xf numFmtId="0" fontId="8" fillId="2" borderId="3" xfId="0" applyFont="1" applyFill="1" applyBorder="1" applyAlignment="1">
      <alignment horizontal="center" vertical="center" wrapText="1"/>
    </xf>
    <xf numFmtId="0" fontId="8" fillId="2" borderId="2" xfId="0" applyFont="1" applyFill="1" applyBorder="1" applyAlignment="1">
      <alignment horizontal="center" vertical="center" wrapText="1"/>
    </xf>
    <xf numFmtId="0" fontId="10" fillId="2" borderId="5" xfId="0" applyFont="1" applyFill="1" applyBorder="1" applyAlignment="1">
      <alignment horizontal="center" vertical="center" wrapText="1"/>
    </xf>
    <xf numFmtId="0" fontId="10" fillId="2" borderId="10" xfId="0" applyFont="1" applyFill="1" applyBorder="1" applyAlignment="1">
      <alignment horizontal="center" vertical="center" wrapText="1"/>
    </xf>
    <xf numFmtId="0" fontId="10" fillId="2" borderId="6" xfId="0" applyFont="1" applyFill="1" applyBorder="1" applyAlignment="1">
      <alignment horizontal="center" vertical="center" wrapText="1"/>
    </xf>
    <xf numFmtId="0" fontId="10" fillId="3" borderId="21" xfId="0" applyFont="1" applyFill="1" applyBorder="1" applyAlignment="1">
      <alignment horizontal="center" vertical="center" wrapText="1"/>
    </xf>
    <xf numFmtId="0" fontId="10" fillId="3" borderId="10" xfId="0" applyFont="1" applyFill="1" applyBorder="1" applyAlignment="1">
      <alignment horizontal="center" vertical="center" wrapText="1"/>
    </xf>
    <xf numFmtId="0" fontId="10" fillId="3" borderId="16" xfId="0" applyFont="1" applyFill="1" applyBorder="1" applyAlignment="1">
      <alignment horizontal="center" vertical="center" wrapText="1"/>
    </xf>
    <xf numFmtId="0" fontId="10" fillId="2" borderId="1" xfId="0" applyFont="1" applyFill="1" applyBorder="1" applyAlignment="1">
      <alignment horizontal="center" vertical="center" wrapText="1"/>
    </xf>
    <xf numFmtId="0" fontId="10" fillId="2" borderId="2" xfId="0" applyFont="1" applyFill="1" applyBorder="1" applyAlignment="1">
      <alignment horizontal="center" vertical="center" wrapText="1"/>
    </xf>
    <xf numFmtId="0" fontId="10" fillId="2" borderId="3" xfId="0" applyFont="1" applyFill="1" applyBorder="1" applyAlignment="1">
      <alignment horizontal="center" vertical="center" wrapText="1"/>
    </xf>
    <xf numFmtId="0" fontId="18" fillId="3" borderId="5" xfId="0" applyFont="1" applyFill="1" applyBorder="1" applyAlignment="1">
      <alignment horizontal="center" vertical="center" wrapText="1"/>
    </xf>
    <xf numFmtId="0" fontId="18" fillId="3" borderId="10" xfId="0" applyFont="1" applyFill="1" applyBorder="1" applyAlignment="1">
      <alignment horizontal="center" vertical="center" wrapText="1"/>
    </xf>
    <xf numFmtId="0" fontId="2" fillId="0" borderId="0" xfId="0" applyFont="1" applyBorder="1" applyAlignment="1">
      <alignment horizontal="left" vertical="center" wrapText="1"/>
    </xf>
    <xf numFmtId="0" fontId="0" fillId="0" borderId="0" xfId="0" applyBorder="1" applyAlignment="1">
      <alignment horizontal="center" vertical="center"/>
    </xf>
  </cellXfs>
  <cellStyles count="2">
    <cellStyle name="標準" xfId="0" builtinId="0"/>
    <cellStyle name="標準 2" xfId="1" xr:uid="{35016AA9-0358-4BFF-AB86-4FD8D8FBE856}"/>
  </cellStyles>
  <dxfs count="28">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
      <font>
        <b/>
        <i val="0"/>
      </font>
      <fill>
        <patternFill>
          <bgColor theme="7" tint="0.59996337778862885"/>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ctrlProps/ctrlProp1.xml><?xml version="1.0" encoding="utf-8"?>
<formControlPr xmlns="http://schemas.microsoft.com/office/spreadsheetml/2009/9/main" objectType="CheckBox" fmlaLink="D5" lockText="1" noThreeD="1"/>
</file>

<file path=xl/ctrlProps/ctrlProp2.xml><?xml version="1.0" encoding="utf-8"?>
<formControlPr xmlns="http://schemas.microsoft.com/office/spreadsheetml/2009/9/main" objectType="CheckBox" fmlaLink="D7" lockText="1" noThreeD="1"/>
</file>

<file path=xl/ctrlProps/ctrlProp3.xml><?xml version="1.0" encoding="utf-8"?>
<formControlPr xmlns="http://schemas.microsoft.com/office/spreadsheetml/2009/9/main" objectType="CheckBox" fmlaLink="D12" lockText="1" noThreeD="1"/>
</file>

<file path=xl/ctrlProps/ctrlProp4.xml><?xml version="1.0" encoding="utf-8"?>
<formControlPr xmlns="http://schemas.microsoft.com/office/spreadsheetml/2009/9/main" objectType="CheckBox" fmlaLink="H12" lockText="1" noThreeD="1"/>
</file>

<file path=xl/ctrlProps/ctrlProp5.xml><?xml version="1.0" encoding="utf-8"?>
<formControlPr xmlns="http://schemas.microsoft.com/office/spreadsheetml/2009/9/main" objectType="CheckBox" fmlaLink="H11" lockText="1" noThreeD="1"/>
</file>

<file path=xl/ctrlProps/ctrlProp6.xml><?xml version="1.0" encoding="utf-8"?>
<formControlPr xmlns="http://schemas.microsoft.com/office/spreadsheetml/2009/9/main" objectType="CheckBox" fmlaLink="D13" lockText="1" noThreeD="1"/>
</file>

<file path=xl/ctrlProps/ctrlProp7.xml><?xml version="1.0" encoding="utf-8"?>
<formControlPr xmlns="http://schemas.microsoft.com/office/spreadsheetml/2009/9/main" objectType="CheckBox" fmlaLink="D15" lockText="1" noThreeD="1"/>
</file>

<file path=xl/ctrlProps/ctrlProp8.xml><?xml version="1.0" encoding="utf-8"?>
<formControlPr xmlns="http://schemas.microsoft.com/office/spreadsheetml/2009/9/main" objectType="CheckBox" fmlaLink="D17" lockText="1" noThreeD="1"/>
</file>

<file path=xl/ctrlProps/ctrlProp9.xml><?xml version="1.0" encoding="utf-8"?>
<formControlPr xmlns="http://schemas.microsoft.com/office/spreadsheetml/2009/9/main" objectType="CheckBox" fmlaLink="D22" lockText="1" noThreeD="1"/>
</file>

<file path=xl/ctrlProps/ctrlProp10.xml><?xml version="1.0" encoding="utf-8"?>
<formControlPr xmlns="http://schemas.microsoft.com/office/spreadsheetml/2009/9/main" objectType="CheckBox" fmlaLink="H22" lockText="1" noThreeD="1"/>
</file>

<file path=xl/ctrlProps/ctrlProp11.xml><?xml version="1.0" encoding="utf-8"?>
<formControlPr xmlns="http://schemas.microsoft.com/office/spreadsheetml/2009/9/main" objectType="CheckBox" fmlaLink="J22" lockText="1" noThreeD="1"/>
</file>

<file path=xl/ctrlProps/ctrlProp12.xml><?xml version="1.0" encoding="utf-8"?>
<formControlPr xmlns="http://schemas.microsoft.com/office/spreadsheetml/2009/9/main" objectType="CheckBox" fmlaLink="L22" lockText="1" noThreeD="1"/>
</file>

<file path=xl/ctrlProps/ctrlProp13.xml><?xml version="1.0" encoding="utf-8"?>
<formControlPr xmlns="http://schemas.microsoft.com/office/spreadsheetml/2009/9/main" objectType="CheckBox" fmlaLink="N22" lockText="1" noThreeD="1"/>
</file>

<file path=xl/ctrlProps/ctrlProp14.xml><?xml version="1.0" encoding="utf-8"?>
<formControlPr xmlns="http://schemas.microsoft.com/office/spreadsheetml/2009/9/main" objectType="CheckBox" fmlaLink="P22" lockText="1" noThreeD="1"/>
</file>

<file path=xl/ctrlProps/ctrlProp15.xml><?xml version="1.0" encoding="utf-8"?>
<formControlPr xmlns="http://schemas.microsoft.com/office/spreadsheetml/2009/9/main" objectType="CheckBox" fmlaLink="R22" lockText="1" noThreeD="1"/>
</file>

<file path=xl/ctrlProps/ctrlProp16.xml><?xml version="1.0" encoding="utf-8"?>
<formControlPr xmlns="http://schemas.microsoft.com/office/spreadsheetml/2009/9/main" objectType="CheckBox" fmlaLink="T22" lockText="1" noThreeD="1"/>
</file>

<file path=xl/ctrlProps/ctrlProp17.xml><?xml version="1.0" encoding="utf-8"?>
<formControlPr xmlns="http://schemas.microsoft.com/office/spreadsheetml/2009/9/main" objectType="CheckBox" fmlaLink="V22" lockText="1" noThreeD="1"/>
</file>

<file path=xl/ctrlProps/ctrlProp18.xml><?xml version="1.0" encoding="utf-8"?>
<formControlPr xmlns="http://schemas.microsoft.com/office/spreadsheetml/2009/9/main" objectType="CheckBox" fmlaLink="X22" lockText="1" noThreeD="1"/>
</file>

<file path=xl/ctrlProps/ctrlProp19.xml><?xml version="1.0" encoding="utf-8"?>
<formControlPr xmlns="http://schemas.microsoft.com/office/spreadsheetml/2009/9/main" objectType="CheckBox" fmlaLink="Z22" lockText="1" noThreeD="1"/>
</file>

<file path=xl/ctrlProps/ctrlProp20.xml><?xml version="1.0" encoding="utf-8"?>
<formControlPr xmlns="http://schemas.microsoft.com/office/spreadsheetml/2009/9/main" objectType="CheckBox" fmlaLink="L9" lockText="1" noThreeD="1"/>
</file>

<file path=xl/ctrlProps/ctrlProp21.xml><?xml version="1.0" encoding="utf-8"?>
<formControlPr xmlns="http://schemas.microsoft.com/office/spreadsheetml/2009/9/main" objectType="CheckBox" fmlaLink="L7" lockText="1" noThreeD="1"/>
</file>

<file path=xl/ctrlProps/ctrlProp22.xml><?xml version="1.0" encoding="utf-8"?>
<formControlPr xmlns="http://schemas.microsoft.com/office/spreadsheetml/2009/9/main" objectType="CheckBox" fmlaLink="L5" lockText="1" noThreeD="1"/>
</file>

<file path=xl/ctrlProps/ctrlProp23.xml><?xml version="1.0" encoding="utf-8"?>
<formControlPr xmlns="http://schemas.microsoft.com/office/spreadsheetml/2009/9/main" objectType="CheckBox" fmlaLink="T5" lockText="1" noThreeD="1"/>
</file>

<file path=xl/ctrlProps/ctrlProp24.xml><?xml version="1.0" encoding="utf-8"?>
<formControlPr xmlns="http://schemas.microsoft.com/office/spreadsheetml/2009/9/main" objectType="CheckBox" fmlaLink="T7" lockText="1" noThreeD="1"/>
</file>

<file path=xl/ctrlProps/ctrlProp25.xml><?xml version="1.0" encoding="utf-8"?>
<formControlPr xmlns="http://schemas.microsoft.com/office/spreadsheetml/2009/9/main" objectType="CheckBox" fmlaLink="T9" lockText="1" noThreeD="1"/>
</file>

<file path=xl/ctrlProps/ctrlProp26.xml><?xml version="1.0" encoding="utf-8"?>
<formControlPr xmlns="http://schemas.microsoft.com/office/spreadsheetml/2009/9/main" objectType="CheckBox" fmlaLink="L10" lockText="1" noThreeD="1"/>
</file>

<file path=xl/ctrlProps/ctrlProp27.xml><?xml version="1.0" encoding="utf-8"?>
<formControlPr xmlns="http://schemas.microsoft.com/office/spreadsheetml/2009/9/main" objectType="CheckBox" fmlaLink="L15" lockText="1" noThreeD="1"/>
</file>

<file path=xl/ctrlProps/ctrlProp28.xml><?xml version="1.0" encoding="utf-8"?>
<formControlPr xmlns="http://schemas.microsoft.com/office/spreadsheetml/2009/9/main" objectType="CheckBox" fmlaLink="L17" lockText="1" noThreeD="1"/>
</file>

<file path=xl/ctrlProps/ctrlProp29.xml><?xml version="1.0" encoding="utf-8"?>
<formControlPr xmlns="http://schemas.microsoft.com/office/spreadsheetml/2009/9/main" objectType="CheckBox" fmlaLink="L20" lockText="1" noThreeD="1"/>
</file>

<file path=xl/ctrlProps/ctrlProp30.xml><?xml version="1.0" encoding="utf-8"?>
<formControlPr xmlns="http://schemas.microsoft.com/office/spreadsheetml/2009/9/main" objectType="CheckBox" fmlaLink="D25" lockText="1" noThreeD="1"/>
</file>

<file path=xl/ctrlProps/ctrlProp31.xml><?xml version="1.0" encoding="utf-8"?>
<formControlPr xmlns="http://schemas.microsoft.com/office/spreadsheetml/2009/9/main" objectType="CheckBox" fmlaLink="L25" lockText="1" noThreeD="1"/>
</file>

<file path=xl/ctrlProps/ctrlProp32.xml><?xml version="1.0" encoding="utf-8"?>
<formControlPr xmlns="http://schemas.microsoft.com/office/spreadsheetml/2009/9/main" objectType="CheckBox" fmlaLink="T26" lockText="1" noThreeD="1"/>
</file>

<file path=xl/ctrlProps/ctrlProp33.xml><?xml version="1.0" encoding="utf-8"?>
<formControlPr xmlns="http://schemas.microsoft.com/office/spreadsheetml/2009/9/main" objectType="CheckBox" fmlaLink="L26" lockText="1" noThreeD="1"/>
</file>

<file path=xl/ctrlProps/ctrlProp34.xml><?xml version="1.0" encoding="utf-8"?>
<formControlPr xmlns="http://schemas.microsoft.com/office/spreadsheetml/2009/9/main" objectType="CheckBox" fmlaLink="D26" lockText="1" noThreeD="1"/>
</file>

<file path=xl/ctrlProps/ctrlProp35.xml><?xml version="1.0" encoding="utf-8"?>
<formControlPr xmlns="http://schemas.microsoft.com/office/spreadsheetml/2009/9/main" objectType="CheckBox" fmlaLink="D29" lockText="1" noThreeD="1"/>
</file>

<file path=xl/ctrlProps/ctrlProp36.xml><?xml version="1.0" encoding="utf-8"?>
<formControlPr xmlns="http://schemas.microsoft.com/office/spreadsheetml/2009/9/main" objectType="CheckBox" fmlaLink="L29" lockText="1" noThreeD="1"/>
</file>

<file path=xl/ctrlProps/ctrlProp37.xml><?xml version="1.0" encoding="utf-8"?>
<formControlPr xmlns="http://schemas.microsoft.com/office/spreadsheetml/2009/9/main" objectType="CheckBox" fmlaLink="D31" lockText="1" noThreeD="1"/>
</file>

<file path=xl/ctrlProps/ctrlProp38.xml><?xml version="1.0" encoding="utf-8"?>
<formControlPr xmlns="http://schemas.microsoft.com/office/spreadsheetml/2009/9/main" objectType="CheckBox" fmlaLink="L31" lockText="1" noThreeD="1"/>
</file>

<file path=xl/ctrlProps/ctrlProp39.xml><?xml version="1.0" encoding="utf-8"?>
<formControlPr xmlns="http://schemas.microsoft.com/office/spreadsheetml/2009/9/main" objectType="CheckBox" fmlaLink="D35" lockText="1" noThreeD="1"/>
</file>

<file path=xl/ctrlProps/ctrlProp40.xml><?xml version="1.0" encoding="utf-8"?>
<formControlPr xmlns="http://schemas.microsoft.com/office/spreadsheetml/2009/9/main" objectType="CheckBox" fmlaLink="T37" lockText="1" noThreeD="1"/>
</file>

<file path=xl/ctrlProps/ctrlProp41.xml><?xml version="1.0" encoding="utf-8"?>
<formControlPr xmlns="http://schemas.microsoft.com/office/spreadsheetml/2009/9/main" objectType="CheckBox" fmlaLink="T38" lockText="1" noThreeD="1"/>
</file>

<file path=xl/ctrlProps/ctrlProp42.xml><?xml version="1.0" encoding="utf-8"?>
<formControlPr xmlns="http://schemas.microsoft.com/office/spreadsheetml/2009/9/main" objectType="CheckBox" fmlaLink="T39" lockText="1" noThreeD="1"/>
</file>

<file path=xl/ctrlProps/ctrlProp43.xml><?xml version="1.0" encoding="utf-8"?>
<formControlPr xmlns="http://schemas.microsoft.com/office/spreadsheetml/2009/9/main" objectType="CheckBox" fmlaLink="T40" lockText="1" noThreeD="1"/>
</file>

<file path=xl/ctrlProps/ctrlProp44.xml><?xml version="1.0" encoding="utf-8"?>
<formControlPr xmlns="http://schemas.microsoft.com/office/spreadsheetml/2009/9/main" objectType="CheckBox" fmlaLink="T41" lockText="1" noThreeD="1"/>
</file>

<file path=xl/ctrlProps/ctrlProp45.xml><?xml version="1.0" encoding="utf-8"?>
<formControlPr xmlns="http://schemas.microsoft.com/office/spreadsheetml/2009/9/main" objectType="CheckBox" fmlaLink="T42" lockText="1" noThreeD="1"/>
</file>

<file path=xl/ctrlProps/ctrlProp46.xml><?xml version="1.0" encoding="utf-8"?>
<formControlPr xmlns="http://schemas.microsoft.com/office/spreadsheetml/2009/9/main" objectType="CheckBox" fmlaLink="T43" lockText="1" noThreeD="1"/>
</file>

<file path=xl/ctrlProps/ctrlProp47.xml><?xml version="1.0" encoding="utf-8"?>
<formControlPr xmlns="http://schemas.microsoft.com/office/spreadsheetml/2009/9/main" objectType="CheckBox" fmlaLink="D14" lockText="1" noThreeD="1"/>
</file>

<file path=xl/ctrlProps/ctrlProp48.xml><?xml version="1.0" encoding="utf-8"?>
<formControlPr xmlns="http://schemas.microsoft.com/office/spreadsheetml/2009/9/main" objectType="CheckBox" fmlaLink="F22" lockText="1" noThreeD="1"/>
</file>

<file path=xl/ctrlProps/ctrlProp49.xml><?xml version="1.0" encoding="utf-8"?>
<formControlPr xmlns="http://schemas.microsoft.com/office/spreadsheetml/2009/9/main" objectType="CheckBox" fmlaLink="D11" lockText="1" noThreeD="1"/>
</file>

<file path=xl/ctrlProps/ctrlProp50.xml><?xml version="1.0" encoding="utf-8"?>
<formControlPr xmlns="http://schemas.microsoft.com/office/spreadsheetml/2009/9/main" objectType="CheckBox" fmlaLink="D34" lockText="1" noThreeD="1"/>
</file>

<file path=xl/ctrlProps/ctrlProp51.xml><?xml version="1.0" encoding="utf-8"?>
<formControlPr xmlns="http://schemas.microsoft.com/office/spreadsheetml/2009/9/main" objectType="CheckBox" fmlaLink="H34" lockText="1" noThreeD="1"/>
</file>

<file path=xl/ctrlProps/ctrlProp52.xml><?xml version="1.0" encoding="utf-8"?>
<formControlPr xmlns="http://schemas.microsoft.com/office/spreadsheetml/2009/9/main" objectType="CheckBox" fmlaLink="H35" lockText="1" noThreeD="1"/>
</file>

<file path=xl/ctrlProps/ctrlProp53.xml><?xml version="1.0" encoding="utf-8"?>
<formControlPr xmlns="http://schemas.microsoft.com/office/spreadsheetml/2009/9/main" objectType="CheckBox" fmlaLink="D38" lockText="1" noThreeD="1"/>
</file>

<file path=xl/ctrlProps/ctrlProp54.xml><?xml version="1.0" encoding="utf-8"?>
<formControlPr xmlns="http://schemas.microsoft.com/office/spreadsheetml/2009/9/main" objectType="CheckBox" fmlaLink="D37" lockText="1" noThreeD="1"/>
</file>

<file path=xl/ctrlProps/ctrlProp55.xml><?xml version="1.0" encoding="utf-8"?>
<formControlPr xmlns="http://schemas.microsoft.com/office/spreadsheetml/2009/9/main" objectType="CheckBox" fmlaLink="D44" lockText="1" noThreeD="1"/>
</file>

<file path=xl/ctrlProps/ctrlProp56.xml><?xml version="1.0" encoding="utf-8"?>
<formControlPr xmlns="http://schemas.microsoft.com/office/spreadsheetml/2009/9/main" objectType="CheckBox" fmlaLink="T45" lockText="1" noThreeD="1"/>
</file>

<file path=xl/ctrlProps/ctrlProp57.xml><?xml version="1.0" encoding="utf-8"?>
<formControlPr xmlns="http://schemas.microsoft.com/office/spreadsheetml/2009/9/main" objectType="CheckBox" fmlaLink="L46" lockText="1" noThreeD="1"/>
</file>

<file path=xl/ctrlProps/ctrlProp58.xml><?xml version="1.0" encoding="utf-8"?>
<formControlPr xmlns="http://schemas.microsoft.com/office/spreadsheetml/2009/9/main" objectType="CheckBox" fmlaLink="L47" lockText="1" noThreeD="1"/>
</file>

<file path=xl/ctrlProps/ctrlProp59.xml><?xml version="1.0" encoding="utf-8"?>
<formControlPr xmlns="http://schemas.microsoft.com/office/spreadsheetml/2009/9/main" objectType="CheckBox" fmlaLink="T46" lockText="1" noThreeD="1"/>
</file>

<file path=xl/ctrlProps/ctrlProp60.xml><?xml version="1.0" encoding="utf-8"?>
<formControlPr xmlns="http://schemas.microsoft.com/office/spreadsheetml/2009/9/main" objectType="CheckBox" fmlaLink="T47" lockText="1" noThreeD="1"/>
</file>

<file path=xl/ctrlProps/ctrlProp61.xml><?xml version="1.0" encoding="utf-8"?>
<formControlPr xmlns="http://schemas.microsoft.com/office/spreadsheetml/2009/9/main" objectType="CheckBox" fmlaLink="T48" lockText="1" noThreeD="1"/>
</file>

<file path=xl/ctrlProps/ctrlProp62.xml><?xml version="1.0" encoding="utf-8"?>
<formControlPr xmlns="http://schemas.microsoft.com/office/spreadsheetml/2009/9/main" objectType="CheckBox" fmlaLink="D5" lockText="1" noThreeD="1"/>
</file>

<file path=xl/ctrlProps/ctrlProp63.xml><?xml version="1.0" encoding="utf-8"?>
<formControlPr xmlns="http://schemas.microsoft.com/office/spreadsheetml/2009/9/main" objectType="CheckBox" fmlaLink="J23" lockText="1" noThreeD="1"/>
</file>

<file path=xl/ctrlProps/ctrlProp64.xml><?xml version="1.0" encoding="utf-8"?>
<formControlPr xmlns="http://schemas.microsoft.com/office/spreadsheetml/2009/9/main" objectType="CheckBox" fmlaLink="J24" lockText="1" noThreeD="1"/>
</file>

<file path=xl/ctrlProps/ctrlProp65.xml><?xml version="1.0" encoding="utf-8"?>
<formControlPr xmlns="http://schemas.microsoft.com/office/spreadsheetml/2009/9/main" objectType="CheckBox" fmlaLink="J25" lockText="1" noThreeD="1"/>
</file>

<file path=xl/ctrlProps/ctrlProp66.xml><?xml version="1.0" encoding="utf-8"?>
<formControlPr xmlns="http://schemas.microsoft.com/office/spreadsheetml/2009/9/main" objectType="CheckBox" fmlaLink="J26" lockText="1" noThreeD="1"/>
</file>

<file path=xl/ctrlProps/ctrlProp67.xml><?xml version="1.0" encoding="utf-8"?>
<formControlPr xmlns="http://schemas.microsoft.com/office/spreadsheetml/2009/9/main" objectType="CheckBox" fmlaLink="J27" lockText="1" noThreeD="1"/>
</file>

<file path=xl/ctrlProps/ctrlProp68.xml><?xml version="1.0" encoding="utf-8"?>
<formControlPr xmlns="http://schemas.microsoft.com/office/spreadsheetml/2009/9/main" objectType="CheckBox" fmlaLink="J28" lockText="1" noThreeD="1"/>
</file>

<file path=xl/ctrlProps/ctrlProp69.xml><?xml version="1.0" encoding="utf-8"?>
<formControlPr xmlns="http://schemas.microsoft.com/office/spreadsheetml/2009/9/main" objectType="CheckBox" fmlaLink="J29" lockText="1" noThreeD="1"/>
</file>

<file path=xl/ctrlProps/ctrlProp70.xml><?xml version="1.0" encoding="utf-8"?>
<formControlPr xmlns="http://schemas.microsoft.com/office/spreadsheetml/2009/9/main" objectType="CheckBox" fmlaLink="J30" lockText="1" noThreeD="1"/>
</file>

<file path=xl/ctrlProps/ctrlProp71.xml><?xml version="1.0" encoding="utf-8"?>
<formControlPr xmlns="http://schemas.microsoft.com/office/spreadsheetml/2009/9/main" objectType="CheckBox" fmlaLink="J31" lockText="1" noThreeD="1"/>
</file>

<file path=xl/ctrlProps/ctrlProp72.xml><?xml version="1.0" encoding="utf-8"?>
<formControlPr xmlns="http://schemas.microsoft.com/office/spreadsheetml/2009/9/main" objectType="CheckBox" fmlaLink="J32" lockText="1" noThreeD="1"/>
</file>

<file path=xl/ctrlProps/ctrlProp73.xml><?xml version="1.0" encoding="utf-8"?>
<formControlPr xmlns="http://schemas.microsoft.com/office/spreadsheetml/2009/9/main" objectType="CheckBox" fmlaLink="F10" lockText="1" noThreeD="1"/>
</file>

<file path=xl/ctrlProps/ctrlProp74.xml><?xml version="1.0" encoding="utf-8"?>
<formControlPr xmlns="http://schemas.microsoft.com/office/spreadsheetml/2009/9/main" objectType="CheckBox" fmlaLink="F11" lockText="1" noThreeD="1"/>
</file>

<file path=xl/ctrlProps/ctrlProp75.xml><?xml version="1.0" encoding="utf-8"?>
<formControlPr xmlns="http://schemas.microsoft.com/office/spreadsheetml/2009/9/main" objectType="CheckBox" fmlaLink="F13" lockText="1" noThreeD="1"/>
</file>

<file path=xl/ctrlProps/ctrlProp76.xml><?xml version="1.0" encoding="utf-8"?>
<formControlPr xmlns="http://schemas.microsoft.com/office/spreadsheetml/2009/9/main" objectType="CheckBox" fmlaLink="F14" lockText="1" noThreeD="1"/>
</file>

<file path=xl/ctrlProps/ctrlProp77.xml><?xml version="1.0" encoding="utf-8"?>
<formControlPr xmlns="http://schemas.microsoft.com/office/spreadsheetml/2009/9/main" objectType="CheckBox" fmlaLink="F15" lockText="1" noThreeD="1"/>
</file>

<file path=xl/ctrlProps/ctrlProp78.xml><?xml version="1.0" encoding="utf-8"?>
<formControlPr xmlns="http://schemas.microsoft.com/office/spreadsheetml/2009/9/main" objectType="CheckBox" fmlaLink="F9" lockText="1" noThreeD="1"/>
</file>

<file path=xl/ctrlProps/ctrlProp79.xml><?xml version="1.0" encoding="utf-8"?>
<formControlPr xmlns="http://schemas.microsoft.com/office/spreadsheetml/2009/9/main" objectType="CheckBox" fmlaLink="J9" lockText="1" noThreeD="1"/>
</file>

<file path=xl/ctrlProps/ctrlProp80.xml><?xml version="1.0" encoding="utf-8"?>
<formControlPr xmlns="http://schemas.microsoft.com/office/spreadsheetml/2009/9/main" objectType="CheckBox" fmlaLink="J5" lockText="1" noThreeD="1"/>
</file>

<file path=xl/ctrlProps/ctrlProp81.xml><?xml version="1.0" encoding="utf-8"?>
<formControlPr xmlns="http://schemas.microsoft.com/office/spreadsheetml/2009/9/main" objectType="CheckBox" fmlaLink="F12" lockText="1" noThreeD="1"/>
</file>

<file path=xl/ctrlProps/ctrlProp82.xml><?xml version="1.0" encoding="utf-8"?>
<formControlPr xmlns="http://schemas.microsoft.com/office/spreadsheetml/2009/9/main" objectType="CheckBox" fmlaLink="H12" lockText="1" noThreeD="1"/>
</file>

<file path=xl/ctrlProps/ctrlProp83.xml><?xml version="1.0" encoding="utf-8"?>
<formControlPr xmlns="http://schemas.microsoft.com/office/spreadsheetml/2009/9/main" objectType="CheckBox" fmlaLink="H13" lockText="1" noThreeD="1"/>
</file>

<file path=xl/ctrlProps/ctrlProp84.xml><?xml version="1.0" encoding="utf-8"?>
<formControlPr xmlns="http://schemas.microsoft.com/office/spreadsheetml/2009/9/main" objectType="CheckBox" fmlaLink="D23" lockText="1" noThreeD="1"/>
</file>

<file path=xl/ctrlProps/ctrlProp85.xml><?xml version="1.0" encoding="utf-8"?>
<formControlPr xmlns="http://schemas.microsoft.com/office/spreadsheetml/2009/9/main" objectType="CheckBox" fmlaLink="D14" lockText="1" noThreeD="1"/>
</file>

<file path=xl/ctrlProps/ctrlProp86.xml><?xml version="1.0" encoding="utf-8"?>
<formControlPr xmlns="http://schemas.microsoft.com/office/spreadsheetml/2009/9/main" objectType="CheckBox" fmlaLink="D15" lockText="1" noThreeD="1"/>
</file>

<file path=xl/ctrlProps/ctrlProp87.xml><?xml version="1.0" encoding="utf-8"?>
<formControlPr xmlns="http://schemas.microsoft.com/office/spreadsheetml/2009/9/main" objectType="CheckBox" fmlaLink="D16" lockText="1" noThreeD="1"/>
</file>

<file path=xl/ctrlProps/ctrlProp88.xml><?xml version="1.0" encoding="utf-8"?>
<formControlPr xmlns="http://schemas.microsoft.com/office/spreadsheetml/2009/9/main" objectType="CheckBox" fmlaLink="D17" lockText="1" noThreeD="1"/>
</file>

<file path=xl/ctrlProps/ctrlProp89.xml><?xml version="1.0" encoding="utf-8"?>
<formControlPr xmlns="http://schemas.microsoft.com/office/spreadsheetml/2009/9/main" objectType="CheckBox" fmlaLink="D18" lockText="1" noThreeD="1"/>
</file>

<file path=xl/ctrlProps/ctrlProp90.xml><?xml version="1.0" encoding="utf-8"?>
<formControlPr xmlns="http://schemas.microsoft.com/office/spreadsheetml/2009/9/main" objectType="CheckBox" fmlaLink="D19" lockText="1" noThreeD="1"/>
</file>

<file path=xl/ctrlProps/ctrlProp91.xml><?xml version="1.0" encoding="utf-8"?>
<formControlPr xmlns="http://schemas.microsoft.com/office/spreadsheetml/2009/9/main" objectType="CheckBox" fmlaLink="D20" lockText="1" noThreeD="1"/>
</file>

<file path=xl/ctrlProps/ctrlProp92.xml><?xml version="1.0" encoding="utf-8"?>
<formControlPr xmlns="http://schemas.microsoft.com/office/spreadsheetml/2009/9/main" objectType="CheckBox" fmlaLink="D21" lockText="1" noThreeD="1"/>
</file>

<file path=xl/ctrlProps/ctrlProp93.xml><?xml version="1.0" encoding="utf-8"?>
<formControlPr xmlns="http://schemas.microsoft.com/office/spreadsheetml/2009/9/main" objectType="CheckBox" fmlaLink="D22" lockText="1" noThreeD="1"/>
</file>

<file path=xl/ctrlProps/ctrlProp94.xml><?xml version="1.0" encoding="utf-8"?>
<formControlPr xmlns="http://schemas.microsoft.com/office/spreadsheetml/2009/9/main" objectType="CheckBox" fmlaLink="D24" lockText="1" noThreeD="1"/>
</file>

<file path=xl/ctrlProps/ctrlProp95.xml><?xml version="1.0" encoding="utf-8"?>
<formControlPr xmlns="http://schemas.microsoft.com/office/spreadsheetml/2009/9/main" objectType="CheckBox" fmlaLink="D25" lockText="1" noThreeD="1"/>
</file>

<file path=xl/ctrlProps/ctrlProp96.xml><?xml version="1.0" encoding="utf-8"?>
<formControlPr xmlns="http://schemas.microsoft.com/office/spreadsheetml/2009/9/main" objectType="CheckBox" fmlaLink="F24" lockText="1" noThreeD="1"/>
</file>

<file path=xl/ctrlProps/ctrlProp97.xml><?xml version="1.0" encoding="utf-8"?>
<formControlPr xmlns="http://schemas.microsoft.com/office/spreadsheetml/2009/9/main" objectType="CheckBox" fmlaLink="D37" lockText="1" noThreeD="1"/>
</file>

<file path=xl/ctrlProps/ctrlProp98.xml><?xml version="1.0" encoding="utf-8"?>
<formControlPr xmlns="http://schemas.microsoft.com/office/spreadsheetml/2009/9/main" objectType="CheckBox" fmlaLink="F37" lockText="1" noThreeD="1"/>
</file>

<file path=xl/ctrlProps/ctrlProp99.xml><?xml version="1.0" encoding="utf-8"?>
<formControlPr xmlns="http://schemas.microsoft.com/office/spreadsheetml/2009/9/main" objectType="CheckBox" fmlaLink="J37" lockText="1" noThreeD="1"/>
</file>

<file path=xl/ctrlProps/ctrlProp100.xml><?xml version="1.0" encoding="utf-8"?>
<formControlPr xmlns="http://schemas.microsoft.com/office/spreadsheetml/2009/9/main" objectType="CheckBox" fmlaLink="J38" lockText="1" noThreeD="1"/>
</file>

<file path=xl/ctrlProps/ctrlProp101.xml><?xml version="1.0" encoding="utf-8"?>
<formControlPr xmlns="http://schemas.microsoft.com/office/spreadsheetml/2009/9/main" objectType="CheckBox" fmlaLink="J36" lockText="1" noThreeD="1"/>
</file>

<file path=xl/ctrlProps/ctrlProp102.xml><?xml version="1.0" encoding="utf-8"?>
<formControlPr xmlns="http://schemas.microsoft.com/office/spreadsheetml/2009/9/main" objectType="CheckBox" fmlaLink="J35" lockText="1" noThreeD="1"/>
</file>

<file path=xl/ctrlProps/ctrlProp103.xml><?xml version="1.0" encoding="utf-8"?>
<formControlPr xmlns="http://schemas.microsoft.com/office/spreadsheetml/2009/9/main" objectType="CheckBox" fmlaLink="J34" lockText="1" noThreeD="1"/>
</file>

<file path=xl/ctrlProps/ctrlProp104.xml><?xml version="1.0" encoding="utf-8"?>
<formControlPr xmlns="http://schemas.microsoft.com/office/spreadsheetml/2009/9/main" objectType="CheckBox" fmlaLink="D33" lockText="1" noThreeD="1"/>
</file>

<file path=xl/drawings/drawing1.xml><?xml version="1.0" encoding="utf-8"?>
<xdr:wsDr xmlns:xdr="http://schemas.openxmlformats.org/drawingml/2006/spreadsheetDrawing" xmlns:a="http://schemas.openxmlformats.org/drawingml/2006/main">
  <xdr:twoCellAnchor>
    <xdr:from>
      <xdr:col>1</xdr:col>
      <xdr:colOff>161925</xdr:colOff>
      <xdr:row>23</xdr:row>
      <xdr:rowOff>10160</xdr:rowOff>
    </xdr:from>
    <xdr:to>
      <xdr:col>5</xdr:col>
      <xdr:colOff>476250</xdr:colOff>
      <xdr:row>25</xdr:row>
      <xdr:rowOff>200025</xdr:rowOff>
    </xdr:to>
    <xdr:sp macro="" textlink="">
      <xdr:nvSpPr>
        <xdr:cNvPr id="2" name="大かっこ 1">
          <a:extLst>
            <a:ext uri="{FF2B5EF4-FFF2-40B4-BE49-F238E27FC236}">
              <a16:creationId xmlns:a16="http://schemas.microsoft.com/office/drawing/2014/main" id="{48EF9509-8AD6-467D-9738-CEDE1B271DD2}"/>
            </a:ext>
          </a:extLst>
        </xdr:cNvPr>
        <xdr:cNvSpPr/>
      </xdr:nvSpPr>
      <xdr:spPr>
        <a:xfrm>
          <a:off x="847725" y="5560060"/>
          <a:ext cx="2651125" cy="761365"/>
        </a:xfrm>
        <a:prstGeom prst="bracketPair">
          <a:avLst/>
        </a:prstGeom>
        <a:ln w="9525"/>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kumimoji="1" lang="ja-JP" altLang="en-US" sz="1100">
            <a:ln w="19050">
              <a:solidFill>
                <a:schemeClr val="tx1"/>
              </a:solidFill>
            </a:ln>
          </a:endParaRPr>
        </a:p>
      </xdr:txBody>
    </xdr:sp>
    <xdr:clientData/>
  </xdr:twoCellAnchor>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3</xdr:col>
          <xdr:colOff>15240</xdr:colOff>
          <xdr:row>3</xdr:row>
          <xdr:rowOff>182880</xdr:rowOff>
        </xdr:from>
        <xdr:to>
          <xdr:col>3</xdr:col>
          <xdr:colOff>190500</xdr:colOff>
          <xdr:row>5</xdr:row>
          <xdr:rowOff>15240</xdr:rowOff>
        </xdr:to>
        <xdr:sp macro="" textlink="">
          <xdr:nvSpPr>
            <xdr:cNvPr id="1239" name="Check Box 215" hidden="1">
              <a:extLst>
                <a:ext uri="{63B3BB69-23CF-44E3-9099-C40C66FF867C}">
                  <a14:compatExt spid="_x0000_s1239"/>
                </a:ext>
                <a:ext uri="{FF2B5EF4-FFF2-40B4-BE49-F238E27FC236}">
                  <a16:creationId xmlns:a16="http://schemas.microsoft.com/office/drawing/2014/main" id="{00000000-0008-0000-0100-0000D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6</xdr:row>
          <xdr:rowOff>22860</xdr:rowOff>
        </xdr:from>
        <xdr:to>
          <xdr:col>3</xdr:col>
          <xdr:colOff>190500</xdr:colOff>
          <xdr:row>6</xdr:row>
          <xdr:rowOff>213360</xdr:rowOff>
        </xdr:to>
        <xdr:sp macro="" textlink="">
          <xdr:nvSpPr>
            <xdr:cNvPr id="1240" name="Check Box 216" hidden="1">
              <a:extLst>
                <a:ext uri="{63B3BB69-23CF-44E3-9099-C40C66FF867C}">
                  <a14:compatExt spid="_x0000_s1240"/>
                </a:ext>
                <a:ext uri="{FF2B5EF4-FFF2-40B4-BE49-F238E27FC236}">
                  <a16:creationId xmlns:a16="http://schemas.microsoft.com/office/drawing/2014/main" id="{00000000-0008-0000-0100-0000D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9</xdr:row>
          <xdr:rowOff>175260</xdr:rowOff>
        </xdr:from>
        <xdr:to>
          <xdr:col>3</xdr:col>
          <xdr:colOff>190500</xdr:colOff>
          <xdr:row>11</xdr:row>
          <xdr:rowOff>0</xdr:rowOff>
        </xdr:to>
        <xdr:sp macro="" textlink="">
          <xdr:nvSpPr>
            <xdr:cNvPr id="1241" name="Check Box 217" hidden="1">
              <a:extLst>
                <a:ext uri="{63B3BB69-23CF-44E3-9099-C40C66FF867C}">
                  <a14:compatExt spid="_x0000_s1241"/>
                </a:ext>
                <a:ext uri="{FF2B5EF4-FFF2-40B4-BE49-F238E27FC236}">
                  <a16:creationId xmlns:a16="http://schemas.microsoft.com/office/drawing/2014/main" id="{00000000-0008-0000-0100-0000D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10</xdr:row>
          <xdr:rowOff>167640</xdr:rowOff>
        </xdr:from>
        <xdr:to>
          <xdr:col>3</xdr:col>
          <xdr:colOff>190500</xdr:colOff>
          <xdr:row>11</xdr:row>
          <xdr:rowOff>182880</xdr:rowOff>
        </xdr:to>
        <xdr:sp macro="" textlink="">
          <xdr:nvSpPr>
            <xdr:cNvPr id="1242" name="Check Box 218" hidden="1">
              <a:extLst>
                <a:ext uri="{63B3BB69-23CF-44E3-9099-C40C66FF867C}">
                  <a14:compatExt spid="_x0000_s1242"/>
                </a:ext>
                <a:ext uri="{FF2B5EF4-FFF2-40B4-BE49-F238E27FC236}">
                  <a16:creationId xmlns:a16="http://schemas.microsoft.com/office/drawing/2014/main" id="{00000000-0008-0000-0100-0000D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15240</xdr:colOff>
          <xdr:row>10</xdr:row>
          <xdr:rowOff>167640</xdr:rowOff>
        </xdr:from>
        <xdr:to>
          <xdr:col>7</xdr:col>
          <xdr:colOff>190500</xdr:colOff>
          <xdr:row>11</xdr:row>
          <xdr:rowOff>182880</xdr:rowOff>
        </xdr:to>
        <xdr:sp macro="" textlink="">
          <xdr:nvSpPr>
            <xdr:cNvPr id="1243" name="Check Box 219" hidden="1">
              <a:extLst>
                <a:ext uri="{63B3BB69-23CF-44E3-9099-C40C66FF867C}">
                  <a14:compatExt spid="_x0000_s1243"/>
                </a:ext>
                <a:ext uri="{FF2B5EF4-FFF2-40B4-BE49-F238E27FC236}">
                  <a16:creationId xmlns:a16="http://schemas.microsoft.com/office/drawing/2014/main" id="{00000000-0008-0000-0100-0000D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15240</xdr:colOff>
          <xdr:row>9</xdr:row>
          <xdr:rowOff>175260</xdr:rowOff>
        </xdr:from>
        <xdr:to>
          <xdr:col>7</xdr:col>
          <xdr:colOff>190500</xdr:colOff>
          <xdr:row>11</xdr:row>
          <xdr:rowOff>0</xdr:rowOff>
        </xdr:to>
        <xdr:sp macro="" textlink="">
          <xdr:nvSpPr>
            <xdr:cNvPr id="1244" name="Check Box 220" hidden="1">
              <a:extLst>
                <a:ext uri="{63B3BB69-23CF-44E3-9099-C40C66FF867C}">
                  <a14:compatExt spid="_x0000_s1244"/>
                </a:ext>
                <a:ext uri="{FF2B5EF4-FFF2-40B4-BE49-F238E27FC236}">
                  <a16:creationId xmlns:a16="http://schemas.microsoft.com/office/drawing/2014/main" id="{00000000-0008-0000-0100-0000D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11</xdr:row>
          <xdr:rowOff>175260</xdr:rowOff>
        </xdr:from>
        <xdr:to>
          <xdr:col>3</xdr:col>
          <xdr:colOff>190500</xdr:colOff>
          <xdr:row>12</xdr:row>
          <xdr:rowOff>182880</xdr:rowOff>
        </xdr:to>
        <xdr:sp macro="" textlink="">
          <xdr:nvSpPr>
            <xdr:cNvPr id="1245" name="Check Box 221" hidden="1">
              <a:extLst>
                <a:ext uri="{63B3BB69-23CF-44E3-9099-C40C66FF867C}">
                  <a14:compatExt spid="_x0000_s1245"/>
                </a:ext>
                <a:ext uri="{FF2B5EF4-FFF2-40B4-BE49-F238E27FC236}">
                  <a16:creationId xmlns:a16="http://schemas.microsoft.com/office/drawing/2014/main" id="{00000000-0008-0000-0100-0000D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12</xdr:row>
          <xdr:rowOff>175260</xdr:rowOff>
        </xdr:from>
        <xdr:to>
          <xdr:col>3</xdr:col>
          <xdr:colOff>190500</xdr:colOff>
          <xdr:row>13</xdr:row>
          <xdr:rowOff>182880</xdr:rowOff>
        </xdr:to>
        <xdr:sp macro="" textlink="">
          <xdr:nvSpPr>
            <xdr:cNvPr id="1246" name="Check Box 222" hidden="1">
              <a:extLst>
                <a:ext uri="{63B3BB69-23CF-44E3-9099-C40C66FF867C}">
                  <a14:compatExt spid="_x0000_s1246"/>
                </a:ext>
                <a:ext uri="{FF2B5EF4-FFF2-40B4-BE49-F238E27FC236}">
                  <a16:creationId xmlns:a16="http://schemas.microsoft.com/office/drawing/2014/main" id="{00000000-0008-0000-0100-0000D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13</xdr:row>
          <xdr:rowOff>175260</xdr:rowOff>
        </xdr:from>
        <xdr:to>
          <xdr:col>3</xdr:col>
          <xdr:colOff>190500</xdr:colOff>
          <xdr:row>15</xdr:row>
          <xdr:rowOff>0</xdr:rowOff>
        </xdr:to>
        <xdr:sp macro="" textlink="">
          <xdr:nvSpPr>
            <xdr:cNvPr id="1247" name="Check Box 223" hidden="1">
              <a:extLst>
                <a:ext uri="{63B3BB69-23CF-44E3-9099-C40C66FF867C}">
                  <a14:compatExt spid="_x0000_s1247"/>
                </a:ext>
                <a:ext uri="{FF2B5EF4-FFF2-40B4-BE49-F238E27FC236}">
                  <a16:creationId xmlns:a16="http://schemas.microsoft.com/office/drawing/2014/main" id="{00000000-0008-0000-0100-0000D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15</xdr:row>
          <xdr:rowOff>167640</xdr:rowOff>
        </xdr:from>
        <xdr:to>
          <xdr:col>3</xdr:col>
          <xdr:colOff>190500</xdr:colOff>
          <xdr:row>17</xdr:row>
          <xdr:rowOff>0</xdr:rowOff>
        </xdr:to>
        <xdr:sp macro="" textlink="">
          <xdr:nvSpPr>
            <xdr:cNvPr id="1248" name="Check Box 224" hidden="1">
              <a:extLst>
                <a:ext uri="{63B3BB69-23CF-44E3-9099-C40C66FF867C}">
                  <a14:compatExt spid="_x0000_s1248"/>
                </a:ext>
                <a:ext uri="{FF2B5EF4-FFF2-40B4-BE49-F238E27FC236}">
                  <a16:creationId xmlns:a16="http://schemas.microsoft.com/office/drawing/2014/main" id="{00000000-0008-0000-0100-0000E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21</xdr:row>
          <xdr:rowOff>22860</xdr:rowOff>
        </xdr:from>
        <xdr:to>
          <xdr:col>3</xdr:col>
          <xdr:colOff>190500</xdr:colOff>
          <xdr:row>21</xdr:row>
          <xdr:rowOff>213360</xdr:rowOff>
        </xdr:to>
        <xdr:sp macro="" textlink="">
          <xdr:nvSpPr>
            <xdr:cNvPr id="1249" name="Check Box 225" hidden="1">
              <a:extLst>
                <a:ext uri="{63B3BB69-23CF-44E3-9099-C40C66FF867C}">
                  <a14:compatExt spid="_x0000_s1249"/>
                </a:ext>
                <a:ext uri="{FF2B5EF4-FFF2-40B4-BE49-F238E27FC236}">
                  <a16:creationId xmlns:a16="http://schemas.microsoft.com/office/drawing/2014/main" id="{00000000-0008-0000-0100-0000E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15240</xdr:colOff>
          <xdr:row>21</xdr:row>
          <xdr:rowOff>22860</xdr:rowOff>
        </xdr:from>
        <xdr:to>
          <xdr:col>5</xdr:col>
          <xdr:colOff>190500</xdr:colOff>
          <xdr:row>21</xdr:row>
          <xdr:rowOff>213360</xdr:rowOff>
        </xdr:to>
        <xdr:sp macro="" textlink="">
          <xdr:nvSpPr>
            <xdr:cNvPr id="1250" name="Check Box 226" hidden="1">
              <a:extLst>
                <a:ext uri="{63B3BB69-23CF-44E3-9099-C40C66FF867C}">
                  <a14:compatExt spid="_x0000_s1250"/>
                </a:ext>
                <a:ext uri="{FF2B5EF4-FFF2-40B4-BE49-F238E27FC236}">
                  <a16:creationId xmlns:a16="http://schemas.microsoft.com/office/drawing/2014/main" id="{00000000-0008-0000-0100-0000E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15240</xdr:colOff>
          <xdr:row>21</xdr:row>
          <xdr:rowOff>22860</xdr:rowOff>
        </xdr:from>
        <xdr:to>
          <xdr:col>7</xdr:col>
          <xdr:colOff>190500</xdr:colOff>
          <xdr:row>21</xdr:row>
          <xdr:rowOff>213360</xdr:rowOff>
        </xdr:to>
        <xdr:sp macro="" textlink="">
          <xdr:nvSpPr>
            <xdr:cNvPr id="1251" name="Check Box 227" hidden="1">
              <a:extLst>
                <a:ext uri="{63B3BB69-23CF-44E3-9099-C40C66FF867C}">
                  <a14:compatExt spid="_x0000_s1251"/>
                </a:ext>
                <a:ext uri="{FF2B5EF4-FFF2-40B4-BE49-F238E27FC236}">
                  <a16:creationId xmlns:a16="http://schemas.microsoft.com/office/drawing/2014/main" id="{00000000-0008-0000-0100-0000E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15240</xdr:colOff>
          <xdr:row>21</xdr:row>
          <xdr:rowOff>22860</xdr:rowOff>
        </xdr:from>
        <xdr:to>
          <xdr:col>9</xdr:col>
          <xdr:colOff>190500</xdr:colOff>
          <xdr:row>21</xdr:row>
          <xdr:rowOff>213360</xdr:rowOff>
        </xdr:to>
        <xdr:sp macro="" textlink="">
          <xdr:nvSpPr>
            <xdr:cNvPr id="1252" name="Check Box 228" hidden="1">
              <a:extLst>
                <a:ext uri="{63B3BB69-23CF-44E3-9099-C40C66FF867C}">
                  <a14:compatExt spid="_x0000_s1252"/>
                </a:ext>
                <a:ext uri="{FF2B5EF4-FFF2-40B4-BE49-F238E27FC236}">
                  <a16:creationId xmlns:a16="http://schemas.microsoft.com/office/drawing/2014/main" id="{00000000-0008-0000-0100-0000E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21</xdr:row>
          <xdr:rowOff>22860</xdr:rowOff>
        </xdr:from>
        <xdr:to>
          <xdr:col>11</xdr:col>
          <xdr:colOff>190500</xdr:colOff>
          <xdr:row>21</xdr:row>
          <xdr:rowOff>213360</xdr:rowOff>
        </xdr:to>
        <xdr:sp macro="" textlink="">
          <xdr:nvSpPr>
            <xdr:cNvPr id="1253" name="Check Box 229" hidden="1">
              <a:extLst>
                <a:ext uri="{63B3BB69-23CF-44E3-9099-C40C66FF867C}">
                  <a14:compatExt spid="_x0000_s1253"/>
                </a:ext>
                <a:ext uri="{FF2B5EF4-FFF2-40B4-BE49-F238E27FC236}">
                  <a16:creationId xmlns:a16="http://schemas.microsoft.com/office/drawing/2014/main" id="{00000000-0008-0000-0100-0000E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15240</xdr:colOff>
          <xdr:row>21</xdr:row>
          <xdr:rowOff>22860</xdr:rowOff>
        </xdr:from>
        <xdr:to>
          <xdr:col>13</xdr:col>
          <xdr:colOff>190500</xdr:colOff>
          <xdr:row>21</xdr:row>
          <xdr:rowOff>213360</xdr:rowOff>
        </xdr:to>
        <xdr:sp macro="" textlink="">
          <xdr:nvSpPr>
            <xdr:cNvPr id="1254" name="Check Box 230" hidden="1">
              <a:extLst>
                <a:ext uri="{63B3BB69-23CF-44E3-9099-C40C66FF867C}">
                  <a14:compatExt spid="_x0000_s1254"/>
                </a:ext>
                <a:ext uri="{FF2B5EF4-FFF2-40B4-BE49-F238E27FC236}">
                  <a16:creationId xmlns:a16="http://schemas.microsoft.com/office/drawing/2014/main" id="{00000000-0008-0000-0100-0000E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15</xdr:col>
          <xdr:colOff>15240</xdr:colOff>
          <xdr:row>21</xdr:row>
          <xdr:rowOff>22860</xdr:rowOff>
        </xdr:from>
        <xdr:to>
          <xdr:col>15</xdr:col>
          <xdr:colOff>190500</xdr:colOff>
          <xdr:row>21</xdr:row>
          <xdr:rowOff>213360</xdr:rowOff>
        </xdr:to>
        <xdr:sp macro="" textlink="">
          <xdr:nvSpPr>
            <xdr:cNvPr id="1255" name="Check Box 231" hidden="1">
              <a:extLst>
                <a:ext uri="{63B3BB69-23CF-44E3-9099-C40C66FF867C}">
                  <a14:compatExt spid="_x0000_s1255"/>
                </a:ext>
                <a:ext uri="{FF2B5EF4-FFF2-40B4-BE49-F238E27FC236}">
                  <a16:creationId xmlns:a16="http://schemas.microsoft.com/office/drawing/2014/main" id="{00000000-0008-0000-0100-0000E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17</xdr:col>
          <xdr:colOff>15240</xdr:colOff>
          <xdr:row>21</xdr:row>
          <xdr:rowOff>22860</xdr:rowOff>
        </xdr:from>
        <xdr:to>
          <xdr:col>17</xdr:col>
          <xdr:colOff>190500</xdr:colOff>
          <xdr:row>21</xdr:row>
          <xdr:rowOff>213360</xdr:rowOff>
        </xdr:to>
        <xdr:sp macro="" textlink="">
          <xdr:nvSpPr>
            <xdr:cNvPr id="1256" name="Check Box 232" hidden="1">
              <a:extLst>
                <a:ext uri="{63B3BB69-23CF-44E3-9099-C40C66FF867C}">
                  <a14:compatExt spid="_x0000_s1256"/>
                </a:ext>
                <a:ext uri="{FF2B5EF4-FFF2-40B4-BE49-F238E27FC236}">
                  <a16:creationId xmlns:a16="http://schemas.microsoft.com/office/drawing/2014/main" id="{00000000-0008-0000-0100-0000E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21</xdr:row>
          <xdr:rowOff>22860</xdr:rowOff>
        </xdr:from>
        <xdr:to>
          <xdr:col>19</xdr:col>
          <xdr:colOff>190500</xdr:colOff>
          <xdr:row>21</xdr:row>
          <xdr:rowOff>213360</xdr:rowOff>
        </xdr:to>
        <xdr:sp macro="" textlink="">
          <xdr:nvSpPr>
            <xdr:cNvPr id="1257" name="Check Box 233" hidden="1">
              <a:extLst>
                <a:ext uri="{63B3BB69-23CF-44E3-9099-C40C66FF867C}">
                  <a14:compatExt spid="_x0000_s1257"/>
                </a:ext>
                <a:ext uri="{FF2B5EF4-FFF2-40B4-BE49-F238E27FC236}">
                  <a16:creationId xmlns:a16="http://schemas.microsoft.com/office/drawing/2014/main" id="{00000000-0008-0000-0100-0000E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21</xdr:col>
          <xdr:colOff>15240</xdr:colOff>
          <xdr:row>21</xdr:row>
          <xdr:rowOff>22860</xdr:rowOff>
        </xdr:from>
        <xdr:to>
          <xdr:col>21</xdr:col>
          <xdr:colOff>190500</xdr:colOff>
          <xdr:row>21</xdr:row>
          <xdr:rowOff>213360</xdr:rowOff>
        </xdr:to>
        <xdr:sp macro="" textlink="">
          <xdr:nvSpPr>
            <xdr:cNvPr id="1258" name="Check Box 234" hidden="1">
              <a:extLst>
                <a:ext uri="{63B3BB69-23CF-44E3-9099-C40C66FF867C}">
                  <a14:compatExt spid="_x0000_s1258"/>
                </a:ext>
                <a:ext uri="{FF2B5EF4-FFF2-40B4-BE49-F238E27FC236}">
                  <a16:creationId xmlns:a16="http://schemas.microsoft.com/office/drawing/2014/main" id="{00000000-0008-0000-0100-0000E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23</xdr:col>
          <xdr:colOff>15240</xdr:colOff>
          <xdr:row>21</xdr:row>
          <xdr:rowOff>22860</xdr:rowOff>
        </xdr:from>
        <xdr:to>
          <xdr:col>23</xdr:col>
          <xdr:colOff>190500</xdr:colOff>
          <xdr:row>21</xdr:row>
          <xdr:rowOff>213360</xdr:rowOff>
        </xdr:to>
        <xdr:sp macro="" textlink="">
          <xdr:nvSpPr>
            <xdr:cNvPr id="1259" name="Check Box 235" hidden="1">
              <a:extLst>
                <a:ext uri="{63B3BB69-23CF-44E3-9099-C40C66FF867C}">
                  <a14:compatExt spid="_x0000_s1259"/>
                </a:ext>
                <a:ext uri="{FF2B5EF4-FFF2-40B4-BE49-F238E27FC236}">
                  <a16:creationId xmlns:a16="http://schemas.microsoft.com/office/drawing/2014/main" id="{00000000-0008-0000-0100-0000E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25</xdr:col>
          <xdr:colOff>15240</xdr:colOff>
          <xdr:row>21</xdr:row>
          <xdr:rowOff>22860</xdr:rowOff>
        </xdr:from>
        <xdr:to>
          <xdr:col>25</xdr:col>
          <xdr:colOff>190500</xdr:colOff>
          <xdr:row>21</xdr:row>
          <xdr:rowOff>213360</xdr:rowOff>
        </xdr:to>
        <xdr:sp macro="" textlink="">
          <xdr:nvSpPr>
            <xdr:cNvPr id="1260" name="Check Box 236" hidden="1">
              <a:extLst>
                <a:ext uri="{63B3BB69-23CF-44E3-9099-C40C66FF867C}">
                  <a14:compatExt spid="_x0000_s1260"/>
                </a:ext>
                <a:ext uri="{FF2B5EF4-FFF2-40B4-BE49-F238E27FC236}">
                  <a16:creationId xmlns:a16="http://schemas.microsoft.com/office/drawing/2014/main" id="{00000000-0008-0000-0100-0000E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8</xdr:row>
          <xdr:rowOff>0</xdr:rowOff>
        </xdr:from>
        <xdr:to>
          <xdr:col>11</xdr:col>
          <xdr:colOff>190500</xdr:colOff>
          <xdr:row>9</xdr:row>
          <xdr:rowOff>22860</xdr:rowOff>
        </xdr:to>
        <xdr:sp macro="" textlink="">
          <xdr:nvSpPr>
            <xdr:cNvPr id="1261" name="Check Box 237" hidden="1">
              <a:extLst>
                <a:ext uri="{63B3BB69-23CF-44E3-9099-C40C66FF867C}">
                  <a14:compatExt spid="_x0000_s1261"/>
                </a:ext>
                <a:ext uri="{FF2B5EF4-FFF2-40B4-BE49-F238E27FC236}">
                  <a16:creationId xmlns:a16="http://schemas.microsoft.com/office/drawing/2014/main" id="{00000000-0008-0000-0100-0000E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6</xdr:row>
          <xdr:rowOff>22860</xdr:rowOff>
        </xdr:from>
        <xdr:to>
          <xdr:col>11</xdr:col>
          <xdr:colOff>190500</xdr:colOff>
          <xdr:row>6</xdr:row>
          <xdr:rowOff>213360</xdr:rowOff>
        </xdr:to>
        <xdr:sp macro="" textlink="">
          <xdr:nvSpPr>
            <xdr:cNvPr id="1262" name="Check Box 238" hidden="1">
              <a:extLst>
                <a:ext uri="{63B3BB69-23CF-44E3-9099-C40C66FF867C}">
                  <a14:compatExt spid="_x0000_s1262"/>
                </a:ext>
                <a:ext uri="{FF2B5EF4-FFF2-40B4-BE49-F238E27FC236}">
                  <a16:creationId xmlns:a16="http://schemas.microsoft.com/office/drawing/2014/main" id="{00000000-0008-0000-0100-0000E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3</xdr:row>
          <xdr:rowOff>182880</xdr:rowOff>
        </xdr:from>
        <xdr:to>
          <xdr:col>11</xdr:col>
          <xdr:colOff>190500</xdr:colOff>
          <xdr:row>5</xdr:row>
          <xdr:rowOff>15240</xdr:rowOff>
        </xdr:to>
        <xdr:sp macro="" textlink="">
          <xdr:nvSpPr>
            <xdr:cNvPr id="1263" name="Check Box 239" hidden="1">
              <a:extLst>
                <a:ext uri="{63B3BB69-23CF-44E3-9099-C40C66FF867C}">
                  <a14:compatExt spid="_x0000_s1263"/>
                </a:ext>
                <a:ext uri="{FF2B5EF4-FFF2-40B4-BE49-F238E27FC236}">
                  <a16:creationId xmlns:a16="http://schemas.microsoft.com/office/drawing/2014/main" id="{00000000-0008-0000-0100-0000E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3</xdr:row>
          <xdr:rowOff>182880</xdr:rowOff>
        </xdr:from>
        <xdr:to>
          <xdr:col>19</xdr:col>
          <xdr:colOff>190500</xdr:colOff>
          <xdr:row>5</xdr:row>
          <xdr:rowOff>15240</xdr:rowOff>
        </xdr:to>
        <xdr:sp macro="" textlink="">
          <xdr:nvSpPr>
            <xdr:cNvPr id="1264" name="Check Box 240" hidden="1">
              <a:extLst>
                <a:ext uri="{63B3BB69-23CF-44E3-9099-C40C66FF867C}">
                  <a14:compatExt spid="_x0000_s1264"/>
                </a:ext>
                <a:ext uri="{FF2B5EF4-FFF2-40B4-BE49-F238E27FC236}">
                  <a16:creationId xmlns:a16="http://schemas.microsoft.com/office/drawing/2014/main" id="{00000000-0008-0000-0100-0000F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6</xdr:row>
          <xdr:rowOff>22860</xdr:rowOff>
        </xdr:from>
        <xdr:to>
          <xdr:col>19</xdr:col>
          <xdr:colOff>190500</xdr:colOff>
          <xdr:row>6</xdr:row>
          <xdr:rowOff>213360</xdr:rowOff>
        </xdr:to>
        <xdr:sp macro="" textlink="">
          <xdr:nvSpPr>
            <xdr:cNvPr id="1265" name="Check Box 241" hidden="1">
              <a:extLst>
                <a:ext uri="{63B3BB69-23CF-44E3-9099-C40C66FF867C}">
                  <a14:compatExt spid="_x0000_s1265"/>
                </a:ext>
                <a:ext uri="{FF2B5EF4-FFF2-40B4-BE49-F238E27FC236}">
                  <a16:creationId xmlns:a16="http://schemas.microsoft.com/office/drawing/2014/main" id="{00000000-0008-0000-0100-0000F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8</xdr:row>
          <xdr:rowOff>22860</xdr:rowOff>
        </xdr:from>
        <xdr:to>
          <xdr:col>19</xdr:col>
          <xdr:colOff>190500</xdr:colOff>
          <xdr:row>9</xdr:row>
          <xdr:rowOff>38100</xdr:rowOff>
        </xdr:to>
        <xdr:sp macro="" textlink="">
          <xdr:nvSpPr>
            <xdr:cNvPr id="1266" name="Check Box 242" hidden="1">
              <a:extLst>
                <a:ext uri="{63B3BB69-23CF-44E3-9099-C40C66FF867C}">
                  <a14:compatExt spid="_x0000_s1266"/>
                </a:ext>
                <a:ext uri="{FF2B5EF4-FFF2-40B4-BE49-F238E27FC236}">
                  <a16:creationId xmlns:a16="http://schemas.microsoft.com/office/drawing/2014/main" id="{00000000-0008-0000-0100-0000F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9</xdr:row>
          <xdr:rowOff>0</xdr:rowOff>
        </xdr:from>
        <xdr:to>
          <xdr:col>11</xdr:col>
          <xdr:colOff>190500</xdr:colOff>
          <xdr:row>10</xdr:row>
          <xdr:rowOff>15240</xdr:rowOff>
        </xdr:to>
        <xdr:sp macro="" textlink="">
          <xdr:nvSpPr>
            <xdr:cNvPr id="1267" name="Check Box 243" hidden="1">
              <a:extLst>
                <a:ext uri="{63B3BB69-23CF-44E3-9099-C40C66FF867C}">
                  <a14:compatExt spid="_x0000_s1267"/>
                </a:ext>
                <a:ext uri="{FF2B5EF4-FFF2-40B4-BE49-F238E27FC236}">
                  <a16:creationId xmlns:a16="http://schemas.microsoft.com/office/drawing/2014/main" id="{00000000-0008-0000-0100-0000F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14</xdr:row>
          <xdr:rowOff>22860</xdr:rowOff>
        </xdr:from>
        <xdr:to>
          <xdr:col>11</xdr:col>
          <xdr:colOff>190500</xdr:colOff>
          <xdr:row>15</xdr:row>
          <xdr:rowOff>38100</xdr:rowOff>
        </xdr:to>
        <xdr:sp macro="" textlink="">
          <xdr:nvSpPr>
            <xdr:cNvPr id="1268" name="Check Box 244" hidden="1">
              <a:extLst>
                <a:ext uri="{63B3BB69-23CF-44E3-9099-C40C66FF867C}">
                  <a14:compatExt spid="_x0000_s1268"/>
                </a:ext>
                <a:ext uri="{FF2B5EF4-FFF2-40B4-BE49-F238E27FC236}">
                  <a16:creationId xmlns:a16="http://schemas.microsoft.com/office/drawing/2014/main" id="{00000000-0008-0000-0100-0000F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16</xdr:row>
          <xdr:rowOff>22860</xdr:rowOff>
        </xdr:from>
        <xdr:to>
          <xdr:col>11</xdr:col>
          <xdr:colOff>190500</xdr:colOff>
          <xdr:row>17</xdr:row>
          <xdr:rowOff>38100</xdr:rowOff>
        </xdr:to>
        <xdr:sp macro="" textlink="">
          <xdr:nvSpPr>
            <xdr:cNvPr id="1269" name="Check Box 245" hidden="1">
              <a:extLst>
                <a:ext uri="{63B3BB69-23CF-44E3-9099-C40C66FF867C}">
                  <a14:compatExt spid="_x0000_s1269"/>
                </a:ext>
                <a:ext uri="{FF2B5EF4-FFF2-40B4-BE49-F238E27FC236}">
                  <a16:creationId xmlns:a16="http://schemas.microsoft.com/office/drawing/2014/main" id="{00000000-0008-0000-0100-0000F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19</xdr:row>
          <xdr:rowOff>22860</xdr:rowOff>
        </xdr:from>
        <xdr:to>
          <xdr:col>11</xdr:col>
          <xdr:colOff>190500</xdr:colOff>
          <xdr:row>20</xdr:row>
          <xdr:rowOff>38100</xdr:rowOff>
        </xdr:to>
        <xdr:sp macro="" textlink="">
          <xdr:nvSpPr>
            <xdr:cNvPr id="1270" name="Check Box 246" hidden="1">
              <a:extLst>
                <a:ext uri="{63B3BB69-23CF-44E3-9099-C40C66FF867C}">
                  <a14:compatExt spid="_x0000_s1270"/>
                </a:ext>
                <a:ext uri="{FF2B5EF4-FFF2-40B4-BE49-F238E27FC236}">
                  <a16:creationId xmlns:a16="http://schemas.microsoft.com/office/drawing/2014/main" id="{00000000-0008-0000-0100-0000F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23</xdr:row>
          <xdr:rowOff>175260</xdr:rowOff>
        </xdr:from>
        <xdr:to>
          <xdr:col>3</xdr:col>
          <xdr:colOff>190500</xdr:colOff>
          <xdr:row>24</xdr:row>
          <xdr:rowOff>182880</xdr:rowOff>
        </xdr:to>
        <xdr:sp macro="" textlink="">
          <xdr:nvSpPr>
            <xdr:cNvPr id="1271" name="Check Box 247" hidden="1">
              <a:extLst>
                <a:ext uri="{63B3BB69-23CF-44E3-9099-C40C66FF867C}">
                  <a14:compatExt spid="_x0000_s1271"/>
                </a:ext>
                <a:ext uri="{FF2B5EF4-FFF2-40B4-BE49-F238E27FC236}">
                  <a16:creationId xmlns:a16="http://schemas.microsoft.com/office/drawing/2014/main" id="{00000000-0008-0000-0100-0000F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23</xdr:row>
          <xdr:rowOff>182880</xdr:rowOff>
        </xdr:from>
        <xdr:to>
          <xdr:col>11</xdr:col>
          <xdr:colOff>190500</xdr:colOff>
          <xdr:row>25</xdr:row>
          <xdr:rowOff>0</xdr:rowOff>
        </xdr:to>
        <xdr:sp macro="" textlink="">
          <xdr:nvSpPr>
            <xdr:cNvPr id="1272" name="Check Box 248" hidden="1">
              <a:extLst>
                <a:ext uri="{63B3BB69-23CF-44E3-9099-C40C66FF867C}">
                  <a14:compatExt spid="_x0000_s1272"/>
                </a:ext>
                <a:ext uri="{FF2B5EF4-FFF2-40B4-BE49-F238E27FC236}">
                  <a16:creationId xmlns:a16="http://schemas.microsoft.com/office/drawing/2014/main" id="{00000000-0008-0000-0100-0000F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25</xdr:row>
          <xdr:rowOff>15240</xdr:rowOff>
        </xdr:from>
        <xdr:to>
          <xdr:col>19</xdr:col>
          <xdr:colOff>190500</xdr:colOff>
          <xdr:row>26</xdr:row>
          <xdr:rowOff>30480</xdr:rowOff>
        </xdr:to>
        <xdr:sp macro="" textlink="">
          <xdr:nvSpPr>
            <xdr:cNvPr id="1273" name="Check Box 249" hidden="1">
              <a:extLst>
                <a:ext uri="{63B3BB69-23CF-44E3-9099-C40C66FF867C}">
                  <a14:compatExt spid="_x0000_s1273"/>
                </a:ext>
                <a:ext uri="{FF2B5EF4-FFF2-40B4-BE49-F238E27FC236}">
                  <a16:creationId xmlns:a16="http://schemas.microsoft.com/office/drawing/2014/main" id="{00000000-0008-0000-0100-0000F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25</xdr:row>
          <xdr:rowOff>15240</xdr:rowOff>
        </xdr:from>
        <xdr:to>
          <xdr:col>11</xdr:col>
          <xdr:colOff>190500</xdr:colOff>
          <xdr:row>26</xdr:row>
          <xdr:rowOff>30480</xdr:rowOff>
        </xdr:to>
        <xdr:sp macro="" textlink="">
          <xdr:nvSpPr>
            <xdr:cNvPr id="1274" name="Check Box 250" hidden="1">
              <a:extLst>
                <a:ext uri="{63B3BB69-23CF-44E3-9099-C40C66FF867C}">
                  <a14:compatExt spid="_x0000_s1274"/>
                </a:ext>
                <a:ext uri="{FF2B5EF4-FFF2-40B4-BE49-F238E27FC236}">
                  <a16:creationId xmlns:a16="http://schemas.microsoft.com/office/drawing/2014/main" id="{00000000-0008-0000-0100-0000F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25</xdr:row>
          <xdr:rowOff>15240</xdr:rowOff>
        </xdr:from>
        <xdr:to>
          <xdr:col>3</xdr:col>
          <xdr:colOff>190500</xdr:colOff>
          <xdr:row>26</xdr:row>
          <xdr:rowOff>30480</xdr:rowOff>
        </xdr:to>
        <xdr:sp macro="" textlink="">
          <xdr:nvSpPr>
            <xdr:cNvPr id="1275" name="Check Box 251" hidden="1">
              <a:extLst>
                <a:ext uri="{63B3BB69-23CF-44E3-9099-C40C66FF867C}">
                  <a14:compatExt spid="_x0000_s1275"/>
                </a:ext>
                <a:ext uri="{FF2B5EF4-FFF2-40B4-BE49-F238E27FC236}">
                  <a16:creationId xmlns:a16="http://schemas.microsoft.com/office/drawing/2014/main" id="{00000000-0008-0000-0100-0000F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27</xdr:row>
          <xdr:rowOff>175260</xdr:rowOff>
        </xdr:from>
        <xdr:to>
          <xdr:col>3</xdr:col>
          <xdr:colOff>190500</xdr:colOff>
          <xdr:row>29</xdr:row>
          <xdr:rowOff>0</xdr:rowOff>
        </xdr:to>
        <xdr:sp macro="" textlink="">
          <xdr:nvSpPr>
            <xdr:cNvPr id="1276" name="Check Box 252" hidden="1">
              <a:extLst>
                <a:ext uri="{63B3BB69-23CF-44E3-9099-C40C66FF867C}">
                  <a14:compatExt spid="_x0000_s1276"/>
                </a:ext>
                <a:ext uri="{FF2B5EF4-FFF2-40B4-BE49-F238E27FC236}">
                  <a16:creationId xmlns:a16="http://schemas.microsoft.com/office/drawing/2014/main" id="{00000000-0008-0000-0100-0000F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27</xdr:row>
          <xdr:rowOff>175260</xdr:rowOff>
        </xdr:from>
        <xdr:to>
          <xdr:col>11</xdr:col>
          <xdr:colOff>190500</xdr:colOff>
          <xdr:row>29</xdr:row>
          <xdr:rowOff>0</xdr:rowOff>
        </xdr:to>
        <xdr:sp macro="" textlink="">
          <xdr:nvSpPr>
            <xdr:cNvPr id="1277" name="Check Box 253" hidden="1">
              <a:extLst>
                <a:ext uri="{63B3BB69-23CF-44E3-9099-C40C66FF867C}">
                  <a14:compatExt spid="_x0000_s1277"/>
                </a:ext>
                <a:ext uri="{FF2B5EF4-FFF2-40B4-BE49-F238E27FC236}">
                  <a16:creationId xmlns:a16="http://schemas.microsoft.com/office/drawing/2014/main" id="{00000000-0008-0000-0100-0000F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29</xdr:row>
          <xdr:rowOff>175260</xdr:rowOff>
        </xdr:from>
        <xdr:to>
          <xdr:col>3</xdr:col>
          <xdr:colOff>190500</xdr:colOff>
          <xdr:row>31</xdr:row>
          <xdr:rowOff>0</xdr:rowOff>
        </xdr:to>
        <xdr:sp macro="" textlink="">
          <xdr:nvSpPr>
            <xdr:cNvPr id="1278" name="Check Box 254" hidden="1">
              <a:extLst>
                <a:ext uri="{63B3BB69-23CF-44E3-9099-C40C66FF867C}">
                  <a14:compatExt spid="_x0000_s1278"/>
                </a:ext>
                <a:ext uri="{FF2B5EF4-FFF2-40B4-BE49-F238E27FC236}">
                  <a16:creationId xmlns:a16="http://schemas.microsoft.com/office/drawing/2014/main" id="{00000000-0008-0000-0100-0000F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29</xdr:row>
          <xdr:rowOff>175260</xdr:rowOff>
        </xdr:from>
        <xdr:to>
          <xdr:col>11</xdr:col>
          <xdr:colOff>190500</xdr:colOff>
          <xdr:row>31</xdr:row>
          <xdr:rowOff>0</xdr:rowOff>
        </xdr:to>
        <xdr:sp macro="" textlink="">
          <xdr:nvSpPr>
            <xdr:cNvPr id="1279" name="Check Box 255" hidden="1">
              <a:extLst>
                <a:ext uri="{63B3BB69-23CF-44E3-9099-C40C66FF867C}">
                  <a14:compatExt spid="_x0000_s1279"/>
                </a:ext>
                <a:ext uri="{FF2B5EF4-FFF2-40B4-BE49-F238E27FC236}">
                  <a16:creationId xmlns:a16="http://schemas.microsoft.com/office/drawing/2014/main" id="{00000000-0008-0000-0100-0000F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1127760</xdr:colOff>
          <xdr:row>32</xdr:row>
          <xdr:rowOff>182880</xdr:rowOff>
        </xdr:from>
        <xdr:to>
          <xdr:col>3</xdr:col>
          <xdr:colOff>175260</xdr:colOff>
          <xdr:row>34</xdr:row>
          <xdr:rowOff>15240</xdr:rowOff>
        </xdr:to>
        <xdr:sp macro="" textlink="">
          <xdr:nvSpPr>
            <xdr:cNvPr id="1280" name="Check Box 256" hidden="1">
              <a:extLst>
                <a:ext uri="{63B3BB69-23CF-44E3-9099-C40C66FF867C}">
                  <a14:compatExt spid="_x0000_s1280"/>
                </a:ext>
                <a:ext uri="{FF2B5EF4-FFF2-40B4-BE49-F238E27FC236}">
                  <a16:creationId xmlns:a16="http://schemas.microsoft.com/office/drawing/2014/main" id="{00000000-0008-0000-0100-000000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1127760</xdr:colOff>
          <xdr:row>33</xdr:row>
          <xdr:rowOff>175260</xdr:rowOff>
        </xdr:from>
        <xdr:to>
          <xdr:col>3</xdr:col>
          <xdr:colOff>175260</xdr:colOff>
          <xdr:row>35</xdr:row>
          <xdr:rowOff>15240</xdr:rowOff>
        </xdr:to>
        <xdr:sp macro="" textlink="">
          <xdr:nvSpPr>
            <xdr:cNvPr id="1281" name="Check Box 257" hidden="1">
              <a:extLst>
                <a:ext uri="{63B3BB69-23CF-44E3-9099-C40C66FF867C}">
                  <a14:compatExt spid="_x0000_s1281"/>
                </a:ext>
                <a:ext uri="{FF2B5EF4-FFF2-40B4-BE49-F238E27FC236}">
                  <a16:creationId xmlns:a16="http://schemas.microsoft.com/office/drawing/2014/main" id="{00000000-0008-0000-0100-000001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1127760</xdr:colOff>
          <xdr:row>36</xdr:row>
          <xdr:rowOff>0</xdr:rowOff>
        </xdr:from>
        <xdr:to>
          <xdr:col>3</xdr:col>
          <xdr:colOff>175260</xdr:colOff>
          <xdr:row>37</xdr:row>
          <xdr:rowOff>22860</xdr:rowOff>
        </xdr:to>
        <xdr:sp macro="" textlink="">
          <xdr:nvSpPr>
            <xdr:cNvPr id="1282" name="Check Box 258" hidden="1">
              <a:extLst>
                <a:ext uri="{63B3BB69-23CF-44E3-9099-C40C66FF867C}">
                  <a14:compatExt spid="_x0000_s1282"/>
                </a:ext>
                <a:ext uri="{FF2B5EF4-FFF2-40B4-BE49-F238E27FC236}">
                  <a16:creationId xmlns:a16="http://schemas.microsoft.com/office/drawing/2014/main" id="{00000000-0008-0000-0100-000002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1127760</xdr:colOff>
          <xdr:row>37</xdr:row>
          <xdr:rowOff>0</xdr:rowOff>
        </xdr:from>
        <xdr:to>
          <xdr:col>3</xdr:col>
          <xdr:colOff>175260</xdr:colOff>
          <xdr:row>38</xdr:row>
          <xdr:rowOff>15240</xdr:rowOff>
        </xdr:to>
        <xdr:sp macro="" textlink="">
          <xdr:nvSpPr>
            <xdr:cNvPr id="1283" name="Check Box 259" hidden="1">
              <a:extLst>
                <a:ext uri="{63B3BB69-23CF-44E3-9099-C40C66FF867C}">
                  <a14:compatExt spid="_x0000_s1283"/>
                </a:ext>
                <a:ext uri="{FF2B5EF4-FFF2-40B4-BE49-F238E27FC236}">
                  <a16:creationId xmlns:a16="http://schemas.microsoft.com/office/drawing/2014/main" id="{00000000-0008-0000-0100-000003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35</xdr:row>
          <xdr:rowOff>167640</xdr:rowOff>
        </xdr:from>
        <xdr:to>
          <xdr:col>19</xdr:col>
          <xdr:colOff>190500</xdr:colOff>
          <xdr:row>36</xdr:row>
          <xdr:rowOff>175260</xdr:rowOff>
        </xdr:to>
        <xdr:sp macro="" textlink="">
          <xdr:nvSpPr>
            <xdr:cNvPr id="1284" name="Check Box 260" hidden="1">
              <a:extLst>
                <a:ext uri="{63B3BB69-23CF-44E3-9099-C40C66FF867C}">
                  <a14:compatExt spid="_x0000_s1284"/>
                </a:ext>
                <a:ext uri="{FF2B5EF4-FFF2-40B4-BE49-F238E27FC236}">
                  <a16:creationId xmlns:a16="http://schemas.microsoft.com/office/drawing/2014/main" id="{00000000-0008-0000-0100-000004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36</xdr:row>
          <xdr:rowOff>167640</xdr:rowOff>
        </xdr:from>
        <xdr:to>
          <xdr:col>19</xdr:col>
          <xdr:colOff>190500</xdr:colOff>
          <xdr:row>37</xdr:row>
          <xdr:rowOff>182880</xdr:rowOff>
        </xdr:to>
        <xdr:sp macro="" textlink="">
          <xdr:nvSpPr>
            <xdr:cNvPr id="1285" name="Check Box 261" hidden="1">
              <a:extLst>
                <a:ext uri="{63B3BB69-23CF-44E3-9099-C40C66FF867C}">
                  <a14:compatExt spid="_x0000_s1285"/>
                </a:ext>
                <a:ext uri="{FF2B5EF4-FFF2-40B4-BE49-F238E27FC236}">
                  <a16:creationId xmlns:a16="http://schemas.microsoft.com/office/drawing/2014/main" id="{00000000-0008-0000-0100-000005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37</xdr:row>
          <xdr:rowOff>175260</xdr:rowOff>
        </xdr:from>
        <xdr:to>
          <xdr:col>19</xdr:col>
          <xdr:colOff>190500</xdr:colOff>
          <xdr:row>39</xdr:row>
          <xdr:rowOff>0</xdr:rowOff>
        </xdr:to>
        <xdr:sp macro="" textlink="">
          <xdr:nvSpPr>
            <xdr:cNvPr id="1286" name="Check Box 262" hidden="1">
              <a:extLst>
                <a:ext uri="{63B3BB69-23CF-44E3-9099-C40C66FF867C}">
                  <a14:compatExt spid="_x0000_s1286"/>
                </a:ext>
                <a:ext uri="{FF2B5EF4-FFF2-40B4-BE49-F238E27FC236}">
                  <a16:creationId xmlns:a16="http://schemas.microsoft.com/office/drawing/2014/main" id="{00000000-0008-0000-0100-000006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38</xdr:row>
          <xdr:rowOff>167640</xdr:rowOff>
        </xdr:from>
        <xdr:to>
          <xdr:col>19</xdr:col>
          <xdr:colOff>190500</xdr:colOff>
          <xdr:row>40</xdr:row>
          <xdr:rowOff>0</xdr:rowOff>
        </xdr:to>
        <xdr:sp macro="" textlink="">
          <xdr:nvSpPr>
            <xdr:cNvPr id="1287" name="Check Box 263" hidden="1">
              <a:extLst>
                <a:ext uri="{63B3BB69-23CF-44E3-9099-C40C66FF867C}">
                  <a14:compatExt spid="_x0000_s1287"/>
                </a:ext>
                <a:ext uri="{FF2B5EF4-FFF2-40B4-BE49-F238E27FC236}">
                  <a16:creationId xmlns:a16="http://schemas.microsoft.com/office/drawing/2014/main" id="{00000000-0008-0000-0100-000007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39</xdr:row>
          <xdr:rowOff>167640</xdr:rowOff>
        </xdr:from>
        <xdr:to>
          <xdr:col>19</xdr:col>
          <xdr:colOff>190500</xdr:colOff>
          <xdr:row>40</xdr:row>
          <xdr:rowOff>182880</xdr:rowOff>
        </xdr:to>
        <xdr:sp macro="" textlink="">
          <xdr:nvSpPr>
            <xdr:cNvPr id="1288" name="Check Box 264" hidden="1">
              <a:extLst>
                <a:ext uri="{63B3BB69-23CF-44E3-9099-C40C66FF867C}">
                  <a14:compatExt spid="_x0000_s1288"/>
                </a:ext>
                <a:ext uri="{FF2B5EF4-FFF2-40B4-BE49-F238E27FC236}">
                  <a16:creationId xmlns:a16="http://schemas.microsoft.com/office/drawing/2014/main" id="{00000000-0008-0000-0100-000008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0</xdr:colOff>
          <xdr:row>41</xdr:row>
          <xdr:rowOff>15240</xdr:rowOff>
        </xdr:from>
        <xdr:to>
          <xdr:col>19</xdr:col>
          <xdr:colOff>182880</xdr:colOff>
          <xdr:row>42</xdr:row>
          <xdr:rowOff>30480</xdr:rowOff>
        </xdr:to>
        <xdr:sp macro="" textlink="">
          <xdr:nvSpPr>
            <xdr:cNvPr id="1289" name="Check Box 265" hidden="1">
              <a:extLst>
                <a:ext uri="{63B3BB69-23CF-44E3-9099-C40C66FF867C}">
                  <a14:compatExt spid="_x0000_s1289"/>
                </a:ext>
                <a:ext uri="{FF2B5EF4-FFF2-40B4-BE49-F238E27FC236}">
                  <a16:creationId xmlns:a16="http://schemas.microsoft.com/office/drawing/2014/main" id="{00000000-0008-0000-0100-000009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41</xdr:row>
          <xdr:rowOff>175260</xdr:rowOff>
        </xdr:from>
        <xdr:to>
          <xdr:col>19</xdr:col>
          <xdr:colOff>190500</xdr:colOff>
          <xdr:row>43</xdr:row>
          <xdr:rowOff>0</xdr:rowOff>
        </xdr:to>
        <xdr:sp macro="" textlink="">
          <xdr:nvSpPr>
            <xdr:cNvPr id="1290" name="Check Box 266" hidden="1">
              <a:extLst>
                <a:ext uri="{63B3BB69-23CF-44E3-9099-C40C66FF867C}">
                  <a14:compatExt spid="_x0000_s1290"/>
                </a:ext>
                <a:ext uri="{FF2B5EF4-FFF2-40B4-BE49-F238E27FC236}">
                  <a16:creationId xmlns:a16="http://schemas.microsoft.com/office/drawing/2014/main" id="{00000000-0008-0000-0100-00000A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266700</xdr:colOff>
          <xdr:row>32</xdr:row>
          <xdr:rowOff>182880</xdr:rowOff>
        </xdr:from>
        <xdr:to>
          <xdr:col>7</xdr:col>
          <xdr:colOff>175260</xdr:colOff>
          <xdr:row>34</xdr:row>
          <xdr:rowOff>15240</xdr:rowOff>
        </xdr:to>
        <xdr:sp macro="" textlink="">
          <xdr:nvSpPr>
            <xdr:cNvPr id="1291" name="Check Box 267" hidden="1">
              <a:extLst>
                <a:ext uri="{63B3BB69-23CF-44E3-9099-C40C66FF867C}">
                  <a14:compatExt spid="_x0000_s1291"/>
                </a:ext>
                <a:ext uri="{FF2B5EF4-FFF2-40B4-BE49-F238E27FC236}">
                  <a16:creationId xmlns:a16="http://schemas.microsoft.com/office/drawing/2014/main" id="{00000000-0008-0000-0100-00000B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266700</xdr:colOff>
          <xdr:row>33</xdr:row>
          <xdr:rowOff>175260</xdr:rowOff>
        </xdr:from>
        <xdr:to>
          <xdr:col>7</xdr:col>
          <xdr:colOff>175260</xdr:colOff>
          <xdr:row>35</xdr:row>
          <xdr:rowOff>15240</xdr:rowOff>
        </xdr:to>
        <xdr:sp macro="" textlink="">
          <xdr:nvSpPr>
            <xdr:cNvPr id="1292" name="Check Box 268" hidden="1">
              <a:extLst>
                <a:ext uri="{63B3BB69-23CF-44E3-9099-C40C66FF867C}">
                  <a14:compatExt spid="_x0000_s1292"/>
                </a:ext>
                <a:ext uri="{FF2B5EF4-FFF2-40B4-BE49-F238E27FC236}">
                  <a16:creationId xmlns:a16="http://schemas.microsoft.com/office/drawing/2014/main" id="{00000000-0008-0000-0100-00000C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15240</xdr:colOff>
          <xdr:row>42</xdr:row>
          <xdr:rowOff>182880</xdr:rowOff>
        </xdr:from>
        <xdr:to>
          <xdr:col>3</xdr:col>
          <xdr:colOff>190500</xdr:colOff>
          <xdr:row>44</xdr:row>
          <xdr:rowOff>15240</xdr:rowOff>
        </xdr:to>
        <xdr:sp macro="" textlink="">
          <xdr:nvSpPr>
            <xdr:cNvPr id="1294" name="Check Box 270" hidden="1">
              <a:extLst>
                <a:ext uri="{63B3BB69-23CF-44E3-9099-C40C66FF867C}">
                  <a14:compatExt spid="_x0000_s1294"/>
                </a:ext>
                <a:ext uri="{FF2B5EF4-FFF2-40B4-BE49-F238E27FC236}">
                  <a16:creationId xmlns:a16="http://schemas.microsoft.com/office/drawing/2014/main" id="{00000000-0008-0000-0100-00000E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43</xdr:row>
          <xdr:rowOff>175260</xdr:rowOff>
        </xdr:from>
        <xdr:to>
          <xdr:col>19</xdr:col>
          <xdr:colOff>190500</xdr:colOff>
          <xdr:row>45</xdr:row>
          <xdr:rowOff>15240</xdr:rowOff>
        </xdr:to>
        <xdr:sp macro="" textlink="">
          <xdr:nvSpPr>
            <xdr:cNvPr id="1295" name="Check Box 271" hidden="1">
              <a:extLst>
                <a:ext uri="{63B3BB69-23CF-44E3-9099-C40C66FF867C}">
                  <a14:compatExt spid="_x0000_s1295"/>
                </a:ext>
                <a:ext uri="{FF2B5EF4-FFF2-40B4-BE49-F238E27FC236}">
                  <a16:creationId xmlns:a16="http://schemas.microsoft.com/office/drawing/2014/main" id="{00000000-0008-0000-0100-00000F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45</xdr:row>
          <xdr:rowOff>22860</xdr:rowOff>
        </xdr:from>
        <xdr:to>
          <xdr:col>11</xdr:col>
          <xdr:colOff>190500</xdr:colOff>
          <xdr:row>45</xdr:row>
          <xdr:rowOff>213360</xdr:rowOff>
        </xdr:to>
        <xdr:sp macro="" textlink="">
          <xdr:nvSpPr>
            <xdr:cNvPr id="1296" name="Check Box 272" hidden="1">
              <a:extLst>
                <a:ext uri="{63B3BB69-23CF-44E3-9099-C40C66FF867C}">
                  <a14:compatExt spid="_x0000_s1296"/>
                </a:ext>
                <a:ext uri="{FF2B5EF4-FFF2-40B4-BE49-F238E27FC236}">
                  <a16:creationId xmlns:a16="http://schemas.microsoft.com/office/drawing/2014/main" id="{00000000-0008-0000-0100-000010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15240</xdr:colOff>
          <xdr:row>46</xdr:row>
          <xdr:rowOff>22860</xdr:rowOff>
        </xdr:from>
        <xdr:to>
          <xdr:col>11</xdr:col>
          <xdr:colOff>190500</xdr:colOff>
          <xdr:row>46</xdr:row>
          <xdr:rowOff>205740</xdr:rowOff>
        </xdr:to>
        <xdr:sp macro="" textlink="">
          <xdr:nvSpPr>
            <xdr:cNvPr id="1297" name="Check Box 273" hidden="1">
              <a:extLst>
                <a:ext uri="{63B3BB69-23CF-44E3-9099-C40C66FF867C}">
                  <a14:compatExt spid="_x0000_s1297"/>
                </a:ext>
                <a:ext uri="{FF2B5EF4-FFF2-40B4-BE49-F238E27FC236}">
                  <a16:creationId xmlns:a16="http://schemas.microsoft.com/office/drawing/2014/main" id="{00000000-0008-0000-0100-000011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45</xdr:row>
          <xdr:rowOff>22860</xdr:rowOff>
        </xdr:from>
        <xdr:to>
          <xdr:col>19</xdr:col>
          <xdr:colOff>190500</xdr:colOff>
          <xdr:row>45</xdr:row>
          <xdr:rowOff>213360</xdr:rowOff>
        </xdr:to>
        <xdr:sp macro="" textlink="">
          <xdr:nvSpPr>
            <xdr:cNvPr id="1298" name="Check Box 274" hidden="1">
              <a:extLst>
                <a:ext uri="{63B3BB69-23CF-44E3-9099-C40C66FF867C}">
                  <a14:compatExt spid="_x0000_s1298"/>
                </a:ext>
                <a:ext uri="{FF2B5EF4-FFF2-40B4-BE49-F238E27FC236}">
                  <a16:creationId xmlns:a16="http://schemas.microsoft.com/office/drawing/2014/main" id="{00000000-0008-0000-0100-000012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46</xdr:row>
          <xdr:rowOff>22860</xdr:rowOff>
        </xdr:from>
        <xdr:to>
          <xdr:col>19</xdr:col>
          <xdr:colOff>190500</xdr:colOff>
          <xdr:row>46</xdr:row>
          <xdr:rowOff>205740</xdr:rowOff>
        </xdr:to>
        <xdr:sp macro="" textlink="">
          <xdr:nvSpPr>
            <xdr:cNvPr id="1299" name="Check Box 275" hidden="1">
              <a:extLst>
                <a:ext uri="{63B3BB69-23CF-44E3-9099-C40C66FF867C}">
                  <a14:compatExt spid="_x0000_s1299"/>
                </a:ext>
                <a:ext uri="{FF2B5EF4-FFF2-40B4-BE49-F238E27FC236}">
                  <a16:creationId xmlns:a16="http://schemas.microsoft.com/office/drawing/2014/main" id="{00000000-0008-0000-0100-000013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15240</xdr:colOff>
          <xdr:row>46</xdr:row>
          <xdr:rowOff>243840</xdr:rowOff>
        </xdr:from>
        <xdr:to>
          <xdr:col>19</xdr:col>
          <xdr:colOff>190500</xdr:colOff>
          <xdr:row>47</xdr:row>
          <xdr:rowOff>175260</xdr:rowOff>
        </xdr:to>
        <xdr:sp macro="" textlink="">
          <xdr:nvSpPr>
            <xdr:cNvPr id="1300" name="Check Box 276" hidden="1">
              <a:extLst>
                <a:ext uri="{63B3BB69-23CF-44E3-9099-C40C66FF867C}">
                  <a14:compatExt spid="_x0000_s1300"/>
                </a:ext>
                <a:ext uri="{FF2B5EF4-FFF2-40B4-BE49-F238E27FC236}">
                  <a16:creationId xmlns:a16="http://schemas.microsoft.com/office/drawing/2014/main" id="{00000000-0008-0000-0100-00001405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1242060</xdr:colOff>
          <xdr:row>3</xdr:row>
          <xdr:rowOff>175260</xdr:rowOff>
        </xdr:from>
        <xdr:to>
          <xdr:col>3</xdr:col>
          <xdr:colOff>167640</xdr:colOff>
          <xdr:row>5</xdr:row>
          <xdr:rowOff>15240</xdr:rowOff>
        </xdr:to>
        <xdr:sp macro="" textlink="">
          <xdr:nvSpPr>
            <xdr:cNvPr id="2049" name="Check Box 1" hidden="1">
              <a:extLst>
                <a:ext uri="{63B3BB69-23CF-44E3-9099-C40C66FF867C}">
                  <a14:compatExt spid="_x0000_s2049"/>
                </a:ext>
                <a:ext uri="{FF2B5EF4-FFF2-40B4-BE49-F238E27FC236}">
                  <a16:creationId xmlns:a16="http://schemas.microsoft.com/office/drawing/2014/main" id="{00000000-0008-0000-0200-00000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21</xdr:row>
          <xdr:rowOff>175260</xdr:rowOff>
        </xdr:from>
        <xdr:to>
          <xdr:col>9</xdr:col>
          <xdr:colOff>175260</xdr:colOff>
          <xdr:row>23</xdr:row>
          <xdr:rowOff>15240</xdr:rowOff>
        </xdr:to>
        <xdr:sp macro="" textlink="">
          <xdr:nvSpPr>
            <xdr:cNvPr id="2062" name="Check Box 14" hidden="1">
              <a:extLst>
                <a:ext uri="{63B3BB69-23CF-44E3-9099-C40C66FF867C}">
                  <a14:compatExt spid="_x0000_s2062"/>
                </a:ext>
                <a:ext uri="{FF2B5EF4-FFF2-40B4-BE49-F238E27FC236}">
                  <a16:creationId xmlns:a16="http://schemas.microsoft.com/office/drawing/2014/main" id="{00000000-0008-0000-0200-00000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22</xdr:row>
          <xdr:rowOff>167640</xdr:rowOff>
        </xdr:from>
        <xdr:to>
          <xdr:col>9</xdr:col>
          <xdr:colOff>175260</xdr:colOff>
          <xdr:row>24</xdr:row>
          <xdr:rowOff>15240</xdr:rowOff>
        </xdr:to>
        <xdr:sp macro="" textlink="">
          <xdr:nvSpPr>
            <xdr:cNvPr id="2063" name="Check Box 15" hidden="1">
              <a:extLst>
                <a:ext uri="{63B3BB69-23CF-44E3-9099-C40C66FF867C}">
                  <a14:compatExt spid="_x0000_s2063"/>
                </a:ext>
                <a:ext uri="{FF2B5EF4-FFF2-40B4-BE49-F238E27FC236}">
                  <a16:creationId xmlns:a16="http://schemas.microsoft.com/office/drawing/2014/main" id="{00000000-0008-0000-0200-00000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23</xdr:row>
          <xdr:rowOff>167640</xdr:rowOff>
        </xdr:from>
        <xdr:to>
          <xdr:col>9</xdr:col>
          <xdr:colOff>175260</xdr:colOff>
          <xdr:row>25</xdr:row>
          <xdr:rowOff>0</xdr:rowOff>
        </xdr:to>
        <xdr:sp macro="" textlink="">
          <xdr:nvSpPr>
            <xdr:cNvPr id="2064" name="Check Box 16" hidden="1">
              <a:extLst>
                <a:ext uri="{63B3BB69-23CF-44E3-9099-C40C66FF867C}">
                  <a14:compatExt spid="_x0000_s2064"/>
                </a:ext>
                <a:ext uri="{FF2B5EF4-FFF2-40B4-BE49-F238E27FC236}">
                  <a16:creationId xmlns:a16="http://schemas.microsoft.com/office/drawing/2014/main" id="{00000000-0008-0000-0200-00001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24</xdr:row>
          <xdr:rowOff>167640</xdr:rowOff>
        </xdr:from>
        <xdr:to>
          <xdr:col>9</xdr:col>
          <xdr:colOff>175260</xdr:colOff>
          <xdr:row>26</xdr:row>
          <xdr:rowOff>0</xdr:rowOff>
        </xdr:to>
        <xdr:sp macro="" textlink="">
          <xdr:nvSpPr>
            <xdr:cNvPr id="2065" name="Check Box 17" hidden="1">
              <a:extLst>
                <a:ext uri="{63B3BB69-23CF-44E3-9099-C40C66FF867C}">
                  <a14:compatExt spid="_x0000_s2065"/>
                </a:ext>
                <a:ext uri="{FF2B5EF4-FFF2-40B4-BE49-F238E27FC236}">
                  <a16:creationId xmlns:a16="http://schemas.microsoft.com/office/drawing/2014/main" id="{00000000-0008-0000-0200-00001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25</xdr:row>
          <xdr:rowOff>167640</xdr:rowOff>
        </xdr:from>
        <xdr:to>
          <xdr:col>9</xdr:col>
          <xdr:colOff>175260</xdr:colOff>
          <xdr:row>27</xdr:row>
          <xdr:rowOff>15240</xdr:rowOff>
        </xdr:to>
        <xdr:sp macro="" textlink="">
          <xdr:nvSpPr>
            <xdr:cNvPr id="2066" name="Check Box 18" hidden="1">
              <a:extLst>
                <a:ext uri="{63B3BB69-23CF-44E3-9099-C40C66FF867C}">
                  <a14:compatExt spid="_x0000_s2066"/>
                </a:ext>
                <a:ext uri="{FF2B5EF4-FFF2-40B4-BE49-F238E27FC236}">
                  <a16:creationId xmlns:a16="http://schemas.microsoft.com/office/drawing/2014/main" id="{00000000-0008-0000-0200-00001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26</xdr:row>
          <xdr:rowOff>175260</xdr:rowOff>
        </xdr:from>
        <xdr:to>
          <xdr:col>9</xdr:col>
          <xdr:colOff>175260</xdr:colOff>
          <xdr:row>28</xdr:row>
          <xdr:rowOff>22860</xdr:rowOff>
        </xdr:to>
        <xdr:sp macro="" textlink="">
          <xdr:nvSpPr>
            <xdr:cNvPr id="2067" name="Check Box 19" hidden="1">
              <a:extLst>
                <a:ext uri="{63B3BB69-23CF-44E3-9099-C40C66FF867C}">
                  <a14:compatExt spid="_x0000_s2067"/>
                </a:ext>
                <a:ext uri="{FF2B5EF4-FFF2-40B4-BE49-F238E27FC236}">
                  <a16:creationId xmlns:a16="http://schemas.microsoft.com/office/drawing/2014/main" id="{00000000-0008-0000-0200-00001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27</xdr:row>
          <xdr:rowOff>175260</xdr:rowOff>
        </xdr:from>
        <xdr:to>
          <xdr:col>9</xdr:col>
          <xdr:colOff>175260</xdr:colOff>
          <xdr:row>29</xdr:row>
          <xdr:rowOff>15240</xdr:rowOff>
        </xdr:to>
        <xdr:sp macro="" textlink="">
          <xdr:nvSpPr>
            <xdr:cNvPr id="2068" name="Check Box 20" hidden="1">
              <a:extLst>
                <a:ext uri="{63B3BB69-23CF-44E3-9099-C40C66FF867C}">
                  <a14:compatExt spid="_x0000_s2068"/>
                </a:ext>
                <a:ext uri="{FF2B5EF4-FFF2-40B4-BE49-F238E27FC236}">
                  <a16:creationId xmlns:a16="http://schemas.microsoft.com/office/drawing/2014/main" id="{00000000-0008-0000-0200-00001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28</xdr:row>
          <xdr:rowOff>182880</xdr:rowOff>
        </xdr:from>
        <xdr:to>
          <xdr:col>9</xdr:col>
          <xdr:colOff>175260</xdr:colOff>
          <xdr:row>30</xdr:row>
          <xdr:rowOff>22860</xdr:rowOff>
        </xdr:to>
        <xdr:sp macro="" textlink="">
          <xdr:nvSpPr>
            <xdr:cNvPr id="2069" name="Check Box 21" hidden="1">
              <a:extLst>
                <a:ext uri="{63B3BB69-23CF-44E3-9099-C40C66FF867C}">
                  <a14:compatExt spid="_x0000_s2069"/>
                </a:ext>
                <a:ext uri="{FF2B5EF4-FFF2-40B4-BE49-F238E27FC236}">
                  <a16:creationId xmlns:a16="http://schemas.microsoft.com/office/drawing/2014/main" id="{00000000-0008-0000-0200-00001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29</xdr:row>
          <xdr:rowOff>167640</xdr:rowOff>
        </xdr:from>
        <xdr:to>
          <xdr:col>9</xdr:col>
          <xdr:colOff>175260</xdr:colOff>
          <xdr:row>31</xdr:row>
          <xdr:rowOff>15240</xdr:rowOff>
        </xdr:to>
        <xdr:sp macro="" textlink="">
          <xdr:nvSpPr>
            <xdr:cNvPr id="2070" name="Check Box 22" hidden="1">
              <a:extLst>
                <a:ext uri="{63B3BB69-23CF-44E3-9099-C40C66FF867C}">
                  <a14:compatExt spid="_x0000_s2070"/>
                </a:ext>
                <a:ext uri="{FF2B5EF4-FFF2-40B4-BE49-F238E27FC236}">
                  <a16:creationId xmlns:a16="http://schemas.microsoft.com/office/drawing/2014/main" id="{00000000-0008-0000-0200-00001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30</xdr:row>
          <xdr:rowOff>167640</xdr:rowOff>
        </xdr:from>
        <xdr:to>
          <xdr:col>9</xdr:col>
          <xdr:colOff>175260</xdr:colOff>
          <xdr:row>32</xdr:row>
          <xdr:rowOff>0</xdr:rowOff>
        </xdr:to>
        <xdr:sp macro="" textlink="">
          <xdr:nvSpPr>
            <xdr:cNvPr id="2071" name="Check Box 23" hidden="1">
              <a:extLst>
                <a:ext uri="{63B3BB69-23CF-44E3-9099-C40C66FF867C}">
                  <a14:compatExt spid="_x0000_s2071"/>
                </a:ext>
                <a:ext uri="{FF2B5EF4-FFF2-40B4-BE49-F238E27FC236}">
                  <a16:creationId xmlns:a16="http://schemas.microsoft.com/office/drawing/2014/main" id="{00000000-0008-0000-0200-00001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22</xdr:row>
          <xdr:rowOff>22860</xdr:rowOff>
        </xdr:from>
        <xdr:to>
          <xdr:col>3</xdr:col>
          <xdr:colOff>175260</xdr:colOff>
          <xdr:row>23</xdr:row>
          <xdr:rowOff>38100</xdr:rowOff>
        </xdr:to>
        <xdr:sp macro="" textlink="">
          <xdr:nvSpPr>
            <xdr:cNvPr id="2073" name="Check Box 25" hidden="1">
              <a:extLst>
                <a:ext uri="{63B3BB69-23CF-44E3-9099-C40C66FF867C}">
                  <a14:compatExt spid="_x0000_s2073"/>
                </a:ext>
                <a:ext uri="{FF2B5EF4-FFF2-40B4-BE49-F238E27FC236}">
                  <a16:creationId xmlns:a16="http://schemas.microsoft.com/office/drawing/2014/main" id="{00000000-0008-0000-0200-00001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1783080</xdr:colOff>
          <xdr:row>8</xdr:row>
          <xdr:rowOff>167640</xdr:rowOff>
        </xdr:from>
        <xdr:to>
          <xdr:col>5</xdr:col>
          <xdr:colOff>175260</xdr:colOff>
          <xdr:row>10</xdr:row>
          <xdr:rowOff>15240</xdr:rowOff>
        </xdr:to>
        <xdr:sp macro="" textlink="">
          <xdr:nvSpPr>
            <xdr:cNvPr id="2074" name="Check Box 26" hidden="1">
              <a:extLst>
                <a:ext uri="{63B3BB69-23CF-44E3-9099-C40C66FF867C}">
                  <a14:compatExt spid="_x0000_s2074"/>
                </a:ext>
                <a:ext uri="{FF2B5EF4-FFF2-40B4-BE49-F238E27FC236}">
                  <a16:creationId xmlns:a16="http://schemas.microsoft.com/office/drawing/2014/main" id="{00000000-0008-0000-0200-00001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1783080</xdr:colOff>
          <xdr:row>9</xdr:row>
          <xdr:rowOff>167640</xdr:rowOff>
        </xdr:from>
        <xdr:to>
          <xdr:col>5</xdr:col>
          <xdr:colOff>175260</xdr:colOff>
          <xdr:row>11</xdr:row>
          <xdr:rowOff>15240</xdr:rowOff>
        </xdr:to>
        <xdr:sp macro="" textlink="">
          <xdr:nvSpPr>
            <xdr:cNvPr id="2075" name="Check Box 27" hidden="1">
              <a:extLst>
                <a:ext uri="{63B3BB69-23CF-44E3-9099-C40C66FF867C}">
                  <a14:compatExt spid="_x0000_s2075"/>
                </a:ext>
                <a:ext uri="{FF2B5EF4-FFF2-40B4-BE49-F238E27FC236}">
                  <a16:creationId xmlns:a16="http://schemas.microsoft.com/office/drawing/2014/main" id="{00000000-0008-0000-0200-00001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1783080</xdr:colOff>
          <xdr:row>10</xdr:row>
          <xdr:rowOff>175260</xdr:rowOff>
        </xdr:from>
        <xdr:to>
          <xdr:col>5</xdr:col>
          <xdr:colOff>175260</xdr:colOff>
          <xdr:row>12</xdr:row>
          <xdr:rowOff>15240</xdr:rowOff>
        </xdr:to>
        <xdr:sp macro="" textlink="">
          <xdr:nvSpPr>
            <xdr:cNvPr id="2076" name="Check Box 28" hidden="1">
              <a:extLst>
                <a:ext uri="{63B3BB69-23CF-44E3-9099-C40C66FF867C}">
                  <a14:compatExt spid="_x0000_s2076"/>
                </a:ext>
                <a:ext uri="{FF2B5EF4-FFF2-40B4-BE49-F238E27FC236}">
                  <a16:creationId xmlns:a16="http://schemas.microsoft.com/office/drawing/2014/main" id="{00000000-0008-0000-0200-00001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1783080</xdr:colOff>
          <xdr:row>11</xdr:row>
          <xdr:rowOff>167640</xdr:rowOff>
        </xdr:from>
        <xdr:to>
          <xdr:col>5</xdr:col>
          <xdr:colOff>175260</xdr:colOff>
          <xdr:row>13</xdr:row>
          <xdr:rowOff>15240</xdr:rowOff>
        </xdr:to>
        <xdr:sp macro="" textlink="">
          <xdr:nvSpPr>
            <xdr:cNvPr id="2077" name="Check Box 29" hidden="1">
              <a:extLst>
                <a:ext uri="{63B3BB69-23CF-44E3-9099-C40C66FF867C}">
                  <a14:compatExt spid="_x0000_s2077"/>
                </a:ext>
                <a:ext uri="{FF2B5EF4-FFF2-40B4-BE49-F238E27FC236}">
                  <a16:creationId xmlns:a16="http://schemas.microsoft.com/office/drawing/2014/main" id="{00000000-0008-0000-0200-00001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15240</xdr:colOff>
          <xdr:row>12</xdr:row>
          <xdr:rowOff>182880</xdr:rowOff>
        </xdr:from>
        <xdr:to>
          <xdr:col>5</xdr:col>
          <xdr:colOff>182880</xdr:colOff>
          <xdr:row>14</xdr:row>
          <xdr:rowOff>22860</xdr:rowOff>
        </xdr:to>
        <xdr:sp macro="" textlink="">
          <xdr:nvSpPr>
            <xdr:cNvPr id="2078" name="Check Box 30" hidden="1">
              <a:extLst>
                <a:ext uri="{63B3BB69-23CF-44E3-9099-C40C66FF867C}">
                  <a14:compatExt spid="_x0000_s2078"/>
                </a:ext>
                <a:ext uri="{FF2B5EF4-FFF2-40B4-BE49-F238E27FC236}">
                  <a16:creationId xmlns:a16="http://schemas.microsoft.com/office/drawing/2014/main" id="{00000000-0008-0000-0200-00001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15240</xdr:colOff>
          <xdr:row>13</xdr:row>
          <xdr:rowOff>175260</xdr:rowOff>
        </xdr:from>
        <xdr:to>
          <xdr:col>5</xdr:col>
          <xdr:colOff>182880</xdr:colOff>
          <xdr:row>15</xdr:row>
          <xdr:rowOff>22860</xdr:rowOff>
        </xdr:to>
        <xdr:sp macro="" textlink="">
          <xdr:nvSpPr>
            <xdr:cNvPr id="2079" name="Check Box 31" hidden="1">
              <a:extLst>
                <a:ext uri="{63B3BB69-23CF-44E3-9099-C40C66FF867C}">
                  <a14:compatExt spid="_x0000_s2079"/>
                </a:ext>
                <a:ext uri="{FF2B5EF4-FFF2-40B4-BE49-F238E27FC236}">
                  <a16:creationId xmlns:a16="http://schemas.microsoft.com/office/drawing/2014/main" id="{00000000-0008-0000-0200-00001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1783080</xdr:colOff>
          <xdr:row>7</xdr:row>
          <xdr:rowOff>175260</xdr:rowOff>
        </xdr:from>
        <xdr:to>
          <xdr:col>5</xdr:col>
          <xdr:colOff>175260</xdr:colOff>
          <xdr:row>9</xdr:row>
          <xdr:rowOff>15240</xdr:rowOff>
        </xdr:to>
        <xdr:sp macro="" textlink="">
          <xdr:nvSpPr>
            <xdr:cNvPr id="2080" name="Check Box 32" hidden="1">
              <a:extLst>
                <a:ext uri="{63B3BB69-23CF-44E3-9099-C40C66FF867C}">
                  <a14:compatExt spid="_x0000_s2080"/>
                </a:ext>
                <a:ext uri="{FF2B5EF4-FFF2-40B4-BE49-F238E27FC236}">
                  <a16:creationId xmlns:a16="http://schemas.microsoft.com/office/drawing/2014/main" id="{00000000-0008-0000-0200-00002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7</xdr:row>
          <xdr:rowOff>182880</xdr:rowOff>
        </xdr:from>
        <xdr:to>
          <xdr:col>9</xdr:col>
          <xdr:colOff>175260</xdr:colOff>
          <xdr:row>9</xdr:row>
          <xdr:rowOff>15240</xdr:rowOff>
        </xdr:to>
        <xdr:sp macro="" textlink="">
          <xdr:nvSpPr>
            <xdr:cNvPr id="2082" name="Check Box 34" hidden="1">
              <a:extLst>
                <a:ext uri="{63B3BB69-23CF-44E3-9099-C40C66FF867C}">
                  <a14:compatExt spid="_x0000_s2082"/>
                </a:ext>
                <a:ext uri="{FF2B5EF4-FFF2-40B4-BE49-F238E27FC236}">
                  <a16:creationId xmlns:a16="http://schemas.microsoft.com/office/drawing/2014/main" id="{00000000-0008-0000-0200-00002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0</xdr:colOff>
          <xdr:row>3</xdr:row>
          <xdr:rowOff>175260</xdr:rowOff>
        </xdr:from>
        <xdr:to>
          <xdr:col>9</xdr:col>
          <xdr:colOff>175260</xdr:colOff>
          <xdr:row>5</xdr:row>
          <xdr:rowOff>15240</xdr:rowOff>
        </xdr:to>
        <xdr:sp macro="" textlink="">
          <xdr:nvSpPr>
            <xdr:cNvPr id="2083" name="Check Box 35" hidden="1">
              <a:extLst>
                <a:ext uri="{63B3BB69-23CF-44E3-9099-C40C66FF867C}">
                  <a14:compatExt spid="_x0000_s2083"/>
                </a:ext>
                <a:ext uri="{FF2B5EF4-FFF2-40B4-BE49-F238E27FC236}">
                  <a16:creationId xmlns:a16="http://schemas.microsoft.com/office/drawing/2014/main" id="{00000000-0008-0000-0200-00002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0</xdr:colOff>
          <xdr:row>10</xdr:row>
          <xdr:rowOff>175260</xdr:rowOff>
        </xdr:from>
        <xdr:to>
          <xdr:col>7</xdr:col>
          <xdr:colOff>175260</xdr:colOff>
          <xdr:row>12</xdr:row>
          <xdr:rowOff>15240</xdr:rowOff>
        </xdr:to>
        <xdr:sp macro="" textlink="">
          <xdr:nvSpPr>
            <xdr:cNvPr id="2084" name="Check Box 36" hidden="1">
              <a:extLst>
                <a:ext uri="{63B3BB69-23CF-44E3-9099-C40C66FF867C}">
                  <a14:compatExt spid="_x0000_s2084"/>
                </a:ext>
                <a:ext uri="{FF2B5EF4-FFF2-40B4-BE49-F238E27FC236}">
                  <a16:creationId xmlns:a16="http://schemas.microsoft.com/office/drawing/2014/main" id="{00000000-0008-0000-0200-00002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0</xdr:colOff>
          <xdr:row>11</xdr:row>
          <xdr:rowOff>167640</xdr:rowOff>
        </xdr:from>
        <xdr:to>
          <xdr:col>7</xdr:col>
          <xdr:colOff>175260</xdr:colOff>
          <xdr:row>13</xdr:row>
          <xdr:rowOff>15240</xdr:rowOff>
        </xdr:to>
        <xdr:sp macro="" textlink="">
          <xdr:nvSpPr>
            <xdr:cNvPr id="2085" name="Check Box 37" hidden="1">
              <a:extLst>
                <a:ext uri="{63B3BB69-23CF-44E3-9099-C40C66FF867C}">
                  <a14:compatExt spid="_x0000_s2085"/>
                </a:ext>
                <a:ext uri="{FF2B5EF4-FFF2-40B4-BE49-F238E27FC236}">
                  <a16:creationId xmlns:a16="http://schemas.microsoft.com/office/drawing/2014/main" id="{00000000-0008-0000-0200-00002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12</xdr:row>
          <xdr:rowOff>167640</xdr:rowOff>
        </xdr:from>
        <xdr:to>
          <xdr:col>3</xdr:col>
          <xdr:colOff>175260</xdr:colOff>
          <xdr:row>14</xdr:row>
          <xdr:rowOff>0</xdr:rowOff>
        </xdr:to>
        <xdr:sp macro="" textlink="">
          <xdr:nvSpPr>
            <xdr:cNvPr id="2106" name="Check Box 58" hidden="1">
              <a:extLst>
                <a:ext uri="{63B3BB69-23CF-44E3-9099-C40C66FF867C}">
                  <a14:compatExt spid="_x0000_s2106"/>
                </a:ext>
                <a:ext uri="{FF2B5EF4-FFF2-40B4-BE49-F238E27FC236}">
                  <a16:creationId xmlns:a16="http://schemas.microsoft.com/office/drawing/2014/main" id="{00000000-0008-0000-0200-00003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13</xdr:row>
          <xdr:rowOff>152400</xdr:rowOff>
        </xdr:from>
        <xdr:to>
          <xdr:col>3</xdr:col>
          <xdr:colOff>175260</xdr:colOff>
          <xdr:row>15</xdr:row>
          <xdr:rowOff>0</xdr:rowOff>
        </xdr:to>
        <xdr:sp macro="" textlink="">
          <xdr:nvSpPr>
            <xdr:cNvPr id="2107" name="Check Box 59" hidden="1">
              <a:extLst>
                <a:ext uri="{63B3BB69-23CF-44E3-9099-C40C66FF867C}">
                  <a14:compatExt spid="_x0000_s2107"/>
                </a:ext>
                <a:ext uri="{FF2B5EF4-FFF2-40B4-BE49-F238E27FC236}">
                  <a16:creationId xmlns:a16="http://schemas.microsoft.com/office/drawing/2014/main" id="{00000000-0008-0000-0200-00003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14</xdr:row>
          <xdr:rowOff>152400</xdr:rowOff>
        </xdr:from>
        <xdr:to>
          <xdr:col>3</xdr:col>
          <xdr:colOff>175260</xdr:colOff>
          <xdr:row>15</xdr:row>
          <xdr:rowOff>175260</xdr:rowOff>
        </xdr:to>
        <xdr:sp macro="" textlink="">
          <xdr:nvSpPr>
            <xdr:cNvPr id="2108" name="Check Box 60" hidden="1">
              <a:extLst>
                <a:ext uri="{63B3BB69-23CF-44E3-9099-C40C66FF867C}">
                  <a14:compatExt spid="_x0000_s2108"/>
                </a:ext>
                <a:ext uri="{FF2B5EF4-FFF2-40B4-BE49-F238E27FC236}">
                  <a16:creationId xmlns:a16="http://schemas.microsoft.com/office/drawing/2014/main" id="{00000000-0008-0000-0200-00003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16</xdr:row>
          <xdr:rowOff>0</xdr:rowOff>
        </xdr:from>
        <xdr:to>
          <xdr:col>3</xdr:col>
          <xdr:colOff>175260</xdr:colOff>
          <xdr:row>17</xdr:row>
          <xdr:rowOff>22860</xdr:rowOff>
        </xdr:to>
        <xdr:sp macro="" textlink="">
          <xdr:nvSpPr>
            <xdr:cNvPr id="2109" name="Check Box 61" hidden="1">
              <a:extLst>
                <a:ext uri="{63B3BB69-23CF-44E3-9099-C40C66FF867C}">
                  <a14:compatExt spid="_x0000_s2109"/>
                </a:ext>
                <a:ext uri="{FF2B5EF4-FFF2-40B4-BE49-F238E27FC236}">
                  <a16:creationId xmlns:a16="http://schemas.microsoft.com/office/drawing/2014/main" id="{00000000-0008-0000-0200-00003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17</xdr:row>
          <xdr:rowOff>0</xdr:rowOff>
        </xdr:from>
        <xdr:to>
          <xdr:col>3</xdr:col>
          <xdr:colOff>175260</xdr:colOff>
          <xdr:row>18</xdr:row>
          <xdr:rowOff>22860</xdr:rowOff>
        </xdr:to>
        <xdr:sp macro="" textlink="">
          <xdr:nvSpPr>
            <xdr:cNvPr id="2110" name="Check Box 62" hidden="1">
              <a:extLst>
                <a:ext uri="{63B3BB69-23CF-44E3-9099-C40C66FF867C}">
                  <a14:compatExt spid="_x0000_s2110"/>
                </a:ext>
                <a:ext uri="{FF2B5EF4-FFF2-40B4-BE49-F238E27FC236}">
                  <a16:creationId xmlns:a16="http://schemas.microsoft.com/office/drawing/2014/main" id="{00000000-0008-0000-0200-00003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18</xdr:row>
          <xdr:rowOff>0</xdr:rowOff>
        </xdr:from>
        <xdr:to>
          <xdr:col>3</xdr:col>
          <xdr:colOff>175260</xdr:colOff>
          <xdr:row>19</xdr:row>
          <xdr:rowOff>22860</xdr:rowOff>
        </xdr:to>
        <xdr:sp macro="" textlink="">
          <xdr:nvSpPr>
            <xdr:cNvPr id="2111" name="Check Box 63" hidden="1">
              <a:extLst>
                <a:ext uri="{63B3BB69-23CF-44E3-9099-C40C66FF867C}">
                  <a14:compatExt spid="_x0000_s2111"/>
                </a:ext>
                <a:ext uri="{FF2B5EF4-FFF2-40B4-BE49-F238E27FC236}">
                  <a16:creationId xmlns:a16="http://schemas.microsoft.com/office/drawing/2014/main" id="{00000000-0008-0000-0200-00003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19</xdr:row>
          <xdr:rowOff>0</xdr:rowOff>
        </xdr:from>
        <xdr:to>
          <xdr:col>3</xdr:col>
          <xdr:colOff>175260</xdr:colOff>
          <xdr:row>20</xdr:row>
          <xdr:rowOff>22860</xdr:rowOff>
        </xdr:to>
        <xdr:sp macro="" textlink="">
          <xdr:nvSpPr>
            <xdr:cNvPr id="2112" name="Check Box 64" hidden="1">
              <a:extLst>
                <a:ext uri="{63B3BB69-23CF-44E3-9099-C40C66FF867C}">
                  <a14:compatExt spid="_x0000_s2112"/>
                </a:ext>
                <a:ext uri="{FF2B5EF4-FFF2-40B4-BE49-F238E27FC236}">
                  <a16:creationId xmlns:a16="http://schemas.microsoft.com/office/drawing/2014/main" id="{00000000-0008-0000-0200-00004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20</xdr:row>
          <xdr:rowOff>0</xdr:rowOff>
        </xdr:from>
        <xdr:to>
          <xdr:col>3</xdr:col>
          <xdr:colOff>175260</xdr:colOff>
          <xdr:row>21</xdr:row>
          <xdr:rowOff>22860</xdr:rowOff>
        </xdr:to>
        <xdr:sp macro="" textlink="">
          <xdr:nvSpPr>
            <xdr:cNvPr id="2113" name="Check Box 65" hidden="1">
              <a:extLst>
                <a:ext uri="{63B3BB69-23CF-44E3-9099-C40C66FF867C}">
                  <a14:compatExt spid="_x0000_s2113"/>
                </a:ext>
                <a:ext uri="{FF2B5EF4-FFF2-40B4-BE49-F238E27FC236}">
                  <a16:creationId xmlns:a16="http://schemas.microsoft.com/office/drawing/2014/main" id="{00000000-0008-0000-0200-00004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21</xdr:row>
          <xdr:rowOff>0</xdr:rowOff>
        </xdr:from>
        <xdr:to>
          <xdr:col>3</xdr:col>
          <xdr:colOff>175260</xdr:colOff>
          <xdr:row>22</xdr:row>
          <xdr:rowOff>22860</xdr:rowOff>
        </xdr:to>
        <xdr:sp macro="" textlink="">
          <xdr:nvSpPr>
            <xdr:cNvPr id="2114" name="Check Box 66" hidden="1">
              <a:extLst>
                <a:ext uri="{63B3BB69-23CF-44E3-9099-C40C66FF867C}">
                  <a14:compatExt spid="_x0000_s2114"/>
                </a:ext>
                <a:ext uri="{FF2B5EF4-FFF2-40B4-BE49-F238E27FC236}">
                  <a16:creationId xmlns:a16="http://schemas.microsoft.com/office/drawing/2014/main" id="{00000000-0008-0000-0200-00004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23</xdr:row>
          <xdr:rowOff>22860</xdr:rowOff>
        </xdr:from>
        <xdr:to>
          <xdr:col>3</xdr:col>
          <xdr:colOff>175260</xdr:colOff>
          <xdr:row>24</xdr:row>
          <xdr:rowOff>38100</xdr:rowOff>
        </xdr:to>
        <xdr:sp macro="" textlink="">
          <xdr:nvSpPr>
            <xdr:cNvPr id="2115" name="Check Box 67" hidden="1">
              <a:extLst>
                <a:ext uri="{63B3BB69-23CF-44E3-9099-C40C66FF867C}">
                  <a14:compatExt spid="_x0000_s2115"/>
                </a:ext>
                <a:ext uri="{FF2B5EF4-FFF2-40B4-BE49-F238E27FC236}">
                  <a16:creationId xmlns:a16="http://schemas.microsoft.com/office/drawing/2014/main" id="{00000000-0008-0000-0200-00004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0</xdr:colOff>
          <xdr:row>24</xdr:row>
          <xdr:rowOff>22860</xdr:rowOff>
        </xdr:from>
        <xdr:to>
          <xdr:col>3</xdr:col>
          <xdr:colOff>175260</xdr:colOff>
          <xdr:row>25</xdr:row>
          <xdr:rowOff>30480</xdr:rowOff>
        </xdr:to>
        <xdr:sp macro="" textlink="">
          <xdr:nvSpPr>
            <xdr:cNvPr id="2116" name="Check Box 68" hidden="1">
              <a:extLst>
                <a:ext uri="{63B3BB69-23CF-44E3-9099-C40C66FF867C}">
                  <a14:compatExt spid="_x0000_s2116"/>
                </a:ext>
                <a:ext uri="{FF2B5EF4-FFF2-40B4-BE49-F238E27FC236}">
                  <a16:creationId xmlns:a16="http://schemas.microsoft.com/office/drawing/2014/main" id="{00000000-0008-0000-0200-00004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0</xdr:colOff>
          <xdr:row>23</xdr:row>
          <xdr:rowOff>0</xdr:rowOff>
        </xdr:from>
        <xdr:to>
          <xdr:col>5</xdr:col>
          <xdr:colOff>175260</xdr:colOff>
          <xdr:row>24</xdr:row>
          <xdr:rowOff>22860</xdr:rowOff>
        </xdr:to>
        <xdr:sp macro="" textlink="">
          <xdr:nvSpPr>
            <xdr:cNvPr id="2117" name="Check Box 69" hidden="1">
              <a:extLst>
                <a:ext uri="{63B3BB69-23CF-44E3-9099-C40C66FF867C}">
                  <a14:compatExt spid="_x0000_s2117"/>
                </a:ext>
                <a:ext uri="{FF2B5EF4-FFF2-40B4-BE49-F238E27FC236}">
                  <a16:creationId xmlns:a16="http://schemas.microsoft.com/office/drawing/2014/main" id="{00000000-0008-0000-0200-00004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1234440</xdr:colOff>
          <xdr:row>35</xdr:row>
          <xdr:rowOff>228600</xdr:rowOff>
        </xdr:from>
        <xdr:to>
          <xdr:col>3</xdr:col>
          <xdr:colOff>175260</xdr:colOff>
          <xdr:row>37</xdr:row>
          <xdr:rowOff>22860</xdr:rowOff>
        </xdr:to>
        <xdr:sp macro="" textlink="">
          <xdr:nvSpPr>
            <xdr:cNvPr id="2125" name="Check Box 77" hidden="1">
              <a:extLst>
                <a:ext uri="{63B3BB69-23CF-44E3-9099-C40C66FF867C}">
                  <a14:compatExt spid="_x0000_s2125"/>
                </a:ext>
                <a:ext uri="{FF2B5EF4-FFF2-40B4-BE49-F238E27FC236}">
                  <a16:creationId xmlns:a16="http://schemas.microsoft.com/office/drawing/2014/main" id="{00000000-0008-0000-0200-00004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1783080</xdr:colOff>
          <xdr:row>35</xdr:row>
          <xdr:rowOff>175260</xdr:rowOff>
        </xdr:from>
        <xdr:to>
          <xdr:col>5</xdr:col>
          <xdr:colOff>190500</xdr:colOff>
          <xdr:row>37</xdr:row>
          <xdr:rowOff>15240</xdr:rowOff>
        </xdr:to>
        <xdr:sp macro="" textlink="">
          <xdr:nvSpPr>
            <xdr:cNvPr id="2126" name="Check Box 78" hidden="1">
              <a:extLst>
                <a:ext uri="{63B3BB69-23CF-44E3-9099-C40C66FF867C}">
                  <a14:compatExt spid="_x0000_s2126"/>
                </a:ext>
                <a:ext uri="{FF2B5EF4-FFF2-40B4-BE49-F238E27FC236}">
                  <a16:creationId xmlns:a16="http://schemas.microsoft.com/office/drawing/2014/main" id="{00000000-0008-0000-0200-00004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822960</xdr:colOff>
          <xdr:row>35</xdr:row>
          <xdr:rowOff>182880</xdr:rowOff>
        </xdr:from>
        <xdr:to>
          <xdr:col>9</xdr:col>
          <xdr:colOff>182880</xdr:colOff>
          <xdr:row>37</xdr:row>
          <xdr:rowOff>15240</xdr:rowOff>
        </xdr:to>
        <xdr:sp macro="" textlink="">
          <xdr:nvSpPr>
            <xdr:cNvPr id="2127" name="Check Box 79" hidden="1">
              <a:extLst>
                <a:ext uri="{63B3BB69-23CF-44E3-9099-C40C66FF867C}">
                  <a14:compatExt spid="_x0000_s2127"/>
                </a:ext>
                <a:ext uri="{FF2B5EF4-FFF2-40B4-BE49-F238E27FC236}">
                  <a16:creationId xmlns:a16="http://schemas.microsoft.com/office/drawing/2014/main" id="{00000000-0008-0000-0200-00004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822960</xdr:colOff>
          <xdr:row>37</xdr:row>
          <xdr:rowOff>0</xdr:rowOff>
        </xdr:from>
        <xdr:to>
          <xdr:col>9</xdr:col>
          <xdr:colOff>190500</xdr:colOff>
          <xdr:row>38</xdr:row>
          <xdr:rowOff>22860</xdr:rowOff>
        </xdr:to>
        <xdr:sp macro="" textlink="">
          <xdr:nvSpPr>
            <xdr:cNvPr id="2128" name="Check Box 80" hidden="1">
              <a:extLst>
                <a:ext uri="{63B3BB69-23CF-44E3-9099-C40C66FF867C}">
                  <a14:compatExt spid="_x0000_s2128"/>
                </a:ext>
                <a:ext uri="{FF2B5EF4-FFF2-40B4-BE49-F238E27FC236}">
                  <a16:creationId xmlns:a16="http://schemas.microsoft.com/office/drawing/2014/main" id="{00000000-0008-0000-0200-00005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822960</xdr:colOff>
          <xdr:row>34</xdr:row>
          <xdr:rowOff>182880</xdr:rowOff>
        </xdr:from>
        <xdr:to>
          <xdr:col>9</xdr:col>
          <xdr:colOff>190500</xdr:colOff>
          <xdr:row>36</xdr:row>
          <xdr:rowOff>15240</xdr:rowOff>
        </xdr:to>
        <xdr:sp macro="" textlink="">
          <xdr:nvSpPr>
            <xdr:cNvPr id="2129" name="Check Box 81" hidden="1">
              <a:extLst>
                <a:ext uri="{63B3BB69-23CF-44E3-9099-C40C66FF867C}">
                  <a14:compatExt spid="_x0000_s2129"/>
                </a:ext>
                <a:ext uri="{FF2B5EF4-FFF2-40B4-BE49-F238E27FC236}">
                  <a16:creationId xmlns:a16="http://schemas.microsoft.com/office/drawing/2014/main" id="{00000000-0008-0000-0200-00005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830580</xdr:colOff>
          <xdr:row>33</xdr:row>
          <xdr:rowOff>175260</xdr:rowOff>
        </xdr:from>
        <xdr:to>
          <xdr:col>9</xdr:col>
          <xdr:colOff>205740</xdr:colOff>
          <xdr:row>35</xdr:row>
          <xdr:rowOff>0</xdr:rowOff>
        </xdr:to>
        <xdr:sp macro="" textlink="">
          <xdr:nvSpPr>
            <xdr:cNvPr id="2130" name="Check Box 82" hidden="1">
              <a:extLst>
                <a:ext uri="{63B3BB69-23CF-44E3-9099-C40C66FF867C}">
                  <a14:compatExt spid="_x0000_s2130"/>
                </a:ext>
                <a:ext uri="{FF2B5EF4-FFF2-40B4-BE49-F238E27FC236}">
                  <a16:creationId xmlns:a16="http://schemas.microsoft.com/office/drawing/2014/main" id="{00000000-0008-0000-0200-00005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822960</xdr:colOff>
          <xdr:row>32</xdr:row>
          <xdr:rowOff>182880</xdr:rowOff>
        </xdr:from>
        <xdr:to>
          <xdr:col>9</xdr:col>
          <xdr:colOff>190500</xdr:colOff>
          <xdr:row>34</xdr:row>
          <xdr:rowOff>15240</xdr:rowOff>
        </xdr:to>
        <xdr:sp macro="" textlink="">
          <xdr:nvSpPr>
            <xdr:cNvPr id="2131" name="Check Box 83" hidden="1">
              <a:extLst>
                <a:ext uri="{63B3BB69-23CF-44E3-9099-C40C66FF867C}">
                  <a14:compatExt spid="_x0000_s2131"/>
                </a:ext>
                <a:ext uri="{FF2B5EF4-FFF2-40B4-BE49-F238E27FC236}">
                  <a16:creationId xmlns:a16="http://schemas.microsoft.com/office/drawing/2014/main" id="{00000000-0008-0000-0200-00005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1249680</xdr:colOff>
          <xdr:row>31</xdr:row>
          <xdr:rowOff>182880</xdr:rowOff>
        </xdr:from>
        <xdr:to>
          <xdr:col>3</xdr:col>
          <xdr:colOff>182880</xdr:colOff>
          <xdr:row>33</xdr:row>
          <xdr:rowOff>15240</xdr:rowOff>
        </xdr:to>
        <xdr:sp macro="" textlink="">
          <xdr:nvSpPr>
            <xdr:cNvPr id="2134" name="Check Box 86" hidden="1">
              <a:extLst>
                <a:ext uri="{63B3BB69-23CF-44E3-9099-C40C66FF867C}">
                  <a14:compatExt spid="_x0000_s2134"/>
                </a:ext>
                <a:ext uri="{FF2B5EF4-FFF2-40B4-BE49-F238E27FC236}">
                  <a16:creationId xmlns:a16="http://schemas.microsoft.com/office/drawing/2014/main" id="{00000000-0008-0000-0200-00005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theme/theme1.xml><?xml version="1.0" encoding="utf-8"?>
<a:theme xmlns:a="http://schemas.openxmlformats.org/drawingml/2006/main" name="Office 2013 - 2022 テーマ">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3" Type="http://schemas.openxmlformats.org/officeDocument/2006/relationships/ctrlProp" Target="../ctrlProps/ctrlProp10.xml"/><Relationship Id="rId18" Type="http://schemas.openxmlformats.org/officeDocument/2006/relationships/ctrlProp" Target="../ctrlProps/ctrlProp15.xml"/><Relationship Id="rId26" Type="http://schemas.openxmlformats.org/officeDocument/2006/relationships/ctrlProp" Target="../ctrlProps/ctrlProp23.xml"/><Relationship Id="rId39" Type="http://schemas.openxmlformats.org/officeDocument/2006/relationships/ctrlProp" Target="../ctrlProps/ctrlProp36.xml"/><Relationship Id="rId21" Type="http://schemas.openxmlformats.org/officeDocument/2006/relationships/ctrlProp" Target="../ctrlProps/ctrlProp18.xml"/><Relationship Id="rId34" Type="http://schemas.openxmlformats.org/officeDocument/2006/relationships/ctrlProp" Target="../ctrlProps/ctrlProp31.xml"/><Relationship Id="rId42" Type="http://schemas.openxmlformats.org/officeDocument/2006/relationships/ctrlProp" Target="../ctrlProps/ctrlProp39.xml"/><Relationship Id="rId47" Type="http://schemas.openxmlformats.org/officeDocument/2006/relationships/ctrlProp" Target="../ctrlProps/ctrlProp44.xml"/><Relationship Id="rId50" Type="http://schemas.openxmlformats.org/officeDocument/2006/relationships/ctrlProp" Target="../ctrlProps/ctrlProp47.xml"/><Relationship Id="rId55" Type="http://schemas.openxmlformats.org/officeDocument/2006/relationships/ctrlProp" Target="../ctrlProps/ctrlProp52.xml"/><Relationship Id="rId63" Type="http://schemas.openxmlformats.org/officeDocument/2006/relationships/ctrlProp" Target="../ctrlProps/ctrlProp60.xml"/><Relationship Id="rId7" Type="http://schemas.openxmlformats.org/officeDocument/2006/relationships/ctrlProp" Target="../ctrlProps/ctrlProp4.xml"/><Relationship Id="rId2" Type="http://schemas.openxmlformats.org/officeDocument/2006/relationships/drawing" Target="../drawings/drawing2.xml"/><Relationship Id="rId16" Type="http://schemas.openxmlformats.org/officeDocument/2006/relationships/ctrlProp" Target="../ctrlProps/ctrlProp13.xml"/><Relationship Id="rId29" Type="http://schemas.openxmlformats.org/officeDocument/2006/relationships/ctrlProp" Target="../ctrlProps/ctrlProp26.xml"/><Relationship Id="rId11" Type="http://schemas.openxmlformats.org/officeDocument/2006/relationships/ctrlProp" Target="../ctrlProps/ctrlProp8.xml"/><Relationship Id="rId24" Type="http://schemas.openxmlformats.org/officeDocument/2006/relationships/ctrlProp" Target="../ctrlProps/ctrlProp21.xml"/><Relationship Id="rId32" Type="http://schemas.openxmlformats.org/officeDocument/2006/relationships/ctrlProp" Target="../ctrlProps/ctrlProp29.xml"/><Relationship Id="rId37" Type="http://schemas.openxmlformats.org/officeDocument/2006/relationships/ctrlProp" Target="../ctrlProps/ctrlProp34.xml"/><Relationship Id="rId40" Type="http://schemas.openxmlformats.org/officeDocument/2006/relationships/ctrlProp" Target="../ctrlProps/ctrlProp37.xml"/><Relationship Id="rId45" Type="http://schemas.openxmlformats.org/officeDocument/2006/relationships/ctrlProp" Target="../ctrlProps/ctrlProp42.xml"/><Relationship Id="rId53" Type="http://schemas.openxmlformats.org/officeDocument/2006/relationships/ctrlProp" Target="../ctrlProps/ctrlProp50.xml"/><Relationship Id="rId58" Type="http://schemas.openxmlformats.org/officeDocument/2006/relationships/ctrlProp" Target="../ctrlProps/ctrlProp55.xml"/><Relationship Id="rId5" Type="http://schemas.openxmlformats.org/officeDocument/2006/relationships/ctrlProp" Target="../ctrlProps/ctrlProp2.xml"/><Relationship Id="rId61" Type="http://schemas.openxmlformats.org/officeDocument/2006/relationships/ctrlProp" Target="../ctrlProps/ctrlProp58.xml"/><Relationship Id="rId19" Type="http://schemas.openxmlformats.org/officeDocument/2006/relationships/ctrlProp" Target="../ctrlProps/ctrlProp1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 Id="rId35" Type="http://schemas.openxmlformats.org/officeDocument/2006/relationships/ctrlProp" Target="../ctrlProps/ctrlProp32.xml"/><Relationship Id="rId43" Type="http://schemas.openxmlformats.org/officeDocument/2006/relationships/ctrlProp" Target="../ctrlProps/ctrlProp40.xml"/><Relationship Id="rId48" Type="http://schemas.openxmlformats.org/officeDocument/2006/relationships/ctrlProp" Target="../ctrlProps/ctrlProp45.xml"/><Relationship Id="rId56" Type="http://schemas.openxmlformats.org/officeDocument/2006/relationships/ctrlProp" Target="../ctrlProps/ctrlProp53.xml"/><Relationship Id="rId64" Type="http://schemas.openxmlformats.org/officeDocument/2006/relationships/ctrlProp" Target="../ctrlProps/ctrlProp61.xml"/><Relationship Id="rId8" Type="http://schemas.openxmlformats.org/officeDocument/2006/relationships/ctrlProp" Target="../ctrlProps/ctrlProp5.xml"/><Relationship Id="rId51" Type="http://schemas.openxmlformats.org/officeDocument/2006/relationships/ctrlProp" Target="../ctrlProps/ctrlProp48.xml"/><Relationship Id="rId3" Type="http://schemas.openxmlformats.org/officeDocument/2006/relationships/vmlDrawing" Target="../drawings/vmlDrawing1.v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33" Type="http://schemas.openxmlformats.org/officeDocument/2006/relationships/ctrlProp" Target="../ctrlProps/ctrlProp30.xml"/><Relationship Id="rId38" Type="http://schemas.openxmlformats.org/officeDocument/2006/relationships/ctrlProp" Target="../ctrlProps/ctrlProp35.xml"/><Relationship Id="rId46" Type="http://schemas.openxmlformats.org/officeDocument/2006/relationships/ctrlProp" Target="../ctrlProps/ctrlProp43.xml"/><Relationship Id="rId59" Type="http://schemas.openxmlformats.org/officeDocument/2006/relationships/ctrlProp" Target="../ctrlProps/ctrlProp56.xml"/><Relationship Id="rId20" Type="http://schemas.openxmlformats.org/officeDocument/2006/relationships/ctrlProp" Target="../ctrlProps/ctrlProp17.xml"/><Relationship Id="rId41" Type="http://schemas.openxmlformats.org/officeDocument/2006/relationships/ctrlProp" Target="../ctrlProps/ctrlProp38.xml"/><Relationship Id="rId54" Type="http://schemas.openxmlformats.org/officeDocument/2006/relationships/ctrlProp" Target="../ctrlProps/ctrlProp51.xml"/><Relationship Id="rId62" Type="http://schemas.openxmlformats.org/officeDocument/2006/relationships/ctrlProp" Target="../ctrlProps/ctrlProp59.xml"/><Relationship Id="rId1" Type="http://schemas.openxmlformats.org/officeDocument/2006/relationships/printerSettings" Target="../printerSettings/printerSettings2.bin"/><Relationship Id="rId6" Type="http://schemas.openxmlformats.org/officeDocument/2006/relationships/ctrlProp" Target="../ctrlProps/ctrlProp3.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36" Type="http://schemas.openxmlformats.org/officeDocument/2006/relationships/ctrlProp" Target="../ctrlProps/ctrlProp33.xml"/><Relationship Id="rId49" Type="http://schemas.openxmlformats.org/officeDocument/2006/relationships/ctrlProp" Target="../ctrlProps/ctrlProp46.xml"/><Relationship Id="rId57" Type="http://schemas.openxmlformats.org/officeDocument/2006/relationships/ctrlProp" Target="../ctrlProps/ctrlProp54.xml"/><Relationship Id="rId10" Type="http://schemas.openxmlformats.org/officeDocument/2006/relationships/ctrlProp" Target="../ctrlProps/ctrlProp7.xml"/><Relationship Id="rId31" Type="http://schemas.openxmlformats.org/officeDocument/2006/relationships/ctrlProp" Target="../ctrlProps/ctrlProp28.xml"/><Relationship Id="rId44" Type="http://schemas.openxmlformats.org/officeDocument/2006/relationships/ctrlProp" Target="../ctrlProps/ctrlProp41.xml"/><Relationship Id="rId52" Type="http://schemas.openxmlformats.org/officeDocument/2006/relationships/ctrlProp" Target="../ctrlProps/ctrlProp49.xml"/><Relationship Id="rId60" Type="http://schemas.openxmlformats.org/officeDocument/2006/relationships/ctrlProp" Target="../ctrlProps/ctrlProp57.xml"/><Relationship Id="rId4" Type="http://schemas.openxmlformats.org/officeDocument/2006/relationships/ctrlProp" Target="../ctrlProps/ctrlProp1.xml"/><Relationship Id="rId9" Type="http://schemas.openxmlformats.org/officeDocument/2006/relationships/ctrlProp" Target="../ctrlProps/ctrlProp6.xml"/></Relationships>
</file>

<file path=xl/worksheets/_rels/sheet3.xml.rels><?xml version="1.0" encoding="UTF-8" standalone="yes"?>
<Relationships xmlns="http://schemas.openxmlformats.org/package/2006/relationships"><Relationship Id="rId13" Type="http://schemas.openxmlformats.org/officeDocument/2006/relationships/ctrlProp" Target="../ctrlProps/ctrlProp71.xml"/><Relationship Id="rId18" Type="http://schemas.openxmlformats.org/officeDocument/2006/relationships/ctrlProp" Target="../ctrlProps/ctrlProp76.xml"/><Relationship Id="rId26" Type="http://schemas.openxmlformats.org/officeDocument/2006/relationships/ctrlProp" Target="../ctrlProps/ctrlProp84.xml"/><Relationship Id="rId39" Type="http://schemas.openxmlformats.org/officeDocument/2006/relationships/ctrlProp" Target="../ctrlProps/ctrlProp97.xml"/><Relationship Id="rId21" Type="http://schemas.openxmlformats.org/officeDocument/2006/relationships/ctrlProp" Target="../ctrlProps/ctrlProp79.xml"/><Relationship Id="rId34" Type="http://schemas.openxmlformats.org/officeDocument/2006/relationships/ctrlProp" Target="../ctrlProps/ctrlProp92.xml"/><Relationship Id="rId42" Type="http://schemas.openxmlformats.org/officeDocument/2006/relationships/ctrlProp" Target="../ctrlProps/ctrlProp100.xml"/><Relationship Id="rId7" Type="http://schemas.openxmlformats.org/officeDocument/2006/relationships/ctrlProp" Target="../ctrlProps/ctrlProp65.xml"/><Relationship Id="rId2" Type="http://schemas.openxmlformats.org/officeDocument/2006/relationships/drawing" Target="../drawings/drawing3.xml"/><Relationship Id="rId16" Type="http://schemas.openxmlformats.org/officeDocument/2006/relationships/ctrlProp" Target="../ctrlProps/ctrlProp74.xml"/><Relationship Id="rId29" Type="http://schemas.openxmlformats.org/officeDocument/2006/relationships/ctrlProp" Target="../ctrlProps/ctrlProp87.xml"/><Relationship Id="rId1" Type="http://schemas.openxmlformats.org/officeDocument/2006/relationships/printerSettings" Target="../printerSettings/printerSettings3.bin"/><Relationship Id="rId6" Type="http://schemas.openxmlformats.org/officeDocument/2006/relationships/ctrlProp" Target="../ctrlProps/ctrlProp64.xml"/><Relationship Id="rId11" Type="http://schemas.openxmlformats.org/officeDocument/2006/relationships/ctrlProp" Target="../ctrlProps/ctrlProp69.xml"/><Relationship Id="rId24" Type="http://schemas.openxmlformats.org/officeDocument/2006/relationships/ctrlProp" Target="../ctrlProps/ctrlProp82.xml"/><Relationship Id="rId32" Type="http://schemas.openxmlformats.org/officeDocument/2006/relationships/ctrlProp" Target="../ctrlProps/ctrlProp90.xml"/><Relationship Id="rId37" Type="http://schemas.openxmlformats.org/officeDocument/2006/relationships/ctrlProp" Target="../ctrlProps/ctrlProp95.xml"/><Relationship Id="rId40" Type="http://schemas.openxmlformats.org/officeDocument/2006/relationships/ctrlProp" Target="../ctrlProps/ctrlProp98.xml"/><Relationship Id="rId45" Type="http://schemas.openxmlformats.org/officeDocument/2006/relationships/ctrlProp" Target="../ctrlProps/ctrlProp103.xml"/><Relationship Id="rId5" Type="http://schemas.openxmlformats.org/officeDocument/2006/relationships/ctrlProp" Target="../ctrlProps/ctrlProp63.xml"/><Relationship Id="rId15" Type="http://schemas.openxmlformats.org/officeDocument/2006/relationships/ctrlProp" Target="../ctrlProps/ctrlProp73.xml"/><Relationship Id="rId23" Type="http://schemas.openxmlformats.org/officeDocument/2006/relationships/ctrlProp" Target="../ctrlProps/ctrlProp81.xml"/><Relationship Id="rId28" Type="http://schemas.openxmlformats.org/officeDocument/2006/relationships/ctrlProp" Target="../ctrlProps/ctrlProp86.xml"/><Relationship Id="rId36" Type="http://schemas.openxmlformats.org/officeDocument/2006/relationships/ctrlProp" Target="../ctrlProps/ctrlProp94.xml"/><Relationship Id="rId10" Type="http://schemas.openxmlformats.org/officeDocument/2006/relationships/ctrlProp" Target="../ctrlProps/ctrlProp68.xml"/><Relationship Id="rId19" Type="http://schemas.openxmlformats.org/officeDocument/2006/relationships/ctrlProp" Target="../ctrlProps/ctrlProp77.xml"/><Relationship Id="rId31" Type="http://schemas.openxmlformats.org/officeDocument/2006/relationships/ctrlProp" Target="../ctrlProps/ctrlProp89.xml"/><Relationship Id="rId44" Type="http://schemas.openxmlformats.org/officeDocument/2006/relationships/ctrlProp" Target="../ctrlProps/ctrlProp102.xml"/><Relationship Id="rId4" Type="http://schemas.openxmlformats.org/officeDocument/2006/relationships/ctrlProp" Target="../ctrlProps/ctrlProp62.xml"/><Relationship Id="rId9" Type="http://schemas.openxmlformats.org/officeDocument/2006/relationships/ctrlProp" Target="../ctrlProps/ctrlProp67.xml"/><Relationship Id="rId14" Type="http://schemas.openxmlformats.org/officeDocument/2006/relationships/ctrlProp" Target="../ctrlProps/ctrlProp72.xml"/><Relationship Id="rId22" Type="http://schemas.openxmlformats.org/officeDocument/2006/relationships/ctrlProp" Target="../ctrlProps/ctrlProp80.xml"/><Relationship Id="rId27" Type="http://schemas.openxmlformats.org/officeDocument/2006/relationships/ctrlProp" Target="../ctrlProps/ctrlProp85.xml"/><Relationship Id="rId30" Type="http://schemas.openxmlformats.org/officeDocument/2006/relationships/ctrlProp" Target="../ctrlProps/ctrlProp88.xml"/><Relationship Id="rId35" Type="http://schemas.openxmlformats.org/officeDocument/2006/relationships/ctrlProp" Target="../ctrlProps/ctrlProp93.xml"/><Relationship Id="rId43" Type="http://schemas.openxmlformats.org/officeDocument/2006/relationships/ctrlProp" Target="../ctrlProps/ctrlProp101.xml"/><Relationship Id="rId8" Type="http://schemas.openxmlformats.org/officeDocument/2006/relationships/ctrlProp" Target="../ctrlProps/ctrlProp66.xml"/><Relationship Id="rId3" Type="http://schemas.openxmlformats.org/officeDocument/2006/relationships/vmlDrawing" Target="../drawings/vmlDrawing2.vml"/><Relationship Id="rId12" Type="http://schemas.openxmlformats.org/officeDocument/2006/relationships/ctrlProp" Target="../ctrlProps/ctrlProp70.xml"/><Relationship Id="rId17" Type="http://schemas.openxmlformats.org/officeDocument/2006/relationships/ctrlProp" Target="../ctrlProps/ctrlProp75.xml"/><Relationship Id="rId25" Type="http://schemas.openxmlformats.org/officeDocument/2006/relationships/ctrlProp" Target="../ctrlProps/ctrlProp83.xml"/><Relationship Id="rId33" Type="http://schemas.openxmlformats.org/officeDocument/2006/relationships/ctrlProp" Target="../ctrlProps/ctrlProp91.xml"/><Relationship Id="rId38" Type="http://schemas.openxmlformats.org/officeDocument/2006/relationships/ctrlProp" Target="../ctrlProps/ctrlProp96.xml"/><Relationship Id="rId46" Type="http://schemas.openxmlformats.org/officeDocument/2006/relationships/ctrlProp" Target="../ctrlProps/ctrlProp104.xml"/><Relationship Id="rId20" Type="http://schemas.openxmlformats.org/officeDocument/2006/relationships/ctrlProp" Target="../ctrlProps/ctrlProp78.xml"/><Relationship Id="rId41" Type="http://schemas.openxmlformats.org/officeDocument/2006/relationships/ctrlProp" Target="../ctrlProps/ctrlProp99.xm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A70CB0-5E4D-49CC-8204-7378D816CA50}">
  <sheetPr>
    <tabColor theme="0"/>
  </sheetPr>
  <dimension ref="A1:K116"/>
  <sheetViews>
    <sheetView showGridLines="0" tabSelected="1" view="pageBreakPreview" zoomScaleSheetLayoutView="100" workbookViewId="0"/>
  </sheetViews>
  <sheetFormatPr defaultColWidth="9" defaultRowHeight="14.4" x14ac:dyDescent="0.45"/>
  <cols>
    <col min="1" max="2" width="9" style="206" customWidth="1"/>
    <col min="3" max="3" width="3.69921875" style="206" bestFit="1" customWidth="1"/>
    <col min="4" max="7" width="9" style="206" customWidth="1"/>
    <col min="8" max="8" width="10" style="206" customWidth="1"/>
    <col min="9" max="9" width="7.09765625" style="206" customWidth="1"/>
    <col min="10" max="10" width="9" style="206" customWidth="1"/>
    <col min="11" max="11" width="10" style="206" customWidth="1"/>
    <col min="12" max="16384" width="9" style="206"/>
  </cols>
  <sheetData>
    <row r="1" spans="1:11" ht="14.25" customHeight="1" x14ac:dyDescent="0.45">
      <c r="A1" s="204" t="s">
        <v>225</v>
      </c>
      <c r="B1" s="205"/>
      <c r="C1" s="205"/>
      <c r="D1" s="205"/>
      <c r="E1" s="205"/>
      <c r="F1" s="205"/>
      <c r="G1" s="205"/>
      <c r="H1" s="205"/>
      <c r="I1" s="205"/>
      <c r="J1" s="205"/>
      <c r="K1" s="205"/>
    </row>
    <row r="2" spans="1:11" ht="14.25" customHeight="1" x14ac:dyDescent="0.45">
      <c r="A2" s="205"/>
      <c r="B2" s="205"/>
      <c r="C2" s="205"/>
      <c r="D2" s="205"/>
      <c r="E2" s="205"/>
      <c r="F2" s="205"/>
      <c r="G2" s="205"/>
      <c r="H2" s="205"/>
      <c r="I2" s="205"/>
      <c r="J2" s="205"/>
      <c r="K2" s="205"/>
    </row>
    <row r="3" spans="1:11" ht="14.25" customHeight="1" x14ac:dyDescent="0.45">
      <c r="A3" s="240" t="s">
        <v>259</v>
      </c>
      <c r="B3" s="240"/>
      <c r="C3" s="240"/>
      <c r="D3" s="240"/>
      <c r="E3" s="240"/>
      <c r="F3" s="240"/>
      <c r="G3" s="240"/>
      <c r="H3" s="240"/>
      <c r="I3" s="240"/>
      <c r="J3" s="240"/>
      <c r="K3" s="240"/>
    </row>
    <row r="4" spans="1:11" ht="14.25" customHeight="1" x14ac:dyDescent="0.45">
      <c r="A4" s="240"/>
      <c r="B4" s="240"/>
      <c r="C4" s="240"/>
      <c r="D4" s="240"/>
      <c r="E4" s="240"/>
      <c r="F4" s="240"/>
      <c r="G4" s="240"/>
      <c r="H4" s="240"/>
      <c r="I4" s="240"/>
      <c r="J4" s="240"/>
      <c r="K4" s="240"/>
    </row>
    <row r="5" spans="1:11" ht="15.75" customHeight="1" x14ac:dyDescent="0.45">
      <c r="A5" s="240"/>
      <c r="B5" s="240"/>
      <c r="C5" s="240"/>
      <c r="D5" s="240"/>
      <c r="E5" s="240"/>
      <c r="F5" s="240"/>
      <c r="G5" s="240"/>
      <c r="H5" s="240"/>
      <c r="I5" s="240"/>
      <c r="J5" s="240"/>
      <c r="K5" s="240"/>
    </row>
    <row r="6" spans="1:11" ht="14.25" customHeight="1" x14ac:dyDescent="0.45">
      <c r="A6" s="207"/>
      <c r="B6" s="207"/>
      <c r="C6" s="207"/>
      <c r="D6" s="207"/>
      <c r="E6" s="207"/>
      <c r="F6" s="207"/>
      <c r="G6" s="207"/>
      <c r="H6" s="207"/>
      <c r="I6" s="207"/>
      <c r="J6" s="207"/>
      <c r="K6" s="207"/>
    </row>
    <row r="7" spans="1:11" ht="14.1" customHeight="1" x14ac:dyDescent="0.45">
      <c r="A7" s="241" t="s">
        <v>226</v>
      </c>
      <c r="B7" s="241"/>
      <c r="C7" s="241"/>
      <c r="D7" s="241"/>
      <c r="E7" s="241"/>
      <c r="F7" s="241"/>
      <c r="G7" s="241"/>
      <c r="H7" s="241"/>
      <c r="I7" s="241"/>
      <c r="J7" s="241"/>
      <c r="K7" s="241"/>
    </row>
    <row r="8" spans="1:11" ht="14.1" customHeight="1" x14ac:dyDescent="0.45">
      <c r="A8" s="241"/>
      <c r="B8" s="241"/>
      <c r="C8" s="241"/>
      <c r="D8" s="241"/>
      <c r="E8" s="241"/>
      <c r="F8" s="241"/>
      <c r="G8" s="241"/>
      <c r="H8" s="241"/>
      <c r="I8" s="241"/>
      <c r="J8" s="241"/>
      <c r="K8" s="241"/>
    </row>
    <row r="9" spans="1:11" ht="14.1" customHeight="1" x14ac:dyDescent="0.45">
      <c r="A9" s="241"/>
      <c r="B9" s="241"/>
      <c r="C9" s="241"/>
      <c r="D9" s="241"/>
      <c r="E9" s="241"/>
      <c r="F9" s="241"/>
      <c r="G9" s="241"/>
      <c r="H9" s="241"/>
      <c r="I9" s="241"/>
      <c r="J9" s="241"/>
      <c r="K9" s="241"/>
    </row>
    <row r="10" spans="1:11" ht="14.25" customHeight="1" x14ac:dyDescent="0.45">
      <c r="A10" s="208"/>
      <c r="B10" s="208"/>
      <c r="C10" s="208"/>
      <c r="D10" s="208"/>
      <c r="E10" s="208"/>
      <c r="F10" s="208"/>
      <c r="G10" s="208"/>
      <c r="H10" s="208"/>
      <c r="I10" s="208"/>
      <c r="J10" s="208"/>
      <c r="K10" s="208"/>
    </row>
    <row r="11" spans="1:11" ht="14.25" customHeight="1" x14ac:dyDescent="0.45">
      <c r="A11" s="241" t="s">
        <v>227</v>
      </c>
      <c r="B11" s="241"/>
      <c r="C11" s="241"/>
      <c r="D11" s="241"/>
      <c r="E11" s="241"/>
      <c r="F11" s="241"/>
      <c r="G11" s="241"/>
      <c r="H11" s="241"/>
      <c r="I11" s="241"/>
      <c r="J11" s="241"/>
      <c r="K11" s="241"/>
    </row>
    <row r="12" spans="1:11" ht="14.25" customHeight="1" x14ac:dyDescent="0.45">
      <c r="A12" s="242"/>
      <c r="B12" s="242"/>
      <c r="C12" s="242"/>
      <c r="D12" s="242"/>
      <c r="E12" s="242"/>
      <c r="F12" s="209"/>
      <c r="G12" s="209"/>
      <c r="H12" s="209"/>
      <c r="I12" s="209"/>
      <c r="J12" s="209"/>
      <c r="K12" s="209"/>
    </row>
    <row r="13" spans="1:11" ht="14.25" customHeight="1" x14ac:dyDescent="0.45">
      <c r="A13" s="209"/>
      <c r="B13" s="209"/>
      <c r="C13" s="209"/>
      <c r="D13" s="209"/>
      <c r="E13" s="209"/>
      <c r="F13" s="209"/>
      <c r="G13" s="209"/>
      <c r="H13" s="209"/>
      <c r="I13" s="209"/>
      <c r="J13" s="209"/>
      <c r="K13" s="209"/>
    </row>
    <row r="14" spans="1:11" ht="25.05" customHeight="1" x14ac:dyDescent="0.45">
      <c r="A14" s="241"/>
      <c r="B14" s="241"/>
      <c r="C14" s="241"/>
      <c r="D14" s="241"/>
      <c r="E14" s="241"/>
      <c r="F14" s="241" t="s">
        <v>260</v>
      </c>
      <c r="G14" s="241"/>
      <c r="H14" s="243"/>
      <c r="I14" s="243"/>
      <c r="J14" s="243"/>
      <c r="K14" s="243"/>
    </row>
    <row r="15" spans="1:11" ht="25.05" customHeight="1" x14ac:dyDescent="0.45">
      <c r="A15" s="209"/>
      <c r="B15" s="209"/>
      <c r="C15" s="209"/>
      <c r="D15" s="209"/>
      <c r="E15" s="209"/>
      <c r="F15" s="241" t="s">
        <v>261</v>
      </c>
      <c r="G15" s="241"/>
      <c r="H15" s="244"/>
      <c r="I15" s="244"/>
      <c r="J15" s="244"/>
      <c r="K15" s="244"/>
    </row>
    <row r="16" spans="1:11" ht="25.05" customHeight="1" x14ac:dyDescent="0.45">
      <c r="A16" s="209"/>
      <c r="B16" s="209"/>
      <c r="C16" s="209"/>
      <c r="D16" s="209"/>
      <c r="E16" s="209"/>
      <c r="F16" s="241" t="s">
        <v>262</v>
      </c>
      <c r="G16" s="241"/>
      <c r="H16" s="245"/>
      <c r="I16" s="245"/>
      <c r="J16" s="245"/>
      <c r="K16" s="245"/>
    </row>
    <row r="17" spans="1:11" ht="25.05" customHeight="1" x14ac:dyDescent="0.45">
      <c r="A17" s="209"/>
      <c r="B17" s="209"/>
      <c r="C17" s="209"/>
      <c r="D17" s="209"/>
      <c r="E17" s="209"/>
      <c r="F17" s="246" t="s">
        <v>228</v>
      </c>
      <c r="G17" s="246"/>
      <c r="H17" s="246"/>
      <c r="I17" s="247"/>
      <c r="J17" s="247"/>
      <c r="K17" s="247"/>
    </row>
    <row r="18" spans="1:11" ht="18.600000000000001" customHeight="1" thickBot="1" x14ac:dyDescent="0.5">
      <c r="A18" s="205"/>
      <c r="B18" s="205"/>
      <c r="C18" s="205"/>
      <c r="D18" s="205"/>
      <c r="E18" s="205"/>
      <c r="F18" s="210"/>
      <c r="G18" s="205"/>
      <c r="H18" s="205"/>
      <c r="I18" s="205"/>
      <c r="J18" s="211" t="s">
        <v>229</v>
      </c>
      <c r="K18" s="205"/>
    </row>
    <row r="19" spans="1:11" s="213" customFormat="1" ht="30" customHeight="1" thickBot="1" x14ac:dyDescent="0.5">
      <c r="A19" s="248" t="s">
        <v>265</v>
      </c>
      <c r="B19" s="212" t="s">
        <v>230</v>
      </c>
      <c r="C19" s="250"/>
      <c r="D19" s="251"/>
      <c r="E19" s="251"/>
      <c r="F19" s="251"/>
      <c r="G19" s="251"/>
      <c r="H19" s="251"/>
      <c r="I19" s="251"/>
      <c r="J19" s="251"/>
      <c r="K19" s="252"/>
    </row>
    <row r="20" spans="1:11" s="213" customFormat="1" ht="30" customHeight="1" thickBot="1" x14ac:dyDescent="0.5">
      <c r="A20" s="249"/>
      <c r="B20" s="214" t="s">
        <v>231</v>
      </c>
      <c r="C20" s="253"/>
      <c r="D20" s="254"/>
      <c r="E20" s="254"/>
      <c r="F20" s="254"/>
      <c r="G20" s="254"/>
      <c r="H20" s="254"/>
      <c r="I20" s="254"/>
      <c r="J20" s="254"/>
      <c r="K20" s="255"/>
    </row>
    <row r="21" spans="1:11" s="213" customFormat="1" ht="30" customHeight="1" thickBot="1" x14ac:dyDescent="0.5">
      <c r="A21" s="249"/>
      <c r="B21" s="215" t="s">
        <v>232</v>
      </c>
      <c r="C21" s="256" t="s">
        <v>233</v>
      </c>
      <c r="D21" s="257"/>
      <c r="E21" s="257"/>
      <c r="F21" s="257"/>
      <c r="G21" s="257"/>
      <c r="H21" s="257"/>
      <c r="I21" s="257"/>
      <c r="J21" s="257"/>
      <c r="K21" s="258"/>
    </row>
    <row r="22" spans="1:11" s="213" customFormat="1" ht="25.05" customHeight="1" thickBot="1" x14ac:dyDescent="0.5">
      <c r="A22" s="259" t="s">
        <v>234</v>
      </c>
      <c r="B22" s="261" t="s">
        <v>235</v>
      </c>
      <c r="C22" s="262"/>
      <c r="D22" s="262"/>
      <c r="E22" s="262"/>
      <c r="F22" s="262"/>
      <c r="G22" s="262"/>
      <c r="H22" s="262"/>
      <c r="I22" s="262"/>
      <c r="J22" s="262"/>
      <c r="K22" s="263"/>
    </row>
    <row r="23" spans="1:11" s="213" customFormat="1" ht="20.100000000000001" customHeight="1" x14ac:dyDescent="0.45">
      <c r="A23" s="260"/>
      <c r="B23" s="264" t="s">
        <v>236</v>
      </c>
      <c r="C23" s="265"/>
      <c r="D23" s="265"/>
      <c r="E23" s="265"/>
      <c r="F23" s="266"/>
      <c r="G23" s="273" t="s">
        <v>237</v>
      </c>
      <c r="H23" s="274"/>
      <c r="I23" s="216"/>
      <c r="J23" s="216"/>
      <c r="K23" s="217"/>
    </row>
    <row r="24" spans="1:11" s="213" customFormat="1" ht="25.05" customHeight="1" x14ac:dyDescent="0.45">
      <c r="A24" s="260"/>
      <c r="B24" s="267"/>
      <c r="C24" s="268"/>
      <c r="D24" s="268"/>
      <c r="E24" s="268"/>
      <c r="F24" s="269"/>
      <c r="G24" s="275" t="s">
        <v>238</v>
      </c>
      <c r="H24" s="276"/>
      <c r="I24" s="276"/>
      <c r="J24" s="276"/>
      <c r="K24" s="277"/>
    </row>
    <row r="25" spans="1:11" s="213" customFormat="1" ht="20.100000000000001" customHeight="1" x14ac:dyDescent="0.45">
      <c r="A25" s="260"/>
      <c r="B25" s="267"/>
      <c r="C25" s="268"/>
      <c r="D25" s="268"/>
      <c r="E25" s="268"/>
      <c r="F25" s="269"/>
      <c r="G25" s="275" t="s">
        <v>239</v>
      </c>
      <c r="H25" s="276"/>
      <c r="I25" s="218"/>
      <c r="J25" s="218"/>
      <c r="K25" s="219"/>
    </row>
    <row r="26" spans="1:11" s="213" customFormat="1" ht="25.05" customHeight="1" thickBot="1" x14ac:dyDescent="0.5">
      <c r="A26" s="260"/>
      <c r="B26" s="270"/>
      <c r="C26" s="271"/>
      <c r="D26" s="271"/>
      <c r="E26" s="271"/>
      <c r="F26" s="272"/>
      <c r="G26" s="279" t="s">
        <v>240</v>
      </c>
      <c r="H26" s="280"/>
      <c r="I26" s="280"/>
      <c r="J26" s="280"/>
      <c r="K26" s="281"/>
    </row>
    <row r="27" spans="1:11" s="213" customFormat="1" ht="25.05" customHeight="1" thickBot="1" x14ac:dyDescent="0.5">
      <c r="A27" s="260"/>
      <c r="B27" s="261" t="s">
        <v>241</v>
      </c>
      <c r="C27" s="262"/>
      <c r="D27" s="262"/>
      <c r="E27" s="262"/>
      <c r="F27" s="262"/>
      <c r="G27" s="262"/>
      <c r="H27" s="262"/>
      <c r="I27" s="262"/>
      <c r="J27" s="262"/>
      <c r="K27" s="263"/>
    </row>
    <row r="28" spans="1:11" s="213" customFormat="1" ht="30" customHeight="1" x14ac:dyDescent="0.45">
      <c r="A28" s="260"/>
      <c r="B28" s="282" t="s">
        <v>242</v>
      </c>
      <c r="C28" s="283"/>
      <c r="D28" s="283"/>
      <c r="E28" s="283"/>
      <c r="F28" s="283"/>
      <c r="G28" s="283"/>
      <c r="H28" s="283"/>
      <c r="I28" s="283"/>
      <c r="J28" s="283"/>
      <c r="K28" s="284"/>
    </row>
    <row r="29" spans="1:11" s="213" customFormat="1" ht="40.049999999999997" customHeight="1" x14ac:dyDescent="0.45">
      <c r="A29" s="260"/>
      <c r="B29" s="220" t="s">
        <v>243</v>
      </c>
      <c r="C29" s="221" t="s">
        <v>244</v>
      </c>
      <c r="D29" s="285" t="s">
        <v>266</v>
      </c>
      <c r="E29" s="285"/>
      <c r="F29" s="285"/>
      <c r="G29" s="285"/>
      <c r="H29" s="285"/>
      <c r="I29" s="285"/>
      <c r="J29" s="285"/>
      <c r="K29" s="286"/>
    </row>
    <row r="30" spans="1:11" s="213" customFormat="1" ht="16.2" x14ac:dyDescent="0.45">
      <c r="A30" s="260"/>
      <c r="B30" s="220"/>
      <c r="C30" s="285" t="s">
        <v>245</v>
      </c>
      <c r="D30" s="287"/>
      <c r="E30" s="287"/>
      <c r="F30" s="287"/>
      <c r="G30" s="287"/>
      <c r="H30" s="287"/>
      <c r="I30" s="287"/>
      <c r="J30" s="287"/>
      <c r="K30" s="288"/>
    </row>
    <row r="31" spans="1:11" s="213" customFormat="1" ht="52.95" customHeight="1" x14ac:dyDescent="0.45">
      <c r="A31" s="260"/>
      <c r="B31" s="220"/>
      <c r="C31" s="222" t="s">
        <v>246</v>
      </c>
      <c r="D31" s="285" t="s">
        <v>247</v>
      </c>
      <c r="E31" s="287"/>
      <c r="F31" s="287"/>
      <c r="G31" s="287"/>
      <c r="H31" s="287"/>
      <c r="I31" s="287"/>
      <c r="J31" s="287"/>
      <c r="K31" s="288"/>
    </row>
    <row r="32" spans="1:11" s="213" customFormat="1" ht="40.049999999999997" customHeight="1" x14ac:dyDescent="0.45">
      <c r="A32" s="260"/>
      <c r="B32" s="220" t="s">
        <v>243</v>
      </c>
      <c r="C32" s="223" t="s">
        <v>248</v>
      </c>
      <c r="D32" s="285" t="s">
        <v>249</v>
      </c>
      <c r="E32" s="285"/>
      <c r="F32" s="285"/>
      <c r="G32" s="285"/>
      <c r="H32" s="285"/>
      <c r="I32" s="285"/>
      <c r="J32" s="285"/>
      <c r="K32" s="286"/>
    </row>
    <row r="33" spans="1:11" ht="40.049999999999997" customHeight="1" x14ac:dyDescent="0.45">
      <c r="A33" s="260"/>
      <c r="B33" s="220" t="s">
        <v>243</v>
      </c>
      <c r="C33" s="223" t="s">
        <v>250</v>
      </c>
      <c r="D33" s="285" t="s">
        <v>258</v>
      </c>
      <c r="E33" s="285"/>
      <c r="F33" s="285"/>
      <c r="G33" s="285"/>
      <c r="H33" s="285"/>
      <c r="I33" s="285"/>
      <c r="J33" s="285"/>
      <c r="K33" s="286"/>
    </row>
    <row r="34" spans="1:11" ht="40.049999999999997" customHeight="1" thickBot="1" x14ac:dyDescent="0.5">
      <c r="A34" s="260"/>
      <c r="B34" s="220" t="s">
        <v>243</v>
      </c>
      <c r="C34" s="223" t="s">
        <v>251</v>
      </c>
      <c r="D34" s="285" t="s">
        <v>252</v>
      </c>
      <c r="E34" s="285"/>
      <c r="F34" s="285"/>
      <c r="G34" s="285"/>
      <c r="H34" s="285"/>
      <c r="I34" s="285"/>
      <c r="J34" s="285"/>
      <c r="K34" s="286"/>
    </row>
    <row r="35" spans="1:11" ht="30" customHeight="1" thickBot="1" x14ac:dyDescent="0.5">
      <c r="A35" s="278" t="s">
        <v>253</v>
      </c>
      <c r="B35" s="278"/>
      <c r="C35" s="278"/>
      <c r="D35" s="278"/>
      <c r="E35" s="278"/>
      <c r="F35" s="278"/>
      <c r="G35" s="278" t="s">
        <v>254</v>
      </c>
      <c r="H35" s="278"/>
      <c r="I35" s="278"/>
      <c r="J35" s="278"/>
      <c r="K35" s="278"/>
    </row>
    <row r="36" spans="1:11" ht="30" customHeight="1" thickBot="1" x14ac:dyDescent="0.5">
      <c r="A36" s="278" t="s">
        <v>255</v>
      </c>
      <c r="B36" s="278"/>
      <c r="C36" s="278"/>
      <c r="D36" s="278"/>
      <c r="E36" s="278"/>
      <c r="F36" s="278"/>
      <c r="G36" s="278" t="s">
        <v>256</v>
      </c>
      <c r="H36" s="278"/>
      <c r="I36" s="278"/>
      <c r="J36" s="278"/>
      <c r="K36" s="278"/>
    </row>
    <row r="37" spans="1:11" ht="15" customHeight="1" x14ac:dyDescent="0.45">
      <c r="A37" s="291" t="s">
        <v>263</v>
      </c>
      <c r="B37" s="276"/>
      <c r="C37" s="276"/>
      <c r="D37" s="276"/>
      <c r="E37" s="276"/>
      <c r="F37" s="276"/>
      <c r="G37" s="293" t="s">
        <v>264</v>
      </c>
      <c r="H37" s="294"/>
      <c r="I37" s="294"/>
      <c r="J37" s="294"/>
      <c r="K37" s="295"/>
    </row>
    <row r="38" spans="1:11" ht="15" customHeight="1" x14ac:dyDescent="0.45">
      <c r="A38" s="291"/>
      <c r="B38" s="276"/>
      <c r="C38" s="276"/>
      <c r="D38" s="276"/>
      <c r="E38" s="276"/>
      <c r="F38" s="276"/>
      <c r="G38" s="296"/>
      <c r="H38" s="294"/>
      <c r="I38" s="294"/>
      <c r="J38" s="294"/>
      <c r="K38" s="295"/>
    </row>
    <row r="39" spans="1:11" ht="15" customHeight="1" x14ac:dyDescent="0.45">
      <c r="A39" s="291"/>
      <c r="B39" s="276"/>
      <c r="C39" s="276"/>
      <c r="D39" s="276"/>
      <c r="E39" s="276"/>
      <c r="F39" s="276"/>
      <c r="G39" s="296"/>
      <c r="H39" s="294"/>
      <c r="I39" s="294"/>
      <c r="J39" s="294"/>
      <c r="K39" s="295"/>
    </row>
    <row r="40" spans="1:11" ht="15" customHeight="1" x14ac:dyDescent="0.45">
      <c r="A40" s="291"/>
      <c r="B40" s="276"/>
      <c r="C40" s="276"/>
      <c r="D40" s="276"/>
      <c r="E40" s="276"/>
      <c r="F40" s="276"/>
      <c r="G40" s="296"/>
      <c r="H40" s="294"/>
      <c r="I40" s="294"/>
      <c r="J40" s="294"/>
      <c r="K40" s="295"/>
    </row>
    <row r="41" spans="1:11" ht="50.25" customHeight="1" thickBot="1" x14ac:dyDescent="0.5">
      <c r="A41" s="292"/>
      <c r="B41" s="280"/>
      <c r="C41" s="280"/>
      <c r="D41" s="280"/>
      <c r="E41" s="280"/>
      <c r="F41" s="280"/>
      <c r="G41" s="297"/>
      <c r="H41" s="298"/>
      <c r="I41" s="298"/>
      <c r="J41" s="298"/>
      <c r="K41" s="299"/>
    </row>
    <row r="42" spans="1:11" ht="18" customHeight="1" x14ac:dyDescent="0.45">
      <c r="A42" s="300" t="s">
        <v>257</v>
      </c>
      <c r="B42" s="300"/>
      <c r="C42" s="300"/>
      <c r="D42" s="300"/>
      <c r="E42" s="300"/>
      <c r="F42" s="300"/>
      <c r="G42" s="300"/>
      <c r="H42" s="300"/>
      <c r="I42" s="300"/>
      <c r="J42" s="300"/>
      <c r="K42" s="300"/>
    </row>
    <row r="43" spans="1:11" ht="18" customHeight="1" x14ac:dyDescent="0.45">
      <c r="A43" s="211"/>
      <c r="B43" s="224"/>
      <c r="C43" s="224"/>
      <c r="D43" s="224"/>
      <c r="E43" s="224"/>
      <c r="F43" s="224"/>
      <c r="G43" s="224"/>
      <c r="H43" s="224"/>
      <c r="I43" s="224"/>
      <c r="J43" s="224"/>
      <c r="K43" s="224"/>
    </row>
    <row r="44" spans="1:11" ht="12.75" customHeight="1" x14ac:dyDescent="0.45">
      <c r="A44" s="225"/>
      <c r="B44" s="226"/>
      <c r="C44" s="226"/>
      <c r="D44" s="227"/>
      <c r="E44" s="227"/>
      <c r="F44" s="225"/>
      <c r="G44" s="225"/>
      <c r="H44" s="225"/>
      <c r="I44" s="225"/>
      <c r="J44" s="225"/>
      <c r="K44" s="225"/>
    </row>
    <row r="45" spans="1:11" ht="12.75" customHeight="1" x14ac:dyDescent="0.45">
      <c r="A45" s="225"/>
      <c r="B45" s="226"/>
      <c r="C45" s="226"/>
      <c r="D45" s="226"/>
      <c r="E45" s="226"/>
      <c r="F45" s="226"/>
      <c r="G45" s="226"/>
      <c r="H45" s="226"/>
      <c r="I45" s="226"/>
      <c r="J45" s="226"/>
      <c r="K45" s="226"/>
    </row>
    <row r="46" spans="1:11" ht="12.75" customHeight="1" x14ac:dyDescent="0.45">
      <c r="A46" s="225"/>
      <c r="D46" s="228"/>
      <c r="E46" s="228"/>
      <c r="F46" s="229"/>
      <c r="G46" s="229"/>
      <c r="H46" s="228"/>
      <c r="I46" s="228"/>
      <c r="J46" s="228"/>
      <c r="K46" s="228"/>
    </row>
    <row r="47" spans="1:11" ht="12.75" customHeight="1" x14ac:dyDescent="0.45">
      <c r="A47" s="230"/>
      <c r="D47" s="226"/>
      <c r="E47" s="226"/>
      <c r="F47" s="226"/>
      <c r="G47" s="226"/>
      <c r="H47" s="226"/>
      <c r="I47" s="226"/>
      <c r="J47" s="226"/>
      <c r="K47" s="226"/>
    </row>
    <row r="48" spans="1:11" ht="12.75" customHeight="1" x14ac:dyDescent="0.45">
      <c r="A48" s="226"/>
      <c r="B48" s="226"/>
      <c r="C48" s="226"/>
      <c r="D48" s="226"/>
      <c r="E48" s="231"/>
      <c r="F48" s="231"/>
      <c r="G48" s="231"/>
      <c r="H48" s="231"/>
      <c r="I48" s="226"/>
      <c r="J48" s="226"/>
      <c r="K48" s="226"/>
    </row>
    <row r="49" spans="1:11" ht="12.75" customHeight="1" x14ac:dyDescent="0.45">
      <c r="A49" s="228"/>
      <c r="B49" s="228"/>
      <c r="C49" s="228"/>
      <c r="D49" s="226"/>
      <c r="E49" s="231"/>
      <c r="F49" s="231"/>
      <c r="G49" s="231"/>
      <c r="H49" s="231"/>
      <c r="I49" s="226"/>
      <c r="J49" s="226"/>
      <c r="K49" s="226"/>
    </row>
    <row r="50" spans="1:11" ht="12.75" customHeight="1" x14ac:dyDescent="0.45">
      <c r="A50" s="225"/>
      <c r="B50" s="225"/>
      <c r="C50" s="225"/>
      <c r="D50" s="225"/>
      <c r="E50" s="225"/>
      <c r="F50" s="225"/>
      <c r="G50" s="225"/>
      <c r="H50" s="225"/>
      <c r="I50" s="226"/>
      <c r="J50" s="226"/>
      <c r="K50" s="226"/>
    </row>
    <row r="51" spans="1:11" ht="12.75" customHeight="1" x14ac:dyDescent="0.45">
      <c r="A51" s="225"/>
      <c r="B51" s="225"/>
      <c r="C51" s="225"/>
      <c r="D51" s="225"/>
      <c r="E51" s="225"/>
      <c r="F51" s="225"/>
      <c r="G51" s="225"/>
      <c r="H51" s="225"/>
      <c r="I51" s="226"/>
      <c r="J51" s="226"/>
      <c r="K51" s="226"/>
    </row>
    <row r="52" spans="1:11" ht="12.75" customHeight="1" x14ac:dyDescent="0.45">
      <c r="A52" s="226"/>
      <c r="B52" s="226"/>
      <c r="C52" s="226"/>
      <c r="D52" s="226"/>
      <c r="E52" s="226"/>
      <c r="F52" s="226"/>
      <c r="G52" s="226"/>
      <c r="H52" s="226"/>
      <c r="I52" s="232"/>
      <c r="J52" s="232"/>
      <c r="K52" s="232"/>
    </row>
    <row r="53" spans="1:11" ht="12.75" customHeight="1" x14ac:dyDescent="0.45">
      <c r="A53" s="226"/>
      <c r="B53" s="226"/>
      <c r="C53" s="226"/>
      <c r="D53" s="226"/>
      <c r="E53" s="226"/>
      <c r="F53" s="226"/>
      <c r="G53" s="226"/>
      <c r="H53" s="226"/>
      <c r="I53" s="232"/>
      <c r="J53" s="232"/>
      <c r="K53" s="232"/>
    </row>
    <row r="54" spans="1:11" ht="12.75" customHeight="1" x14ac:dyDescent="0.45">
      <c r="A54" s="232"/>
      <c r="B54" s="226"/>
      <c r="C54" s="226"/>
      <c r="D54" s="226"/>
      <c r="E54" s="226"/>
      <c r="F54" s="226"/>
      <c r="G54" s="226"/>
      <c r="H54" s="226"/>
      <c r="I54" s="226"/>
      <c r="J54" s="226"/>
      <c r="K54" s="226"/>
    </row>
    <row r="55" spans="1:11" ht="12.75" customHeight="1" x14ac:dyDescent="0.45">
      <c r="A55" s="226"/>
      <c r="B55" s="226"/>
      <c r="C55" s="226"/>
      <c r="D55" s="226"/>
      <c r="E55" s="226"/>
      <c r="F55" s="226"/>
      <c r="G55" s="226"/>
      <c r="H55" s="226"/>
      <c r="I55" s="226"/>
      <c r="J55" s="226"/>
      <c r="K55" s="226"/>
    </row>
    <row r="56" spans="1:11" ht="12.75" customHeight="1" x14ac:dyDescent="0.45">
      <c r="A56" s="233"/>
      <c r="B56" s="233"/>
      <c r="C56" s="233"/>
      <c r="D56" s="233"/>
      <c r="E56" s="233"/>
      <c r="F56" s="233"/>
      <c r="G56" s="233"/>
      <c r="H56" s="233"/>
    </row>
    <row r="57" spans="1:11" ht="12.75" customHeight="1" x14ac:dyDescent="0.45">
      <c r="A57" s="233"/>
      <c r="B57" s="233"/>
      <c r="C57" s="233"/>
      <c r="D57" s="233"/>
      <c r="E57" s="233"/>
      <c r="F57" s="233"/>
      <c r="G57" s="233"/>
      <c r="H57" s="233"/>
    </row>
    <row r="58" spans="1:11" ht="12.75" customHeight="1" x14ac:dyDescent="0.45">
      <c r="A58" s="226"/>
      <c r="B58" s="226"/>
      <c r="C58" s="226"/>
      <c r="D58" s="226"/>
      <c r="E58" s="226"/>
      <c r="F58" s="226"/>
      <c r="G58" s="226"/>
      <c r="H58" s="226"/>
    </row>
    <row r="59" spans="1:11" ht="12.75" customHeight="1" x14ac:dyDescent="0.45">
      <c r="A59" s="226"/>
      <c r="B59" s="226"/>
      <c r="C59" s="226"/>
      <c r="D59" s="226"/>
      <c r="E59" s="226"/>
      <c r="F59" s="226"/>
      <c r="G59" s="226"/>
      <c r="H59" s="226"/>
    </row>
    <row r="60" spans="1:11" ht="12.75" customHeight="1" x14ac:dyDescent="0.45">
      <c r="A60" s="226"/>
      <c r="B60" s="226"/>
      <c r="C60" s="226"/>
      <c r="D60" s="226"/>
      <c r="E60" s="226"/>
      <c r="F60" s="226"/>
      <c r="G60" s="226"/>
      <c r="H60" s="226"/>
    </row>
    <row r="61" spans="1:11" ht="12.75" customHeight="1" x14ac:dyDescent="0.45">
      <c r="A61" s="226"/>
      <c r="B61" s="226"/>
      <c r="C61" s="226"/>
      <c r="D61" s="226"/>
      <c r="E61" s="226"/>
      <c r="F61" s="226"/>
      <c r="G61" s="226"/>
      <c r="H61" s="226"/>
    </row>
    <row r="62" spans="1:11" ht="12.75" customHeight="1" x14ac:dyDescent="0.45">
      <c r="A62" s="226"/>
      <c r="B62" s="226"/>
      <c r="C62" s="226"/>
      <c r="D62" s="226"/>
      <c r="E62" s="226"/>
      <c r="F62" s="226"/>
      <c r="G62" s="226"/>
      <c r="H62" s="226"/>
    </row>
    <row r="63" spans="1:11" ht="12.75" customHeight="1" x14ac:dyDescent="0.45">
      <c r="A63" s="226"/>
      <c r="B63" s="226"/>
      <c r="C63" s="226"/>
      <c r="D63" s="226"/>
      <c r="E63" s="226"/>
      <c r="F63" s="226"/>
      <c r="G63" s="226"/>
      <c r="H63" s="226"/>
    </row>
    <row r="64" spans="1:11" ht="12.75" customHeight="1" x14ac:dyDescent="0.45"/>
    <row r="65" spans="1:11" ht="12.75" customHeight="1" x14ac:dyDescent="0.45"/>
    <row r="66" spans="1:11" ht="12.75" customHeight="1" x14ac:dyDescent="0.45">
      <c r="A66" s="234"/>
      <c r="B66" s="234"/>
      <c r="C66" s="234"/>
      <c r="D66" s="234"/>
      <c r="E66" s="234"/>
      <c r="F66" s="234"/>
      <c r="G66" s="234"/>
      <c r="H66" s="234"/>
      <c r="I66" s="234"/>
      <c r="J66" s="234"/>
      <c r="K66" s="234"/>
    </row>
    <row r="67" spans="1:11" ht="12.75" customHeight="1" x14ac:dyDescent="0.45">
      <c r="A67" s="225"/>
      <c r="B67" s="225"/>
      <c r="C67" s="225"/>
      <c r="D67" s="225"/>
      <c r="E67" s="225"/>
      <c r="F67" s="225"/>
      <c r="G67" s="225"/>
      <c r="H67" s="225"/>
      <c r="I67" s="225"/>
      <c r="J67" s="225"/>
      <c r="K67" s="225"/>
    </row>
    <row r="68" spans="1:11" ht="12.75" customHeight="1" x14ac:dyDescent="0.45">
      <c r="A68" s="225"/>
      <c r="B68" s="225"/>
      <c r="C68" s="225"/>
      <c r="D68" s="225"/>
      <c r="E68" s="225"/>
      <c r="F68" s="225"/>
      <c r="G68" s="225"/>
      <c r="H68" s="225"/>
      <c r="I68" s="225"/>
      <c r="J68" s="225"/>
      <c r="K68" s="225"/>
    </row>
    <row r="69" spans="1:11" ht="12.75" customHeight="1" x14ac:dyDescent="0.45">
      <c r="A69" s="226"/>
      <c r="B69" s="226"/>
      <c r="C69" s="226"/>
      <c r="D69" s="226"/>
      <c r="E69" s="226"/>
      <c r="F69" s="226"/>
      <c r="G69" s="232"/>
      <c r="H69" s="226"/>
      <c r="I69" s="232"/>
      <c r="J69" s="232"/>
      <c r="K69" s="232"/>
    </row>
    <row r="70" spans="1:11" ht="12.75" customHeight="1" x14ac:dyDescent="0.45">
      <c r="A70" s="226"/>
      <c r="B70" s="226"/>
      <c r="C70" s="226"/>
      <c r="D70" s="226"/>
      <c r="E70" s="226"/>
      <c r="F70" s="226"/>
      <c r="G70" s="226"/>
      <c r="H70" s="226"/>
      <c r="I70" s="232"/>
      <c r="J70" s="232"/>
      <c r="K70" s="232"/>
    </row>
    <row r="71" spans="1:11" ht="12.75" customHeight="1" x14ac:dyDescent="0.45">
      <c r="A71" s="232"/>
      <c r="B71" s="226"/>
      <c r="C71" s="226"/>
      <c r="D71" s="226"/>
      <c r="E71" s="226"/>
      <c r="F71" s="226"/>
      <c r="G71" s="232"/>
      <c r="H71" s="226"/>
      <c r="I71" s="226"/>
      <c r="J71" s="226"/>
      <c r="K71" s="226"/>
    </row>
    <row r="72" spans="1:11" ht="12.75" customHeight="1" x14ac:dyDescent="0.45">
      <c r="A72" s="226"/>
      <c r="B72" s="226"/>
      <c r="C72" s="226"/>
      <c r="D72" s="226"/>
      <c r="E72" s="226"/>
      <c r="F72" s="226"/>
      <c r="G72" s="226"/>
      <c r="H72" s="226"/>
      <c r="I72" s="226"/>
      <c r="J72" s="226"/>
      <c r="K72" s="226"/>
    </row>
    <row r="73" spans="1:11" ht="12.75" customHeight="1" x14ac:dyDescent="0.45">
      <c r="A73" s="233"/>
      <c r="B73" s="233"/>
      <c r="C73" s="233"/>
      <c r="D73" s="233"/>
      <c r="E73" s="233"/>
      <c r="F73" s="233"/>
      <c r="G73" s="233"/>
      <c r="H73" s="233"/>
    </row>
    <row r="74" spans="1:11" ht="12.75" customHeight="1" x14ac:dyDescent="0.45">
      <c r="A74" s="233"/>
      <c r="B74" s="233"/>
      <c r="C74" s="233"/>
      <c r="D74" s="233"/>
      <c r="E74" s="233"/>
      <c r="F74" s="233"/>
      <c r="G74" s="233"/>
      <c r="H74" s="233"/>
    </row>
    <row r="75" spans="1:11" ht="12.75" customHeight="1" x14ac:dyDescent="0.45">
      <c r="A75" s="235"/>
      <c r="B75" s="235"/>
      <c r="C75" s="235"/>
    </row>
    <row r="76" spans="1:11" ht="12.75" customHeight="1" x14ac:dyDescent="0.45">
      <c r="A76" s="236"/>
      <c r="B76" s="236"/>
      <c r="C76" s="236"/>
      <c r="D76" s="236"/>
      <c r="E76" s="236"/>
      <c r="F76" s="236"/>
      <c r="G76" s="236"/>
      <c r="H76" s="236"/>
      <c r="I76" s="236"/>
      <c r="J76" s="236"/>
      <c r="K76" s="236"/>
    </row>
    <row r="77" spans="1:11" ht="12.75" customHeight="1" x14ac:dyDescent="0.45">
      <c r="A77" s="235"/>
      <c r="B77" s="235"/>
      <c r="C77" s="235"/>
      <c r="D77" s="234"/>
      <c r="E77" s="234"/>
      <c r="F77" s="234"/>
      <c r="G77" s="234"/>
      <c r="H77" s="234"/>
      <c r="I77" s="234"/>
      <c r="J77" s="234"/>
      <c r="K77" s="234"/>
    </row>
    <row r="78" spans="1:11" ht="12.75" customHeight="1" x14ac:dyDescent="0.45">
      <c r="A78" s="236"/>
    </row>
    <row r="79" spans="1:11" ht="12.75" customHeight="1" x14ac:dyDescent="0.45"/>
    <row r="80" spans="1:11" ht="12.75" customHeight="1" x14ac:dyDescent="0.45"/>
    <row r="81" spans="1:11" ht="12.75" customHeight="1" x14ac:dyDescent="0.45"/>
    <row r="82" spans="1:11" ht="12.75" customHeight="1" x14ac:dyDescent="0.45">
      <c r="A82" s="236"/>
      <c r="B82" s="236"/>
      <c r="C82" s="236"/>
      <c r="D82" s="236"/>
      <c r="E82" s="236"/>
      <c r="F82" s="236"/>
      <c r="G82" s="236"/>
      <c r="H82" s="236"/>
      <c r="I82" s="236"/>
      <c r="J82" s="236"/>
      <c r="K82" s="236"/>
    </row>
    <row r="83" spans="1:11" ht="12.75" customHeight="1" x14ac:dyDescent="0.45">
      <c r="A83" s="236"/>
      <c r="B83" s="236"/>
      <c r="C83" s="236"/>
      <c r="D83" s="236"/>
      <c r="E83" s="236"/>
      <c r="F83" s="236"/>
      <c r="G83" s="236"/>
      <c r="H83" s="236"/>
      <c r="I83" s="236"/>
      <c r="J83" s="236"/>
      <c r="K83" s="236"/>
    </row>
    <row r="84" spans="1:11" ht="12.75" customHeight="1" x14ac:dyDescent="0.45">
      <c r="D84" s="235"/>
      <c r="E84" s="235"/>
      <c r="F84" s="235"/>
      <c r="G84" s="235"/>
      <c r="H84" s="235"/>
      <c r="I84" s="235"/>
      <c r="J84" s="235"/>
      <c r="K84" s="235"/>
    </row>
    <row r="85" spans="1:11" ht="12.75" customHeight="1" x14ac:dyDescent="0.45">
      <c r="A85" s="236"/>
      <c r="B85" s="236"/>
      <c r="C85" s="236"/>
      <c r="D85" s="236"/>
      <c r="E85" s="236"/>
      <c r="F85" s="236"/>
      <c r="G85" s="236"/>
      <c r="H85" s="236"/>
      <c r="I85" s="236"/>
      <c r="J85" s="236"/>
      <c r="K85" s="236"/>
    </row>
    <row r="86" spans="1:11" ht="12.75" customHeight="1" x14ac:dyDescent="0.45">
      <c r="A86" s="236"/>
      <c r="B86" s="236"/>
      <c r="C86" s="236"/>
      <c r="D86" s="236"/>
      <c r="E86" s="236"/>
      <c r="F86" s="236"/>
      <c r="G86" s="236"/>
      <c r="H86" s="236"/>
      <c r="I86" s="236"/>
      <c r="J86" s="236"/>
      <c r="K86" s="236"/>
    </row>
    <row r="87" spans="1:11" ht="12.75" customHeight="1" x14ac:dyDescent="0.45">
      <c r="A87" s="235"/>
      <c r="B87" s="235"/>
      <c r="C87" s="235"/>
      <c r="D87" s="234"/>
      <c r="E87" s="234"/>
      <c r="F87" s="234"/>
      <c r="G87" s="234"/>
      <c r="H87" s="234"/>
      <c r="I87" s="234"/>
      <c r="J87" s="234"/>
      <c r="K87" s="234"/>
    </row>
    <row r="88" spans="1:11" ht="12.75" customHeight="1" x14ac:dyDescent="0.45">
      <c r="A88" s="236"/>
      <c r="B88" s="236"/>
      <c r="C88" s="236"/>
      <c r="D88" s="236"/>
      <c r="E88" s="236"/>
      <c r="F88" s="236"/>
      <c r="G88" s="236"/>
      <c r="H88" s="236"/>
      <c r="I88" s="236"/>
      <c r="J88" s="236"/>
      <c r="K88" s="236"/>
    </row>
    <row r="89" spans="1:11" ht="12.75" customHeight="1" x14ac:dyDescent="0.45">
      <c r="A89" s="236"/>
      <c r="B89" s="236"/>
      <c r="C89" s="236"/>
      <c r="D89" s="236"/>
      <c r="E89" s="236"/>
      <c r="F89" s="236"/>
      <c r="G89" s="236"/>
      <c r="H89" s="236"/>
      <c r="I89" s="236"/>
      <c r="J89" s="236"/>
      <c r="K89" s="236"/>
    </row>
    <row r="90" spans="1:11" ht="12.75" customHeight="1" x14ac:dyDescent="0.45">
      <c r="A90" s="235"/>
      <c r="B90" s="234"/>
      <c r="C90" s="234"/>
    </row>
    <row r="91" spans="1:11" ht="12.75" customHeight="1" x14ac:dyDescent="0.45">
      <c r="A91" s="234"/>
      <c r="B91" s="234"/>
      <c r="C91" s="234"/>
      <c r="D91" s="234"/>
      <c r="E91" s="234"/>
      <c r="F91" s="234"/>
      <c r="G91" s="234"/>
      <c r="H91" s="234"/>
      <c r="I91" s="234"/>
      <c r="J91" s="234"/>
      <c r="K91" s="234"/>
    </row>
    <row r="92" spans="1:11" ht="12.75" customHeight="1" x14ac:dyDescent="0.45">
      <c r="A92" s="234"/>
      <c r="B92" s="234"/>
      <c r="C92" s="234"/>
      <c r="D92" s="234"/>
      <c r="E92" s="234"/>
      <c r="F92" s="234"/>
      <c r="G92" s="234"/>
      <c r="H92" s="234"/>
      <c r="I92" s="234"/>
      <c r="J92" s="234"/>
      <c r="K92" s="234"/>
    </row>
    <row r="93" spans="1:11" ht="12.75" customHeight="1" x14ac:dyDescent="0.45"/>
    <row r="94" spans="1:11" ht="12.75" customHeight="1" x14ac:dyDescent="0.45">
      <c r="A94" s="234"/>
      <c r="B94" s="234"/>
      <c r="C94" s="234"/>
      <c r="D94" s="234"/>
      <c r="E94" s="234"/>
      <c r="F94" s="234"/>
      <c r="G94" s="234"/>
      <c r="H94" s="234"/>
      <c r="I94" s="234"/>
      <c r="J94" s="234"/>
      <c r="K94" s="234"/>
    </row>
    <row r="95" spans="1:11" ht="12.75" customHeight="1" x14ac:dyDescent="0.45">
      <c r="A95" s="234"/>
      <c r="B95" s="234"/>
      <c r="C95" s="234"/>
      <c r="D95" s="234"/>
      <c r="E95" s="234"/>
      <c r="F95" s="234"/>
      <c r="G95" s="234"/>
      <c r="H95" s="234"/>
      <c r="I95" s="234"/>
      <c r="J95" s="234"/>
      <c r="K95" s="234"/>
    </row>
    <row r="96" spans="1:11" ht="12.75" customHeight="1" x14ac:dyDescent="0.45">
      <c r="D96" s="234"/>
      <c r="E96" s="234"/>
      <c r="F96" s="234"/>
      <c r="G96" s="234"/>
      <c r="H96" s="234"/>
      <c r="I96" s="234"/>
      <c r="J96" s="234"/>
      <c r="K96" s="234"/>
    </row>
    <row r="97" spans="1:11" ht="12.75" customHeight="1" x14ac:dyDescent="0.45">
      <c r="A97" s="235"/>
      <c r="B97" s="234"/>
      <c r="C97" s="234"/>
      <c r="D97" s="234"/>
      <c r="E97" s="234"/>
      <c r="F97" s="234"/>
      <c r="G97" s="234"/>
      <c r="H97" s="234"/>
      <c r="I97" s="234"/>
      <c r="J97" s="234"/>
      <c r="K97" s="234"/>
    </row>
    <row r="98" spans="1:11" ht="12.75" customHeight="1" x14ac:dyDescent="0.45">
      <c r="A98" s="234"/>
      <c r="B98" s="234"/>
      <c r="C98" s="234"/>
    </row>
    <row r="99" spans="1:11" ht="12.75" customHeight="1" x14ac:dyDescent="0.45">
      <c r="A99" s="234"/>
      <c r="B99" s="234"/>
      <c r="C99" s="234"/>
      <c r="D99" s="237"/>
      <c r="E99" s="237"/>
    </row>
    <row r="100" spans="1:11" ht="12.75" customHeight="1" x14ac:dyDescent="0.45">
      <c r="A100" s="234"/>
      <c r="B100" s="234"/>
      <c r="C100" s="234"/>
      <c r="D100" s="238"/>
      <c r="E100" s="238"/>
      <c r="F100" s="238"/>
      <c r="G100" s="238"/>
      <c r="H100" s="238"/>
      <c r="I100" s="238"/>
      <c r="J100" s="238"/>
      <c r="K100" s="238"/>
    </row>
    <row r="101" spans="1:11" ht="14.25" customHeight="1" x14ac:dyDescent="0.45">
      <c r="D101" s="238"/>
      <c r="E101" s="238"/>
      <c r="F101" s="238"/>
      <c r="G101" s="238"/>
      <c r="H101" s="238"/>
      <c r="I101" s="238"/>
      <c r="J101" s="238"/>
      <c r="K101" s="238"/>
    </row>
    <row r="102" spans="1:11" ht="14.25" customHeight="1" x14ac:dyDescent="0.45">
      <c r="A102" s="237"/>
      <c r="B102" s="237"/>
      <c r="C102" s="237"/>
      <c r="D102" s="238"/>
      <c r="E102" s="238"/>
      <c r="F102" s="238"/>
      <c r="G102" s="238"/>
      <c r="H102" s="238"/>
      <c r="I102" s="238"/>
      <c r="J102" s="238"/>
      <c r="K102" s="238"/>
    </row>
    <row r="103" spans="1:11" ht="14.25" customHeight="1" x14ac:dyDescent="0.45">
      <c r="A103" s="239"/>
      <c r="B103" s="238"/>
      <c r="C103" s="238"/>
    </row>
    <row r="104" spans="1:11" ht="14.25" customHeight="1" x14ac:dyDescent="0.45">
      <c r="A104" s="239"/>
      <c r="B104" s="238"/>
      <c r="C104" s="238"/>
    </row>
    <row r="105" spans="1:11" ht="14.25" customHeight="1" x14ac:dyDescent="0.45">
      <c r="A105" s="238"/>
      <c r="B105" s="238"/>
      <c r="C105" s="238"/>
    </row>
    <row r="106" spans="1:11" ht="14.25" customHeight="1" x14ac:dyDescent="0.45"/>
    <row r="107" spans="1:11" ht="14.25" customHeight="1" x14ac:dyDescent="0.45"/>
    <row r="108" spans="1:11" x14ac:dyDescent="0.45">
      <c r="A108" s="289"/>
      <c r="B108" s="289"/>
      <c r="C108" s="234"/>
    </row>
    <row r="109" spans="1:11" x14ac:dyDescent="0.45">
      <c r="D109" s="289"/>
      <c r="E109" s="289"/>
      <c r="F109" s="289"/>
      <c r="G109" s="289"/>
      <c r="H109" s="289"/>
      <c r="I109" s="289"/>
      <c r="J109" s="289"/>
      <c r="K109" s="289"/>
    </row>
    <row r="113" spans="1:10" x14ac:dyDescent="0.45">
      <c r="D113" s="289"/>
      <c r="E113" s="289"/>
      <c r="F113" s="289"/>
      <c r="G113" s="289"/>
      <c r="H113" s="289"/>
      <c r="I113" s="289"/>
      <c r="J113" s="289"/>
    </row>
    <row r="114" spans="1:10" x14ac:dyDescent="0.45">
      <c r="D114" s="289"/>
      <c r="E114" s="289"/>
      <c r="F114" s="289"/>
      <c r="G114" s="289"/>
      <c r="H114" s="289"/>
      <c r="I114" s="289"/>
    </row>
    <row r="116" spans="1:10" x14ac:dyDescent="0.45">
      <c r="A116" s="290"/>
      <c r="B116" s="290"/>
      <c r="C116" s="237"/>
    </row>
  </sheetData>
  <mergeCells count="44">
    <mergeCell ref="D114:I114"/>
    <mergeCell ref="A116:B116"/>
    <mergeCell ref="A37:F41"/>
    <mergeCell ref="G37:K41"/>
    <mergeCell ref="A42:K42"/>
    <mergeCell ref="A108:B108"/>
    <mergeCell ref="D109:K109"/>
    <mergeCell ref="D113:J113"/>
    <mergeCell ref="A36:F36"/>
    <mergeCell ref="G36:K36"/>
    <mergeCell ref="G26:K26"/>
    <mergeCell ref="B27:K27"/>
    <mergeCell ref="B28:K28"/>
    <mergeCell ref="D29:K29"/>
    <mergeCell ref="C30:K30"/>
    <mergeCell ref="D31:K31"/>
    <mergeCell ref="D32:K32"/>
    <mergeCell ref="D33:K33"/>
    <mergeCell ref="D34:K34"/>
    <mergeCell ref="A35:F35"/>
    <mergeCell ref="G35:K35"/>
    <mergeCell ref="A19:A21"/>
    <mergeCell ref="C19:K19"/>
    <mergeCell ref="C20:K20"/>
    <mergeCell ref="C21:K21"/>
    <mergeCell ref="A22:A34"/>
    <mergeCell ref="B22:K22"/>
    <mergeCell ref="B23:F26"/>
    <mergeCell ref="G23:H23"/>
    <mergeCell ref="G24:K24"/>
    <mergeCell ref="G25:H25"/>
    <mergeCell ref="F15:G15"/>
    <mergeCell ref="H15:K15"/>
    <mergeCell ref="F16:G16"/>
    <mergeCell ref="H16:K16"/>
    <mergeCell ref="F17:H17"/>
    <mergeCell ref="I17:K17"/>
    <mergeCell ref="A3:K5"/>
    <mergeCell ref="A7:K9"/>
    <mergeCell ref="A11:E12"/>
    <mergeCell ref="F11:K11"/>
    <mergeCell ref="A14:E14"/>
    <mergeCell ref="F14:G14"/>
    <mergeCell ref="H14:K14"/>
  </mergeCells>
  <phoneticPr fontId="1"/>
  <printOptions horizontalCentered="1"/>
  <pageMargins left="0.70866141732283472" right="0.70866141732283472" top="0.74803149606299213" bottom="0.74803149606299213" header="0.31496062992125984" footer="0.31496062992125984"/>
  <pageSetup paperSize="9" scale="71" fitToWidth="0" fitToHeight="0" orientation="portrait" r:id="rId1"/>
  <rowBreaks count="1" manualBreakCount="1">
    <brk id="43" max="9" man="1"/>
  </rowBreaks>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CE3E89-8E38-4FC8-BDDF-2550ACA7A797}">
  <dimension ref="A1:AA49"/>
  <sheetViews>
    <sheetView showGridLines="0" showWhiteSpace="0" view="pageLayout" zoomScale="85" zoomScaleNormal="100" zoomScaleSheetLayoutView="98" zoomScalePageLayoutView="85" workbookViewId="0"/>
  </sheetViews>
  <sheetFormatPr defaultColWidth="9" defaultRowHeight="13.2" x14ac:dyDescent="0.45"/>
  <cols>
    <col min="1" max="1" width="9.296875" style="17" customWidth="1"/>
    <col min="2" max="2" width="10" style="17" bestFit="1" customWidth="1"/>
    <col min="3" max="3" width="14.796875" style="17" bestFit="1" customWidth="1"/>
    <col min="4" max="4" width="2.796875" style="18" customWidth="1"/>
    <col min="5" max="5" width="4.09765625" style="17" customWidth="1"/>
    <col min="6" max="6" width="2.796875" style="17" customWidth="1"/>
    <col min="7" max="7" width="3.59765625" style="17" customWidth="1"/>
    <col min="8" max="8" width="2.796875" style="17" customWidth="1"/>
    <col min="9" max="9" width="3.59765625" style="17" customWidth="1"/>
    <col min="10" max="10" width="2.796875" style="17" customWidth="1"/>
    <col min="11" max="11" width="3.59765625" style="17" customWidth="1"/>
    <col min="12" max="12" width="2.796875" style="18" customWidth="1"/>
    <col min="13" max="13" width="4.09765625" style="17" customWidth="1"/>
    <col min="14" max="14" width="2.796875" style="17" customWidth="1"/>
    <col min="15" max="15" width="3.59765625" style="17" customWidth="1"/>
    <col min="16" max="16" width="2.796875" style="17" customWidth="1"/>
    <col min="17" max="17" width="3.59765625" style="17" customWidth="1"/>
    <col min="18" max="18" width="2.796875" style="17" customWidth="1"/>
    <col min="19" max="19" width="3.59765625" style="17" customWidth="1"/>
    <col min="20" max="20" width="2.796875" style="18" customWidth="1"/>
    <col min="21" max="21" width="4.09765625" style="17" customWidth="1"/>
    <col min="22" max="22" width="2.796875" style="17" customWidth="1"/>
    <col min="23" max="23" width="3.59765625" style="17" customWidth="1"/>
    <col min="24" max="24" width="2.796875" style="17" customWidth="1"/>
    <col min="25" max="25" width="3.59765625" style="17" customWidth="1"/>
    <col min="26" max="26" width="2.796875" style="17" customWidth="1"/>
    <col min="27" max="27" width="3.59765625" style="17" customWidth="1"/>
    <col min="28" max="16384" width="9" style="17"/>
  </cols>
  <sheetData>
    <row r="1" spans="1:27" x14ac:dyDescent="0.45">
      <c r="A1" s="17" t="s">
        <v>223</v>
      </c>
    </row>
    <row r="2" spans="1:27" ht="13.8" thickBot="1" x14ac:dyDescent="0.5">
      <c r="A2" s="202" t="s">
        <v>0</v>
      </c>
      <c r="B2" s="203"/>
    </row>
    <row r="3" spans="1:27" x14ac:dyDescent="0.45">
      <c r="A3" s="321" t="s">
        <v>1</v>
      </c>
      <c r="B3" s="322"/>
      <c r="C3" s="323"/>
      <c r="D3" s="19" t="s">
        <v>2</v>
      </c>
      <c r="E3" s="20"/>
      <c r="F3" s="20"/>
      <c r="G3" s="20"/>
      <c r="H3" s="20"/>
      <c r="I3" s="20"/>
      <c r="J3" s="20"/>
      <c r="K3" s="20"/>
      <c r="L3" s="21" t="s">
        <v>3</v>
      </c>
      <c r="M3" s="20"/>
      <c r="N3" s="20"/>
      <c r="O3" s="20"/>
      <c r="P3" s="20"/>
      <c r="Q3" s="20"/>
      <c r="R3" s="20"/>
      <c r="S3" s="22"/>
      <c r="T3" s="20" t="s">
        <v>3</v>
      </c>
      <c r="U3" s="20"/>
      <c r="V3" s="20"/>
      <c r="W3" s="20"/>
      <c r="X3" s="20"/>
      <c r="Y3" s="20"/>
      <c r="Z3" s="20"/>
      <c r="AA3" s="22"/>
    </row>
    <row r="4" spans="1:27" ht="13.8" thickBot="1" x14ac:dyDescent="0.5">
      <c r="A4" s="324" t="s">
        <v>4</v>
      </c>
      <c r="B4" s="325"/>
      <c r="C4" s="326"/>
      <c r="D4" s="23" t="s">
        <v>5</v>
      </c>
      <c r="E4" s="24"/>
      <c r="F4" s="24"/>
      <c r="G4" s="24"/>
      <c r="H4" s="24"/>
      <c r="I4" s="24"/>
      <c r="J4" s="24"/>
      <c r="K4" s="24"/>
      <c r="L4" s="25" t="s">
        <v>6</v>
      </c>
      <c r="M4" s="24"/>
      <c r="N4" s="24"/>
      <c r="O4" s="24"/>
      <c r="P4" s="24"/>
      <c r="Q4" s="24"/>
      <c r="R4" s="24"/>
      <c r="S4" s="26"/>
      <c r="T4" s="24" t="s">
        <v>7</v>
      </c>
      <c r="U4" s="24"/>
      <c r="V4" s="24"/>
      <c r="W4" s="24"/>
      <c r="X4" s="24"/>
      <c r="Y4" s="24"/>
      <c r="Z4" s="24"/>
      <c r="AA4" s="26"/>
    </row>
    <row r="5" spans="1:27" x14ac:dyDescent="0.45">
      <c r="A5" s="311" t="s">
        <v>8</v>
      </c>
      <c r="B5" s="311" t="s">
        <v>9</v>
      </c>
      <c r="C5" s="302"/>
      <c r="D5" s="27" t="b">
        <v>0</v>
      </c>
      <c r="E5" s="28" t="s">
        <v>10</v>
      </c>
      <c r="F5" s="29"/>
      <c r="G5" s="29"/>
      <c r="H5" s="29"/>
      <c r="I5" s="29"/>
      <c r="J5" s="29"/>
      <c r="K5" s="30"/>
      <c r="L5" s="27" t="b">
        <v>0</v>
      </c>
      <c r="M5" s="28" t="s">
        <v>11</v>
      </c>
      <c r="N5" s="28"/>
      <c r="O5" s="28"/>
      <c r="P5" s="28"/>
      <c r="Q5" s="28"/>
      <c r="R5" s="28"/>
      <c r="S5" s="31"/>
      <c r="T5" s="32" t="b">
        <v>0</v>
      </c>
      <c r="U5" s="28" t="s">
        <v>12</v>
      </c>
      <c r="V5" s="28"/>
      <c r="W5" s="28"/>
      <c r="X5" s="28"/>
      <c r="Y5" s="28"/>
      <c r="Z5" s="28"/>
      <c r="AA5" s="31"/>
    </row>
    <row r="6" spans="1:27" ht="19.5" customHeight="1" x14ac:dyDescent="0.45">
      <c r="A6" s="312"/>
      <c r="B6" s="312" t="s">
        <v>13</v>
      </c>
      <c r="C6" s="305"/>
      <c r="D6" s="33" t="s">
        <v>14</v>
      </c>
      <c r="E6" s="34"/>
      <c r="F6" s="34"/>
      <c r="G6" s="34"/>
      <c r="H6" s="34"/>
      <c r="I6" s="34"/>
      <c r="J6" s="34"/>
      <c r="K6" s="35"/>
      <c r="L6" s="36"/>
      <c r="M6" s="34"/>
      <c r="N6" s="34"/>
      <c r="O6" s="34"/>
      <c r="P6" s="34"/>
      <c r="Q6" s="34"/>
      <c r="R6" s="34"/>
      <c r="S6" s="35"/>
      <c r="T6" s="37"/>
      <c r="U6" s="34"/>
      <c r="V6" s="34"/>
      <c r="W6" s="34"/>
      <c r="X6" s="34"/>
      <c r="Y6" s="34"/>
      <c r="Z6" s="34"/>
      <c r="AA6" s="35"/>
    </row>
    <row r="7" spans="1:27" ht="19.5" customHeight="1" thickBot="1" x14ac:dyDescent="0.5">
      <c r="A7" s="312"/>
      <c r="B7" s="327" t="s">
        <v>15</v>
      </c>
      <c r="C7" s="328"/>
      <c r="D7" s="38" t="b">
        <v>0</v>
      </c>
      <c r="E7" s="39" t="s">
        <v>16</v>
      </c>
      <c r="F7" s="40"/>
      <c r="G7" s="39"/>
      <c r="H7" s="39"/>
      <c r="I7" s="39"/>
      <c r="J7" s="39"/>
      <c r="K7" s="39"/>
      <c r="L7" s="41" t="b">
        <v>0</v>
      </c>
      <c r="M7" s="42" t="s">
        <v>17</v>
      </c>
      <c r="N7" s="42"/>
      <c r="O7" s="42"/>
      <c r="P7" s="42"/>
      <c r="Q7" s="42"/>
      <c r="R7" s="42"/>
      <c r="S7" s="43"/>
      <c r="T7" s="44" t="b">
        <v>0</v>
      </c>
      <c r="U7" s="39" t="s">
        <v>18</v>
      </c>
      <c r="V7" s="39"/>
      <c r="W7" s="39"/>
      <c r="X7" s="39"/>
      <c r="Y7" s="39"/>
      <c r="Z7" s="39"/>
      <c r="AA7" s="45"/>
    </row>
    <row r="8" spans="1:27" ht="13.8" thickBot="1" x14ac:dyDescent="0.5">
      <c r="A8" s="312"/>
      <c r="B8" s="311" t="s">
        <v>19</v>
      </c>
      <c r="C8" s="46" t="s">
        <v>20</v>
      </c>
      <c r="D8" s="47" t="s">
        <v>128</v>
      </c>
      <c r="E8" s="48"/>
      <c r="F8" s="48"/>
      <c r="G8" s="48"/>
      <c r="H8" s="48"/>
      <c r="I8" s="48"/>
      <c r="J8" s="48"/>
      <c r="K8" s="48"/>
      <c r="L8" s="49"/>
      <c r="M8" s="48"/>
      <c r="N8" s="48"/>
      <c r="O8" s="48"/>
      <c r="P8" s="48"/>
      <c r="Q8" s="48"/>
      <c r="R8" s="48"/>
      <c r="S8" s="50"/>
      <c r="T8" s="51"/>
      <c r="U8" s="48"/>
      <c r="V8" s="48"/>
      <c r="W8" s="48"/>
      <c r="X8" s="48"/>
      <c r="Y8" s="48"/>
      <c r="Z8" s="48"/>
      <c r="AA8" s="50"/>
    </row>
    <row r="9" spans="1:27" x14ac:dyDescent="0.45">
      <c r="A9" s="312"/>
      <c r="B9" s="312"/>
      <c r="C9" s="309" t="s">
        <v>21</v>
      </c>
      <c r="D9" s="52"/>
      <c r="E9" s="53"/>
      <c r="F9" s="53"/>
      <c r="G9" s="53"/>
      <c r="H9" s="53"/>
      <c r="I9" s="53"/>
      <c r="J9" s="53"/>
      <c r="K9" s="53"/>
      <c r="L9" s="38" t="b">
        <v>0</v>
      </c>
      <c r="M9" s="39" t="s">
        <v>22</v>
      </c>
      <c r="N9" s="39"/>
      <c r="O9" s="39"/>
      <c r="P9" s="39"/>
      <c r="Q9" s="39"/>
      <c r="R9" s="39"/>
      <c r="S9" s="45"/>
      <c r="T9" s="44" t="b">
        <v>0</v>
      </c>
      <c r="U9" s="39" t="s">
        <v>23</v>
      </c>
      <c r="V9" s="39"/>
      <c r="W9" s="39"/>
      <c r="X9" s="39"/>
      <c r="Y9" s="39"/>
      <c r="Z9" s="39"/>
      <c r="AA9" s="45"/>
    </row>
    <row r="10" spans="1:27" ht="13.8" thickBot="1" x14ac:dyDescent="0.5">
      <c r="A10" s="312"/>
      <c r="B10" s="312"/>
      <c r="C10" s="310"/>
      <c r="D10" s="54"/>
      <c r="E10" s="55"/>
      <c r="F10" s="55"/>
      <c r="G10" s="55"/>
      <c r="H10" s="55"/>
      <c r="I10" s="55"/>
      <c r="J10" s="55"/>
      <c r="K10" s="55"/>
      <c r="L10" s="38" t="b">
        <v>0</v>
      </c>
      <c r="M10" s="39" t="s">
        <v>24</v>
      </c>
      <c r="N10" s="39"/>
      <c r="O10" s="39"/>
      <c r="P10" s="39"/>
      <c r="Q10" s="39"/>
      <c r="R10" s="39"/>
      <c r="S10" s="45"/>
      <c r="T10" s="56"/>
      <c r="U10" s="57"/>
      <c r="V10" s="57"/>
      <c r="W10" s="57"/>
      <c r="X10" s="57"/>
      <c r="Y10" s="57"/>
      <c r="Z10" s="57"/>
      <c r="AA10" s="58"/>
    </row>
    <row r="11" spans="1:27" x14ac:dyDescent="0.45">
      <c r="A11" s="312"/>
      <c r="B11" s="312"/>
      <c r="C11" s="309" t="s">
        <v>25</v>
      </c>
      <c r="D11" s="38" t="b">
        <v>0</v>
      </c>
      <c r="E11" s="40" t="s">
        <v>131</v>
      </c>
      <c r="F11" s="59"/>
      <c r="G11" s="59"/>
      <c r="H11" s="44" t="b">
        <v>0</v>
      </c>
      <c r="I11" s="40" t="s">
        <v>133</v>
      </c>
      <c r="J11" s="59"/>
      <c r="K11" s="59"/>
      <c r="L11" s="60"/>
      <c r="M11" s="61"/>
      <c r="N11" s="61"/>
      <c r="O11" s="61"/>
      <c r="P11" s="61"/>
      <c r="Q11" s="61"/>
      <c r="R11" s="61"/>
      <c r="S11" s="62"/>
      <c r="T11" s="63"/>
      <c r="U11" s="40"/>
      <c r="V11" s="40"/>
      <c r="W11" s="40"/>
      <c r="X11" s="40"/>
      <c r="Y11" s="40"/>
      <c r="Z11" s="40"/>
      <c r="AA11" s="64"/>
    </row>
    <row r="12" spans="1:27" ht="13.8" thickBot="1" x14ac:dyDescent="0.5">
      <c r="A12" s="312"/>
      <c r="B12" s="312"/>
      <c r="C12" s="310"/>
      <c r="D12" s="38" t="b">
        <v>0</v>
      </c>
      <c r="E12" s="40" t="s">
        <v>132</v>
      </c>
      <c r="F12" s="59"/>
      <c r="G12" s="59"/>
      <c r="H12" s="44" t="b">
        <v>0</v>
      </c>
      <c r="I12" s="40" t="s">
        <v>26</v>
      </c>
      <c r="J12" s="59"/>
      <c r="K12" s="59"/>
      <c r="L12" s="65"/>
      <c r="M12" s="66"/>
      <c r="N12" s="66"/>
      <c r="O12" s="66"/>
      <c r="P12" s="66"/>
      <c r="Q12" s="66"/>
      <c r="R12" s="66"/>
      <c r="S12" s="67"/>
      <c r="T12" s="63"/>
      <c r="U12" s="40"/>
      <c r="V12" s="40"/>
      <c r="W12" s="40"/>
      <c r="X12" s="40"/>
      <c r="Y12" s="40"/>
      <c r="Z12" s="40"/>
      <c r="AA12" s="64"/>
    </row>
    <row r="13" spans="1:27" ht="13.8" thickBot="1" x14ac:dyDescent="0.5">
      <c r="A13" s="312"/>
      <c r="B13" s="312"/>
      <c r="C13" s="46" t="s">
        <v>27</v>
      </c>
      <c r="D13" s="68" t="b">
        <v>0</v>
      </c>
      <c r="E13" s="48" t="s">
        <v>28</v>
      </c>
      <c r="F13" s="48"/>
      <c r="G13" s="48"/>
      <c r="H13" s="48"/>
      <c r="I13" s="48"/>
      <c r="J13" s="48"/>
      <c r="K13" s="48"/>
      <c r="L13" s="69"/>
      <c r="M13" s="48"/>
      <c r="N13" s="48"/>
      <c r="O13" s="48"/>
      <c r="P13" s="48"/>
      <c r="Q13" s="48"/>
      <c r="R13" s="48"/>
      <c r="S13" s="50"/>
      <c r="T13" s="70"/>
      <c r="U13" s="48"/>
      <c r="V13" s="48"/>
      <c r="W13" s="48"/>
      <c r="X13" s="48"/>
      <c r="Y13" s="48"/>
      <c r="Z13" s="48"/>
      <c r="AA13" s="50"/>
    </row>
    <row r="14" spans="1:27" ht="13.8" thickBot="1" x14ac:dyDescent="0.5">
      <c r="A14" s="312"/>
      <c r="B14" s="313"/>
      <c r="C14" s="71" t="s">
        <v>29</v>
      </c>
      <c r="D14" s="68" t="b">
        <v>0</v>
      </c>
      <c r="E14" s="48" t="s">
        <v>30</v>
      </c>
      <c r="F14" s="48"/>
      <c r="G14" s="48"/>
      <c r="H14" s="48"/>
      <c r="I14" s="48"/>
      <c r="J14" s="48"/>
      <c r="K14" s="50"/>
      <c r="L14" s="72"/>
      <c r="M14" s="66"/>
      <c r="N14" s="66"/>
      <c r="O14" s="66"/>
      <c r="P14" s="66"/>
      <c r="Q14" s="66"/>
      <c r="R14" s="66"/>
      <c r="S14" s="67"/>
      <c r="T14" s="73"/>
      <c r="U14" s="66"/>
      <c r="V14" s="66"/>
      <c r="W14" s="66"/>
      <c r="X14" s="66"/>
      <c r="Y14" s="66"/>
      <c r="Z14" s="66"/>
      <c r="AA14" s="67"/>
    </row>
    <row r="15" spans="1:27" x14ac:dyDescent="0.45">
      <c r="A15" s="312"/>
      <c r="B15" s="329" t="s">
        <v>31</v>
      </c>
      <c r="C15" s="311" t="s">
        <v>32</v>
      </c>
      <c r="D15" s="74" t="b">
        <v>0</v>
      </c>
      <c r="E15" s="75" t="s">
        <v>33</v>
      </c>
      <c r="F15" s="75"/>
      <c r="G15" s="75"/>
      <c r="H15" s="75"/>
      <c r="I15" s="75"/>
      <c r="J15" s="75"/>
      <c r="K15" s="75"/>
      <c r="L15" s="74" t="b">
        <v>0</v>
      </c>
      <c r="M15" s="75" t="s">
        <v>33</v>
      </c>
      <c r="N15" s="75"/>
      <c r="O15" s="75"/>
      <c r="P15" s="75"/>
      <c r="Q15" s="75"/>
      <c r="R15" s="75"/>
      <c r="S15" s="76"/>
      <c r="T15" s="77"/>
      <c r="U15" s="78"/>
      <c r="V15" s="78"/>
      <c r="W15" s="78"/>
      <c r="X15" s="78"/>
      <c r="Y15" s="78"/>
      <c r="Z15" s="78"/>
      <c r="AA15" s="79"/>
    </row>
    <row r="16" spans="1:27" x14ac:dyDescent="0.45">
      <c r="A16" s="312"/>
      <c r="B16" s="312"/>
      <c r="C16" s="312"/>
      <c r="D16" s="80"/>
      <c r="E16" s="81" t="s">
        <v>34</v>
      </c>
      <c r="F16" s="81"/>
      <c r="G16" s="81"/>
      <c r="H16" s="81"/>
      <c r="I16" s="81"/>
      <c r="J16" s="81"/>
      <c r="K16" s="81"/>
      <c r="L16" s="80"/>
      <c r="M16" s="81" t="s">
        <v>35</v>
      </c>
      <c r="N16" s="81"/>
      <c r="O16" s="81"/>
      <c r="P16" s="81"/>
      <c r="Q16" s="81"/>
      <c r="R16" s="81"/>
      <c r="S16" s="82"/>
      <c r="T16" s="83"/>
      <c r="U16" s="81"/>
      <c r="V16" s="81"/>
      <c r="W16" s="81"/>
      <c r="X16" s="81"/>
      <c r="Y16" s="81"/>
      <c r="Z16" s="81"/>
      <c r="AA16" s="82"/>
    </row>
    <row r="17" spans="1:27" x14ac:dyDescent="0.45">
      <c r="A17" s="312"/>
      <c r="B17" s="312"/>
      <c r="C17" s="312"/>
      <c r="D17" s="38" t="b">
        <v>0</v>
      </c>
      <c r="E17" s="84" t="s">
        <v>36</v>
      </c>
      <c r="F17" s="84"/>
      <c r="G17" s="84"/>
      <c r="H17" s="84"/>
      <c r="I17" s="84"/>
      <c r="J17" s="84"/>
      <c r="K17" s="84"/>
      <c r="L17" s="38" t="b">
        <v>0</v>
      </c>
      <c r="M17" s="84" t="s">
        <v>36</v>
      </c>
      <c r="N17" s="84"/>
      <c r="O17" s="84"/>
      <c r="P17" s="84"/>
      <c r="Q17" s="84"/>
      <c r="R17" s="84"/>
      <c r="S17" s="45"/>
      <c r="T17" s="85"/>
      <c r="U17" s="86"/>
      <c r="V17" s="86"/>
      <c r="W17" s="86"/>
      <c r="X17" s="86"/>
      <c r="Y17" s="86"/>
      <c r="Z17" s="86"/>
      <c r="AA17" s="87"/>
    </row>
    <row r="18" spans="1:27" x14ac:dyDescent="0.45">
      <c r="A18" s="312"/>
      <c r="B18" s="312"/>
      <c r="C18" s="312"/>
      <c r="D18" s="52"/>
      <c r="E18" s="88" t="s">
        <v>37</v>
      </c>
      <c r="F18" s="39"/>
      <c r="G18" s="39"/>
      <c r="H18" s="39"/>
      <c r="I18" s="39"/>
      <c r="J18" s="39"/>
      <c r="K18" s="39"/>
      <c r="L18" s="52"/>
      <c r="M18" s="88" t="s">
        <v>37</v>
      </c>
      <c r="N18" s="39"/>
      <c r="O18" s="39"/>
      <c r="P18" s="39"/>
      <c r="Q18" s="39"/>
      <c r="R18" s="39"/>
      <c r="S18" s="45"/>
      <c r="T18" s="89"/>
      <c r="U18" s="39"/>
      <c r="V18" s="39"/>
      <c r="W18" s="39"/>
      <c r="X18" s="39"/>
      <c r="Y18" s="39"/>
      <c r="Z18" s="39"/>
      <c r="AA18" s="45"/>
    </row>
    <row r="19" spans="1:27" x14ac:dyDescent="0.45">
      <c r="A19" s="312"/>
      <c r="B19" s="312"/>
      <c r="C19" s="312"/>
      <c r="D19" s="80"/>
      <c r="E19" s="81" t="s">
        <v>38</v>
      </c>
      <c r="F19" s="81"/>
      <c r="G19" s="81"/>
      <c r="H19" s="81"/>
      <c r="I19" s="81"/>
      <c r="J19" s="81"/>
      <c r="K19" s="81"/>
      <c r="L19" s="80"/>
      <c r="M19" s="81" t="s">
        <v>39</v>
      </c>
      <c r="N19" s="81"/>
      <c r="O19" s="81"/>
      <c r="P19" s="81"/>
      <c r="Q19" s="81"/>
      <c r="R19" s="81"/>
      <c r="S19" s="82"/>
      <c r="T19" s="83"/>
      <c r="U19" s="81"/>
      <c r="V19" s="81"/>
      <c r="W19" s="81"/>
      <c r="X19" s="81"/>
      <c r="Y19" s="81"/>
      <c r="Z19" s="81"/>
      <c r="AA19" s="82"/>
    </row>
    <row r="20" spans="1:27" x14ac:dyDescent="0.45">
      <c r="A20" s="312"/>
      <c r="B20" s="312"/>
      <c r="C20" s="312"/>
      <c r="D20" s="52"/>
      <c r="E20" s="90"/>
      <c r="F20" s="90"/>
      <c r="G20" s="90"/>
      <c r="H20" s="90"/>
      <c r="I20" s="90"/>
      <c r="J20" s="90"/>
      <c r="K20" s="90"/>
      <c r="L20" s="38" t="b">
        <v>0</v>
      </c>
      <c r="M20" s="39" t="s">
        <v>40</v>
      </c>
      <c r="N20" s="39"/>
      <c r="O20" s="39"/>
      <c r="P20" s="39"/>
      <c r="Q20" s="39"/>
      <c r="R20" s="39"/>
      <c r="S20" s="45"/>
      <c r="T20" s="89"/>
      <c r="U20" s="90"/>
      <c r="V20" s="90"/>
      <c r="W20" s="90"/>
      <c r="X20" s="90"/>
      <c r="Y20" s="90"/>
      <c r="Z20" s="90"/>
      <c r="AA20" s="87"/>
    </row>
    <row r="21" spans="1:27" ht="13.8" thickBot="1" x14ac:dyDescent="0.5">
      <c r="A21" s="312"/>
      <c r="B21" s="312"/>
      <c r="C21" s="313"/>
      <c r="D21" s="52"/>
      <c r="E21" s="90"/>
      <c r="F21" s="90"/>
      <c r="G21" s="90"/>
      <c r="H21" s="90"/>
      <c r="I21" s="90"/>
      <c r="J21" s="90"/>
      <c r="K21" s="90"/>
      <c r="L21" s="54"/>
      <c r="M21" s="91" t="s">
        <v>41</v>
      </c>
      <c r="N21" s="42"/>
      <c r="O21" s="42"/>
      <c r="P21" s="42"/>
      <c r="Q21" s="42"/>
      <c r="R21" s="42"/>
      <c r="S21" s="43"/>
      <c r="T21" s="89"/>
      <c r="U21" s="90"/>
      <c r="V21" s="90"/>
      <c r="W21" s="90"/>
      <c r="X21" s="90"/>
      <c r="Y21" s="90"/>
      <c r="Z21" s="90"/>
      <c r="AA21" s="87"/>
    </row>
    <row r="22" spans="1:27" ht="19.5" customHeight="1" x14ac:dyDescent="0.45">
      <c r="A22" s="312"/>
      <c r="B22" s="312"/>
      <c r="C22" s="329" t="s">
        <v>42</v>
      </c>
      <c r="D22" s="74" t="b">
        <v>0</v>
      </c>
      <c r="E22" s="92" t="s">
        <v>43</v>
      </c>
      <c r="F22" s="93" t="b">
        <v>0</v>
      </c>
      <c r="G22" s="92" t="s">
        <v>44</v>
      </c>
      <c r="H22" s="93" t="b">
        <v>0</v>
      </c>
      <c r="I22" s="92" t="s">
        <v>45</v>
      </c>
      <c r="J22" s="93" t="b">
        <v>0</v>
      </c>
      <c r="K22" s="92" t="s">
        <v>46</v>
      </c>
      <c r="L22" s="74" t="b">
        <v>0</v>
      </c>
      <c r="M22" s="92" t="s">
        <v>43</v>
      </c>
      <c r="N22" s="93" t="b">
        <v>0</v>
      </c>
      <c r="O22" s="92" t="s">
        <v>44</v>
      </c>
      <c r="P22" s="93" t="b">
        <v>0</v>
      </c>
      <c r="Q22" s="92" t="s">
        <v>45</v>
      </c>
      <c r="R22" s="93" t="b">
        <v>0</v>
      </c>
      <c r="S22" s="94" t="s">
        <v>46</v>
      </c>
      <c r="T22" s="93" t="b">
        <v>0</v>
      </c>
      <c r="U22" s="92" t="s">
        <v>43</v>
      </c>
      <c r="V22" s="93" t="b">
        <v>0</v>
      </c>
      <c r="W22" s="92" t="s">
        <v>44</v>
      </c>
      <c r="X22" s="93" t="b">
        <v>0</v>
      </c>
      <c r="Y22" s="92" t="s">
        <v>45</v>
      </c>
      <c r="Z22" s="93" t="b">
        <v>0</v>
      </c>
      <c r="AA22" s="94" t="s">
        <v>46</v>
      </c>
    </row>
    <row r="23" spans="1:27" x14ac:dyDescent="0.45">
      <c r="A23" s="312"/>
      <c r="B23" s="312"/>
      <c r="C23" s="312"/>
      <c r="D23" s="52"/>
      <c r="E23" s="39" t="s">
        <v>47</v>
      </c>
      <c r="F23" s="39"/>
      <c r="G23" s="39"/>
      <c r="H23" s="39"/>
      <c r="I23" s="39"/>
      <c r="J23" s="39"/>
      <c r="K23" s="39"/>
      <c r="L23" s="95"/>
      <c r="M23" s="39" t="s">
        <v>47</v>
      </c>
      <c r="N23" s="39"/>
      <c r="O23" s="39"/>
      <c r="P23" s="39"/>
      <c r="Q23" s="39"/>
      <c r="R23" s="39"/>
      <c r="S23" s="45"/>
      <c r="T23" s="89"/>
      <c r="U23" s="39" t="s">
        <v>47</v>
      </c>
      <c r="V23" s="39"/>
      <c r="W23" s="39"/>
      <c r="X23" s="39"/>
      <c r="Y23" s="39"/>
      <c r="Z23" s="39"/>
      <c r="AA23" s="45"/>
    </row>
    <row r="24" spans="1:27" ht="13.8" thickBot="1" x14ac:dyDescent="0.5">
      <c r="A24" s="312"/>
      <c r="B24" s="312"/>
      <c r="C24" s="313"/>
      <c r="D24" s="54"/>
      <c r="E24" s="42" t="s">
        <v>48</v>
      </c>
      <c r="F24" s="42"/>
      <c r="G24" s="42"/>
      <c r="H24" s="42"/>
      <c r="I24" s="42"/>
      <c r="J24" s="42"/>
      <c r="K24" s="42"/>
      <c r="L24" s="96"/>
      <c r="M24" s="42" t="s">
        <v>49</v>
      </c>
      <c r="N24" s="42"/>
      <c r="O24" s="42"/>
      <c r="P24" s="42"/>
      <c r="Q24" s="42"/>
      <c r="R24" s="42"/>
      <c r="S24" s="43"/>
      <c r="T24" s="56"/>
      <c r="U24" s="42" t="s">
        <v>35</v>
      </c>
      <c r="V24" s="42"/>
      <c r="W24" s="42"/>
      <c r="X24" s="42"/>
      <c r="Y24" s="42"/>
      <c r="Z24" s="42"/>
      <c r="AA24" s="43"/>
    </row>
    <row r="25" spans="1:27" ht="13.8" thickBot="1" x14ac:dyDescent="0.5">
      <c r="A25" s="312"/>
      <c r="B25" s="312"/>
      <c r="C25" s="97" t="s">
        <v>50</v>
      </c>
      <c r="D25" s="38" t="b">
        <v>0</v>
      </c>
      <c r="E25" s="75" t="s">
        <v>51</v>
      </c>
      <c r="F25" s="75"/>
      <c r="G25" s="75"/>
      <c r="H25" s="75"/>
      <c r="I25" s="75"/>
      <c r="J25" s="75"/>
      <c r="K25" s="75"/>
      <c r="L25" s="38" t="b">
        <v>0</v>
      </c>
      <c r="M25" s="75" t="s">
        <v>52</v>
      </c>
      <c r="N25" s="75"/>
      <c r="O25" s="75"/>
      <c r="P25" s="75"/>
      <c r="Q25" s="75"/>
      <c r="R25" s="75"/>
      <c r="S25" s="76"/>
      <c r="T25" s="77"/>
      <c r="U25" s="78"/>
      <c r="V25" s="78"/>
      <c r="W25" s="78"/>
      <c r="X25" s="78"/>
      <c r="Y25" s="78"/>
      <c r="Z25" s="78"/>
      <c r="AA25" s="79"/>
    </row>
    <row r="26" spans="1:27" x14ac:dyDescent="0.45">
      <c r="A26" s="312"/>
      <c r="B26" s="312"/>
      <c r="C26" s="329" t="s">
        <v>53</v>
      </c>
      <c r="D26" s="74" t="b">
        <v>0</v>
      </c>
      <c r="E26" s="75" t="s">
        <v>54</v>
      </c>
      <c r="F26" s="75"/>
      <c r="G26" s="75"/>
      <c r="H26" s="75"/>
      <c r="I26" s="75"/>
      <c r="J26" s="75"/>
      <c r="K26" s="75"/>
      <c r="L26" s="74" t="b">
        <v>0</v>
      </c>
      <c r="M26" s="75" t="s">
        <v>54</v>
      </c>
      <c r="N26" s="75"/>
      <c r="O26" s="75"/>
      <c r="P26" s="75"/>
      <c r="Q26" s="75"/>
      <c r="R26" s="75"/>
      <c r="S26" s="76"/>
      <c r="T26" s="93" t="b">
        <v>0</v>
      </c>
      <c r="U26" s="75" t="s">
        <v>54</v>
      </c>
      <c r="V26" s="75"/>
      <c r="W26" s="75"/>
      <c r="X26" s="75"/>
      <c r="Y26" s="75"/>
      <c r="Z26" s="75"/>
      <c r="AA26" s="76"/>
    </row>
    <row r="27" spans="1:27" x14ac:dyDescent="0.45">
      <c r="A27" s="312"/>
      <c r="B27" s="312"/>
      <c r="C27" s="312"/>
      <c r="D27" s="52"/>
      <c r="E27" s="39" t="s">
        <v>55</v>
      </c>
      <c r="F27" s="39"/>
      <c r="G27" s="39"/>
      <c r="H27" s="39"/>
      <c r="I27" s="39"/>
      <c r="J27" s="39"/>
      <c r="K27" s="39"/>
      <c r="L27" s="95"/>
      <c r="M27" s="39" t="s">
        <v>56</v>
      </c>
      <c r="N27" s="39"/>
      <c r="O27" s="39"/>
      <c r="P27" s="39"/>
      <c r="Q27" s="39"/>
      <c r="R27" s="39"/>
      <c r="S27" s="45"/>
      <c r="T27" s="89"/>
      <c r="U27" s="39" t="s">
        <v>56</v>
      </c>
      <c r="V27" s="39"/>
      <c r="W27" s="39"/>
      <c r="X27" s="39"/>
      <c r="Y27" s="39"/>
      <c r="Z27" s="39"/>
      <c r="AA27" s="45"/>
    </row>
    <row r="28" spans="1:27" ht="13.8" thickBot="1" x14ac:dyDescent="0.5">
      <c r="A28" s="312"/>
      <c r="B28" s="312"/>
      <c r="C28" s="313"/>
      <c r="D28" s="54"/>
      <c r="E28" s="98"/>
      <c r="F28" s="57"/>
      <c r="G28" s="57"/>
      <c r="H28" s="57"/>
      <c r="I28" s="57"/>
      <c r="J28" s="57"/>
      <c r="K28" s="57"/>
      <c r="L28" s="96"/>
      <c r="M28" s="42" t="s">
        <v>57</v>
      </c>
      <c r="N28" s="42"/>
      <c r="O28" s="42"/>
      <c r="P28" s="42"/>
      <c r="Q28" s="42"/>
      <c r="R28" s="42"/>
      <c r="S28" s="43"/>
      <c r="T28" s="56"/>
      <c r="U28" s="42" t="s">
        <v>58</v>
      </c>
      <c r="V28" s="42"/>
      <c r="W28" s="42"/>
      <c r="X28" s="42"/>
      <c r="Y28" s="42"/>
      <c r="Z28" s="42"/>
      <c r="AA28" s="43"/>
    </row>
    <row r="29" spans="1:27" x14ac:dyDescent="0.45">
      <c r="A29" s="312"/>
      <c r="B29" s="312"/>
      <c r="C29" s="329" t="s">
        <v>59</v>
      </c>
      <c r="D29" s="38" t="b">
        <v>0</v>
      </c>
      <c r="E29" s="39" t="s">
        <v>60</v>
      </c>
      <c r="F29" s="39"/>
      <c r="G29" s="39"/>
      <c r="H29" s="39"/>
      <c r="I29" s="39"/>
      <c r="J29" s="39"/>
      <c r="K29" s="39"/>
      <c r="L29" s="38" t="b">
        <v>0</v>
      </c>
      <c r="M29" s="39" t="s">
        <v>60</v>
      </c>
      <c r="N29" s="39"/>
      <c r="O29" s="39"/>
      <c r="P29" s="39"/>
      <c r="Q29" s="39"/>
      <c r="R29" s="39"/>
      <c r="S29" s="45"/>
      <c r="T29" s="89"/>
      <c r="U29" s="90"/>
      <c r="V29" s="90"/>
      <c r="W29" s="90"/>
      <c r="X29" s="90"/>
      <c r="Y29" s="90"/>
      <c r="Z29" s="90"/>
      <c r="AA29" s="87"/>
    </row>
    <row r="30" spans="1:27" ht="13.8" thickBot="1" x14ac:dyDescent="0.5">
      <c r="A30" s="312"/>
      <c r="B30" s="312"/>
      <c r="C30" s="313"/>
      <c r="D30" s="54"/>
      <c r="E30" s="42" t="s">
        <v>38</v>
      </c>
      <c r="F30" s="42"/>
      <c r="G30" s="42"/>
      <c r="H30" s="42"/>
      <c r="I30" s="42"/>
      <c r="J30" s="42"/>
      <c r="K30" s="42"/>
      <c r="L30" s="96"/>
      <c r="M30" s="42" t="s">
        <v>39</v>
      </c>
      <c r="N30" s="42"/>
      <c r="O30" s="42"/>
      <c r="P30" s="42"/>
      <c r="Q30" s="42"/>
      <c r="R30" s="42"/>
      <c r="S30" s="43"/>
      <c r="T30" s="56"/>
      <c r="U30" s="42"/>
      <c r="V30" s="42"/>
      <c r="W30" s="42"/>
      <c r="X30" s="42"/>
      <c r="Y30" s="42"/>
      <c r="Z30" s="42"/>
      <c r="AA30" s="43"/>
    </row>
    <row r="31" spans="1:27" x14ac:dyDescent="0.45">
      <c r="A31" s="312"/>
      <c r="B31" s="312"/>
      <c r="C31" s="99" t="s">
        <v>61</v>
      </c>
      <c r="D31" s="38" t="b">
        <v>0</v>
      </c>
      <c r="E31" s="39" t="s">
        <v>62</v>
      </c>
      <c r="F31" s="39"/>
      <c r="G31" s="39"/>
      <c r="H31" s="39"/>
      <c r="I31" s="39"/>
      <c r="J31" s="39"/>
      <c r="K31" s="39"/>
      <c r="L31" s="38" t="b">
        <v>0</v>
      </c>
      <c r="M31" s="39" t="s">
        <v>62</v>
      </c>
      <c r="N31" s="39"/>
      <c r="O31" s="39"/>
      <c r="P31" s="39"/>
      <c r="Q31" s="39"/>
      <c r="R31" s="39"/>
      <c r="S31" s="45"/>
      <c r="T31" s="89"/>
      <c r="U31" s="90"/>
      <c r="V31" s="90"/>
      <c r="W31" s="90"/>
      <c r="X31" s="90"/>
      <c r="Y31" s="90"/>
      <c r="Z31" s="90"/>
      <c r="AA31" s="87"/>
    </row>
    <row r="32" spans="1:27" x14ac:dyDescent="0.45">
      <c r="A32" s="312"/>
      <c r="B32" s="312"/>
      <c r="C32" s="99" t="s">
        <v>63</v>
      </c>
      <c r="D32" s="52"/>
      <c r="E32" s="39" t="s">
        <v>47</v>
      </c>
      <c r="F32" s="39"/>
      <c r="G32" s="39"/>
      <c r="H32" s="39"/>
      <c r="I32" s="39"/>
      <c r="J32" s="39"/>
      <c r="K32" s="39"/>
      <c r="L32" s="95"/>
      <c r="M32" s="39" t="s">
        <v>47</v>
      </c>
      <c r="N32" s="39"/>
      <c r="O32" s="39"/>
      <c r="P32" s="39"/>
      <c r="Q32" s="39"/>
      <c r="R32" s="39"/>
      <c r="S32" s="45"/>
      <c r="T32" s="89"/>
      <c r="U32" s="39"/>
      <c r="V32" s="39"/>
      <c r="W32" s="39"/>
      <c r="X32" s="39"/>
      <c r="Y32" s="39"/>
      <c r="Z32" s="39"/>
      <c r="AA32" s="45"/>
    </row>
    <row r="33" spans="1:27" ht="13.8" thickBot="1" x14ac:dyDescent="0.5">
      <c r="A33" s="312"/>
      <c r="B33" s="312"/>
      <c r="C33" s="100"/>
      <c r="D33" s="52"/>
      <c r="E33" s="39" t="s">
        <v>38</v>
      </c>
      <c r="F33" s="101"/>
      <c r="G33" s="101"/>
      <c r="H33" s="101"/>
      <c r="I33" s="101"/>
      <c r="J33" s="101"/>
      <c r="K33" s="101"/>
      <c r="L33" s="95"/>
      <c r="M33" s="102" t="s">
        <v>39</v>
      </c>
      <c r="N33" s="101"/>
      <c r="O33" s="101"/>
      <c r="P33" s="101"/>
      <c r="Q33" s="101"/>
      <c r="R33" s="101"/>
      <c r="S33" s="103"/>
      <c r="T33" s="104"/>
      <c r="U33" s="101"/>
      <c r="V33" s="101"/>
      <c r="W33" s="101"/>
      <c r="X33" s="101"/>
      <c r="Y33" s="101"/>
      <c r="Z33" s="101"/>
      <c r="AA33" s="103"/>
    </row>
    <row r="34" spans="1:27" x14ac:dyDescent="0.45">
      <c r="A34" s="312"/>
      <c r="B34" s="312"/>
      <c r="C34" s="329" t="s">
        <v>64</v>
      </c>
      <c r="D34" s="27" t="b">
        <v>0</v>
      </c>
      <c r="E34" s="28" t="s">
        <v>109</v>
      </c>
      <c r="F34" s="28"/>
      <c r="G34" s="28"/>
      <c r="H34" s="32" t="b">
        <v>0</v>
      </c>
      <c r="I34" s="28" t="s">
        <v>121</v>
      </c>
      <c r="J34" s="28"/>
      <c r="K34" s="31"/>
      <c r="L34" s="105"/>
      <c r="M34" s="106"/>
      <c r="N34" s="106"/>
      <c r="O34" s="106"/>
      <c r="P34" s="106"/>
      <c r="Q34" s="106"/>
      <c r="R34" s="106"/>
      <c r="S34" s="107"/>
      <c r="T34" s="77"/>
      <c r="U34" s="106"/>
      <c r="V34" s="106"/>
      <c r="W34" s="106"/>
      <c r="X34" s="106"/>
      <c r="Y34" s="106"/>
      <c r="Z34" s="106"/>
      <c r="AA34" s="76"/>
    </row>
    <row r="35" spans="1:27" x14ac:dyDescent="0.45">
      <c r="A35" s="312"/>
      <c r="B35" s="312"/>
      <c r="C35" s="312"/>
      <c r="D35" s="38" t="b">
        <v>0</v>
      </c>
      <c r="E35" s="84" t="s">
        <v>124</v>
      </c>
      <c r="F35" s="84"/>
      <c r="G35" s="84"/>
      <c r="H35" s="108" t="b">
        <v>0</v>
      </c>
      <c r="I35" s="84" t="s">
        <v>126</v>
      </c>
      <c r="J35" s="84"/>
      <c r="K35" s="84"/>
      <c r="L35" s="109"/>
      <c r="M35" s="110"/>
      <c r="N35" s="110"/>
      <c r="O35" s="110"/>
      <c r="P35" s="110"/>
      <c r="Q35" s="110"/>
      <c r="R35" s="110"/>
      <c r="S35" s="111"/>
      <c r="T35" s="85"/>
      <c r="U35" s="110"/>
      <c r="V35" s="110"/>
      <c r="W35" s="110"/>
      <c r="X35" s="110"/>
      <c r="Y35" s="110"/>
      <c r="Z35" s="110"/>
      <c r="AA35" s="45"/>
    </row>
    <row r="36" spans="1:27" ht="13.8" thickBot="1" x14ac:dyDescent="0.5">
      <c r="A36" s="312"/>
      <c r="B36" s="313"/>
      <c r="C36" s="327"/>
      <c r="D36" s="52"/>
      <c r="E36" s="112" t="s">
        <v>48</v>
      </c>
      <c r="F36" s="112"/>
      <c r="G36" s="112"/>
      <c r="H36" s="113"/>
      <c r="I36" s="112"/>
      <c r="J36" s="112"/>
      <c r="K36" s="112"/>
      <c r="L36" s="109"/>
      <c r="M36" s="110"/>
      <c r="N36" s="110"/>
      <c r="O36" s="110"/>
      <c r="P36" s="110"/>
      <c r="Q36" s="110"/>
      <c r="R36" s="110"/>
      <c r="S36" s="111"/>
      <c r="T36" s="85"/>
      <c r="U36" s="110"/>
      <c r="V36" s="110"/>
      <c r="W36" s="110"/>
      <c r="X36" s="110"/>
      <c r="Y36" s="110"/>
      <c r="Z36" s="110"/>
      <c r="AA36" s="45"/>
    </row>
    <row r="37" spans="1:27" x14ac:dyDescent="0.45">
      <c r="A37" s="312"/>
      <c r="B37" s="329" t="s">
        <v>65</v>
      </c>
      <c r="C37" s="306"/>
      <c r="D37" s="74" t="b">
        <v>0</v>
      </c>
      <c r="E37" s="75" t="s">
        <v>66</v>
      </c>
      <c r="F37" s="75"/>
      <c r="G37" s="75"/>
      <c r="H37" s="75"/>
      <c r="I37" s="75"/>
      <c r="J37" s="75"/>
      <c r="K37" s="75"/>
      <c r="L37" s="105"/>
      <c r="M37" s="106"/>
      <c r="N37" s="106"/>
      <c r="O37" s="106"/>
      <c r="P37" s="106"/>
      <c r="Q37" s="106"/>
      <c r="R37" s="106"/>
      <c r="S37" s="107"/>
      <c r="T37" s="114" t="b">
        <v>0</v>
      </c>
      <c r="U37" s="61" t="s">
        <v>67</v>
      </c>
      <c r="V37" s="75"/>
      <c r="W37" s="75"/>
      <c r="X37" s="75"/>
      <c r="Y37" s="75"/>
      <c r="Z37" s="75"/>
      <c r="AA37" s="76"/>
    </row>
    <row r="38" spans="1:27" ht="13.8" thickBot="1" x14ac:dyDescent="0.5">
      <c r="A38" s="313"/>
      <c r="B38" s="313"/>
      <c r="C38" s="320"/>
      <c r="D38" s="41" t="b">
        <v>0</v>
      </c>
      <c r="E38" s="42" t="s">
        <v>68</v>
      </c>
      <c r="F38" s="42"/>
      <c r="G38" s="42"/>
      <c r="H38" s="42"/>
      <c r="I38" s="42"/>
      <c r="J38" s="42"/>
      <c r="K38" s="42"/>
      <c r="L38" s="115"/>
      <c r="M38" s="116"/>
      <c r="N38" s="116"/>
      <c r="O38" s="116"/>
      <c r="P38" s="116"/>
      <c r="Q38" s="116"/>
      <c r="R38" s="116"/>
      <c r="S38" s="117"/>
      <c r="T38" s="118" t="b">
        <v>0</v>
      </c>
      <c r="U38" s="66" t="s">
        <v>69</v>
      </c>
      <c r="V38" s="42"/>
      <c r="W38" s="42"/>
      <c r="X38" s="42"/>
      <c r="Y38" s="42"/>
      <c r="Z38" s="42"/>
      <c r="AA38" s="43"/>
    </row>
    <row r="39" spans="1:27" x14ac:dyDescent="0.45">
      <c r="A39" s="314" t="s">
        <v>70</v>
      </c>
      <c r="B39" s="315"/>
      <c r="C39" s="316"/>
      <c r="D39" s="119"/>
      <c r="E39" s="78"/>
      <c r="F39" s="78"/>
      <c r="G39" s="78"/>
      <c r="H39" s="78"/>
      <c r="I39" s="78"/>
      <c r="J39" s="78"/>
      <c r="K39" s="78"/>
      <c r="L39" s="119"/>
      <c r="M39" s="78"/>
      <c r="N39" s="78"/>
      <c r="O39" s="78"/>
      <c r="P39" s="78"/>
      <c r="Q39" s="78"/>
      <c r="R39" s="78"/>
      <c r="S39" s="79"/>
      <c r="T39" s="114" t="b">
        <v>0</v>
      </c>
      <c r="U39" s="61" t="s">
        <v>71</v>
      </c>
      <c r="V39" s="75"/>
      <c r="W39" s="75"/>
      <c r="X39" s="75"/>
      <c r="Y39" s="75"/>
      <c r="Z39" s="75"/>
      <c r="AA39" s="76"/>
    </row>
    <row r="40" spans="1:27" x14ac:dyDescent="0.45">
      <c r="A40" s="304"/>
      <c r="B40" s="305"/>
      <c r="C40" s="317"/>
      <c r="D40" s="52"/>
      <c r="E40" s="90"/>
      <c r="F40" s="90"/>
      <c r="G40" s="90"/>
      <c r="H40" s="90"/>
      <c r="I40" s="90"/>
      <c r="J40" s="90"/>
      <c r="K40" s="90"/>
      <c r="L40" s="52"/>
      <c r="M40" s="90"/>
      <c r="N40" s="90"/>
      <c r="O40" s="90"/>
      <c r="P40" s="90"/>
      <c r="Q40" s="90"/>
      <c r="R40" s="90"/>
      <c r="S40" s="87"/>
      <c r="T40" s="120" t="b">
        <v>0</v>
      </c>
      <c r="U40" s="40" t="s">
        <v>72</v>
      </c>
      <c r="V40" s="39"/>
      <c r="W40" s="39"/>
      <c r="X40" s="39"/>
      <c r="Y40" s="39"/>
      <c r="Z40" s="39"/>
      <c r="AA40" s="45"/>
    </row>
    <row r="41" spans="1:27" ht="13.8" thickBot="1" x14ac:dyDescent="0.5">
      <c r="A41" s="318"/>
      <c r="B41" s="319"/>
      <c r="C41" s="320"/>
      <c r="D41" s="54"/>
      <c r="E41" s="57"/>
      <c r="F41" s="57"/>
      <c r="G41" s="57"/>
      <c r="H41" s="57"/>
      <c r="I41" s="57"/>
      <c r="J41" s="57"/>
      <c r="K41" s="57"/>
      <c r="L41" s="54"/>
      <c r="M41" s="57"/>
      <c r="N41" s="57"/>
      <c r="O41" s="57"/>
      <c r="P41" s="57"/>
      <c r="Q41" s="57"/>
      <c r="R41" s="57"/>
      <c r="S41" s="58"/>
      <c r="T41" s="118" t="b">
        <v>0</v>
      </c>
      <c r="U41" s="66" t="s">
        <v>73</v>
      </c>
      <c r="V41" s="42"/>
      <c r="W41" s="42"/>
      <c r="X41" s="42"/>
      <c r="Y41" s="42"/>
      <c r="Z41" s="42"/>
      <c r="AA41" s="43"/>
    </row>
    <row r="42" spans="1:27" x14ac:dyDescent="0.45">
      <c r="A42" s="314" t="s">
        <v>74</v>
      </c>
      <c r="B42" s="315"/>
      <c r="C42" s="316"/>
      <c r="D42" s="119"/>
      <c r="E42" s="78"/>
      <c r="F42" s="78"/>
      <c r="G42" s="78"/>
      <c r="H42" s="78"/>
      <c r="I42" s="78"/>
      <c r="J42" s="78"/>
      <c r="K42" s="78"/>
      <c r="L42" s="119"/>
      <c r="M42" s="78"/>
      <c r="N42" s="78"/>
      <c r="O42" s="78"/>
      <c r="P42" s="78"/>
      <c r="Q42" s="78"/>
      <c r="R42" s="78"/>
      <c r="S42" s="79"/>
      <c r="T42" s="114" t="b">
        <v>0</v>
      </c>
      <c r="U42" s="61" t="s">
        <v>75</v>
      </c>
      <c r="V42" s="75"/>
      <c r="W42" s="75"/>
      <c r="X42" s="75"/>
      <c r="Y42" s="75"/>
      <c r="Z42" s="75"/>
      <c r="AA42" s="76"/>
    </row>
    <row r="43" spans="1:27" ht="13.8" thickBot="1" x14ac:dyDescent="0.5">
      <c r="A43" s="304"/>
      <c r="B43" s="305"/>
      <c r="C43" s="306"/>
      <c r="D43" s="52"/>
      <c r="E43" s="86"/>
      <c r="F43" s="86"/>
      <c r="G43" s="86"/>
      <c r="H43" s="86"/>
      <c r="I43" s="86"/>
      <c r="J43" s="86"/>
      <c r="K43" s="86"/>
      <c r="L43" s="52"/>
      <c r="M43" s="86"/>
      <c r="N43" s="86"/>
      <c r="O43" s="86"/>
      <c r="P43" s="86"/>
      <c r="Q43" s="86"/>
      <c r="R43" s="86"/>
      <c r="S43" s="87"/>
      <c r="T43" s="121" t="b">
        <v>0</v>
      </c>
      <c r="U43" s="122" t="s">
        <v>76</v>
      </c>
      <c r="V43" s="84"/>
      <c r="W43" s="84"/>
      <c r="X43" s="84"/>
      <c r="Y43" s="84"/>
      <c r="Z43" s="84"/>
      <c r="AA43" s="45"/>
    </row>
    <row r="44" spans="1:27" x14ac:dyDescent="0.45">
      <c r="A44" s="301" t="s">
        <v>173</v>
      </c>
      <c r="B44" s="302"/>
      <c r="C44" s="303"/>
      <c r="D44" s="27" t="b">
        <v>0</v>
      </c>
      <c r="E44" s="28" t="s">
        <v>174</v>
      </c>
      <c r="F44" s="28"/>
      <c r="G44" s="28"/>
      <c r="H44" s="28"/>
      <c r="I44" s="28"/>
      <c r="J44" s="28"/>
      <c r="K44" s="31"/>
      <c r="L44" s="123"/>
      <c r="M44" s="124"/>
      <c r="N44" s="124"/>
      <c r="O44" s="124"/>
      <c r="P44" s="124"/>
      <c r="Q44" s="124"/>
      <c r="R44" s="124"/>
      <c r="S44" s="124"/>
      <c r="T44" s="125"/>
      <c r="U44" s="29"/>
      <c r="V44" s="28"/>
      <c r="W44" s="28"/>
      <c r="X44" s="28"/>
      <c r="Y44" s="28"/>
      <c r="Z44" s="28"/>
      <c r="AA44" s="31"/>
    </row>
    <row r="45" spans="1:27" x14ac:dyDescent="0.45">
      <c r="A45" s="304"/>
      <c r="B45" s="305"/>
      <c r="C45" s="306"/>
      <c r="D45" s="126"/>
      <c r="E45" s="127"/>
      <c r="F45" s="127"/>
      <c r="G45" s="127"/>
      <c r="H45" s="127"/>
      <c r="I45" s="127"/>
      <c r="J45" s="127"/>
      <c r="K45" s="128"/>
      <c r="L45" s="129"/>
      <c r="M45" s="127"/>
      <c r="N45" s="127"/>
      <c r="O45" s="127"/>
      <c r="P45" s="127"/>
      <c r="Q45" s="127"/>
      <c r="R45" s="127"/>
      <c r="S45" s="127"/>
      <c r="T45" s="130" t="b">
        <v>0</v>
      </c>
      <c r="U45" s="131" t="s">
        <v>175</v>
      </c>
      <c r="V45" s="132"/>
      <c r="W45" s="132"/>
      <c r="X45" s="132"/>
      <c r="Y45" s="132"/>
      <c r="Z45" s="132"/>
      <c r="AA45" s="133"/>
    </row>
    <row r="46" spans="1:27" ht="19.2" x14ac:dyDescent="0.45">
      <c r="A46" s="304"/>
      <c r="B46" s="305"/>
      <c r="C46" s="306"/>
      <c r="D46" s="134"/>
      <c r="E46" s="135"/>
      <c r="F46" s="135"/>
      <c r="G46" s="135"/>
      <c r="H46" s="135"/>
      <c r="I46" s="135"/>
      <c r="J46" s="135"/>
      <c r="K46" s="136"/>
      <c r="L46" s="137" t="b">
        <v>0</v>
      </c>
      <c r="M46" s="200" t="s">
        <v>187</v>
      </c>
      <c r="N46" s="139"/>
      <c r="O46" s="139"/>
      <c r="P46" s="139"/>
      <c r="Q46" s="139"/>
      <c r="R46" s="139"/>
      <c r="S46" s="139"/>
      <c r="T46" s="140" t="b">
        <v>0</v>
      </c>
      <c r="U46" s="138" t="s">
        <v>200</v>
      </c>
      <c r="V46" s="139"/>
      <c r="W46" s="139"/>
      <c r="X46" s="139"/>
      <c r="Y46" s="139"/>
      <c r="Z46" s="139"/>
      <c r="AA46" s="141"/>
    </row>
    <row r="47" spans="1:27" ht="20.25" customHeight="1" x14ac:dyDescent="0.45">
      <c r="A47" s="304"/>
      <c r="B47" s="306"/>
      <c r="C47" s="306"/>
      <c r="D47" s="52"/>
      <c r="E47" s="86"/>
      <c r="F47" s="86"/>
      <c r="G47" s="86"/>
      <c r="H47" s="86"/>
      <c r="I47" s="86"/>
      <c r="J47" s="86"/>
      <c r="K47" s="87"/>
      <c r="L47" s="108" t="b">
        <v>0</v>
      </c>
      <c r="M47" s="199" t="s">
        <v>222</v>
      </c>
      <c r="N47" s="84"/>
      <c r="O47" s="84"/>
      <c r="P47" s="84"/>
      <c r="Q47" s="84"/>
      <c r="R47" s="84"/>
      <c r="S47" s="84"/>
      <c r="T47" s="38" t="b">
        <v>0</v>
      </c>
      <c r="U47" s="122" t="s">
        <v>188</v>
      </c>
      <c r="V47" s="84"/>
      <c r="W47" s="84"/>
      <c r="X47" s="84"/>
      <c r="Y47" s="84"/>
      <c r="Z47" s="84"/>
      <c r="AA47" s="45"/>
    </row>
    <row r="48" spans="1:27" ht="13.8" thickBot="1" x14ac:dyDescent="0.5">
      <c r="A48" s="307"/>
      <c r="B48" s="308"/>
      <c r="C48" s="308"/>
      <c r="D48" s="54"/>
      <c r="E48" s="57"/>
      <c r="F48" s="57"/>
      <c r="G48" s="57"/>
      <c r="H48" s="57"/>
      <c r="I48" s="57"/>
      <c r="J48" s="57"/>
      <c r="K48" s="58"/>
      <c r="L48" s="142"/>
      <c r="M48" s="42"/>
      <c r="N48" s="42"/>
      <c r="O48" s="42"/>
      <c r="P48" s="42"/>
      <c r="Q48" s="42"/>
      <c r="R48" s="42"/>
      <c r="S48" s="42"/>
      <c r="T48" s="41" t="b">
        <v>0</v>
      </c>
      <c r="U48" s="66" t="s">
        <v>189</v>
      </c>
      <c r="V48" s="42"/>
      <c r="W48" s="42"/>
      <c r="X48" s="42"/>
      <c r="Y48" s="42"/>
      <c r="Z48" s="42"/>
      <c r="AA48" s="43"/>
    </row>
    <row r="49" spans="1:1" x14ac:dyDescent="0.45">
      <c r="A49" s="143" t="s">
        <v>267</v>
      </c>
    </row>
  </sheetData>
  <sheetProtection formatCells="0" formatColumns="0" formatRows="0" insertColumns="0" insertRows="0" insertHyperlinks="0" deleteColumns="0" deleteRows="0" sort="0" autoFilter="0"/>
  <mergeCells count="19">
    <mergeCell ref="A3:C3"/>
    <mergeCell ref="A4:C4"/>
    <mergeCell ref="A5:A38"/>
    <mergeCell ref="B5:C5"/>
    <mergeCell ref="B6:C6"/>
    <mergeCell ref="B7:C7"/>
    <mergeCell ref="B8:B14"/>
    <mergeCell ref="C9:C10"/>
    <mergeCell ref="B37:C38"/>
    <mergeCell ref="C22:C24"/>
    <mergeCell ref="C26:C28"/>
    <mergeCell ref="C29:C30"/>
    <mergeCell ref="B15:B36"/>
    <mergeCell ref="C34:C36"/>
    <mergeCell ref="A44:C48"/>
    <mergeCell ref="C11:C12"/>
    <mergeCell ref="C15:C21"/>
    <mergeCell ref="A42:C43"/>
    <mergeCell ref="A39:C41"/>
  </mergeCells>
  <phoneticPr fontId="1"/>
  <conditionalFormatting sqref="D11:G12">
    <cfRule type="expression" dxfId="27" priority="13">
      <formula>$D11=TRUE</formula>
    </cfRule>
  </conditionalFormatting>
  <conditionalFormatting sqref="D34:G36">
    <cfRule type="expression" dxfId="26" priority="8">
      <formula>$D34=TRUE</formula>
    </cfRule>
  </conditionalFormatting>
  <conditionalFormatting sqref="D5:K10 D13:K17 D20:K21 D25:K33 D37:K48">
    <cfRule type="expression" dxfId="25" priority="42">
      <formula>$D5=TRUE</formula>
    </cfRule>
  </conditionalFormatting>
  <conditionalFormatting sqref="D16:K16">
    <cfRule type="expression" dxfId="24" priority="28">
      <formula>$D$15=TRUE</formula>
    </cfRule>
  </conditionalFormatting>
  <conditionalFormatting sqref="D18:K19">
    <cfRule type="expression" dxfId="23" priority="24">
      <formula>$D$17=TRUE</formula>
    </cfRule>
  </conditionalFormatting>
  <conditionalFormatting sqref="D27:K27">
    <cfRule type="expression" dxfId="22" priority="18">
      <formula>$D$26=TRUE</formula>
    </cfRule>
  </conditionalFormatting>
  <conditionalFormatting sqref="D32:K33">
    <cfRule type="expression" dxfId="21" priority="20">
      <formula>$D$31=TRUE</formula>
    </cfRule>
  </conditionalFormatting>
  <conditionalFormatting sqref="D22:AA22">
    <cfRule type="expression" dxfId="20" priority="15">
      <formula>C22=TRUE</formula>
    </cfRule>
  </conditionalFormatting>
  <conditionalFormatting sqref="H11:K11">
    <cfRule type="expression" dxfId="19" priority="29">
      <formula>E11=TRUE</formula>
    </cfRule>
  </conditionalFormatting>
  <conditionalFormatting sqref="H11:K12">
    <cfRule type="expression" dxfId="18" priority="11">
      <formula>$H11=TRUE</formula>
    </cfRule>
  </conditionalFormatting>
  <conditionalFormatting sqref="H34:K35">
    <cfRule type="expression" dxfId="17" priority="7">
      <formula>$H34=TRUE</formula>
    </cfRule>
  </conditionalFormatting>
  <conditionalFormatting sqref="L46:L47">
    <cfRule type="expression" dxfId="16" priority="4">
      <formula>$D46=TRUE</formula>
    </cfRule>
  </conditionalFormatting>
  <conditionalFormatting sqref="L5:S17 L20:S21 L25:S45 M46:S47 L48:S48">
    <cfRule type="expression" dxfId="15" priority="40">
      <formula>$L5=TRUE</formula>
    </cfRule>
  </conditionalFormatting>
  <conditionalFormatting sqref="L16:S16">
    <cfRule type="expression" dxfId="14" priority="21">
      <formula>$L$15=TRUE</formula>
    </cfRule>
  </conditionalFormatting>
  <conditionalFormatting sqref="L18:S19">
    <cfRule type="expression" dxfId="13" priority="23">
      <formula>$L$17=TRUE</formula>
    </cfRule>
  </conditionalFormatting>
  <conditionalFormatting sqref="L21:S21">
    <cfRule type="expression" dxfId="12" priority="22">
      <formula>$L$20=TRUE</formula>
    </cfRule>
  </conditionalFormatting>
  <conditionalFormatting sqref="L27:S28">
    <cfRule type="expression" dxfId="11" priority="17">
      <formula>$L$26=TRUE</formula>
    </cfRule>
  </conditionalFormatting>
  <conditionalFormatting sqref="L32:S33">
    <cfRule type="expression" dxfId="10" priority="19">
      <formula>$L$31=TRUE</formula>
    </cfRule>
  </conditionalFormatting>
  <conditionalFormatting sqref="T45:T48">
    <cfRule type="expression" dxfId="9" priority="1">
      <formula>$D45=TRUE</formula>
    </cfRule>
  </conditionalFormatting>
  <conditionalFormatting sqref="T5:AA21 T25:AA44 U45:AA48">
    <cfRule type="expression" dxfId="8" priority="39">
      <formula>$T5=TRUE</formula>
    </cfRule>
  </conditionalFormatting>
  <conditionalFormatting sqref="T27:AA28">
    <cfRule type="expression" dxfId="7" priority="16">
      <formula>$T$26=TRUE</formula>
    </cfRule>
  </conditionalFormatting>
  <pageMargins left="0.7" right="0.7" top="0.75" bottom="0.75" header="0.3" footer="0.3"/>
  <pageSetup paperSize="9" scale="70" orientation="portrait" r:id="rId1"/>
  <drawing r:id="rId2"/>
  <legacyDrawing r:id="rId3"/>
  <mc:AlternateContent xmlns:mc="http://schemas.openxmlformats.org/markup-compatibility/2006">
    <mc:Choice Requires="x14">
      <controls>
        <mc:AlternateContent xmlns:mc="http://schemas.openxmlformats.org/markup-compatibility/2006">
          <mc:Choice Requires="x14">
            <control shapeId="1239" r:id="rId4" name="Check Box 215">
              <controlPr defaultSize="0" autoFill="0" autoLine="0" autoPict="0">
                <anchor moveWithCells="1">
                  <from>
                    <xdr:col>3</xdr:col>
                    <xdr:colOff>15240</xdr:colOff>
                    <xdr:row>3</xdr:row>
                    <xdr:rowOff>182880</xdr:rowOff>
                  </from>
                  <to>
                    <xdr:col>3</xdr:col>
                    <xdr:colOff>190500</xdr:colOff>
                    <xdr:row>5</xdr:row>
                    <xdr:rowOff>15240</xdr:rowOff>
                  </to>
                </anchor>
              </controlPr>
            </control>
          </mc:Choice>
        </mc:AlternateContent>
        <mc:AlternateContent xmlns:mc="http://schemas.openxmlformats.org/markup-compatibility/2006">
          <mc:Choice Requires="x14">
            <control shapeId="1240" r:id="rId5" name="Check Box 216">
              <controlPr defaultSize="0" autoFill="0" autoLine="0" autoPict="0">
                <anchor moveWithCells="1">
                  <from>
                    <xdr:col>3</xdr:col>
                    <xdr:colOff>15240</xdr:colOff>
                    <xdr:row>6</xdr:row>
                    <xdr:rowOff>22860</xdr:rowOff>
                  </from>
                  <to>
                    <xdr:col>3</xdr:col>
                    <xdr:colOff>190500</xdr:colOff>
                    <xdr:row>6</xdr:row>
                    <xdr:rowOff>213360</xdr:rowOff>
                  </to>
                </anchor>
              </controlPr>
            </control>
          </mc:Choice>
        </mc:AlternateContent>
        <mc:AlternateContent xmlns:mc="http://schemas.openxmlformats.org/markup-compatibility/2006">
          <mc:Choice Requires="x14">
            <control shapeId="1242" r:id="rId6" name="Check Box 218">
              <controlPr defaultSize="0" autoFill="0" autoLine="0" autoPict="0">
                <anchor moveWithCells="1">
                  <from>
                    <xdr:col>3</xdr:col>
                    <xdr:colOff>15240</xdr:colOff>
                    <xdr:row>10</xdr:row>
                    <xdr:rowOff>167640</xdr:rowOff>
                  </from>
                  <to>
                    <xdr:col>3</xdr:col>
                    <xdr:colOff>190500</xdr:colOff>
                    <xdr:row>11</xdr:row>
                    <xdr:rowOff>182880</xdr:rowOff>
                  </to>
                </anchor>
              </controlPr>
            </control>
          </mc:Choice>
        </mc:AlternateContent>
        <mc:AlternateContent xmlns:mc="http://schemas.openxmlformats.org/markup-compatibility/2006">
          <mc:Choice Requires="x14">
            <control shapeId="1243" r:id="rId7" name="Check Box 219">
              <controlPr defaultSize="0" autoFill="0" autoLine="0" autoPict="0">
                <anchor moveWithCells="1">
                  <from>
                    <xdr:col>7</xdr:col>
                    <xdr:colOff>15240</xdr:colOff>
                    <xdr:row>10</xdr:row>
                    <xdr:rowOff>167640</xdr:rowOff>
                  </from>
                  <to>
                    <xdr:col>7</xdr:col>
                    <xdr:colOff>190500</xdr:colOff>
                    <xdr:row>11</xdr:row>
                    <xdr:rowOff>182880</xdr:rowOff>
                  </to>
                </anchor>
              </controlPr>
            </control>
          </mc:Choice>
        </mc:AlternateContent>
        <mc:AlternateContent xmlns:mc="http://schemas.openxmlformats.org/markup-compatibility/2006">
          <mc:Choice Requires="x14">
            <control shapeId="1244" r:id="rId8" name="Check Box 220">
              <controlPr defaultSize="0" autoFill="0" autoLine="0" autoPict="0">
                <anchor moveWithCells="1">
                  <from>
                    <xdr:col>7</xdr:col>
                    <xdr:colOff>15240</xdr:colOff>
                    <xdr:row>9</xdr:row>
                    <xdr:rowOff>175260</xdr:rowOff>
                  </from>
                  <to>
                    <xdr:col>7</xdr:col>
                    <xdr:colOff>190500</xdr:colOff>
                    <xdr:row>11</xdr:row>
                    <xdr:rowOff>0</xdr:rowOff>
                  </to>
                </anchor>
              </controlPr>
            </control>
          </mc:Choice>
        </mc:AlternateContent>
        <mc:AlternateContent xmlns:mc="http://schemas.openxmlformats.org/markup-compatibility/2006">
          <mc:Choice Requires="x14">
            <control shapeId="1245" r:id="rId9" name="Check Box 221">
              <controlPr defaultSize="0" autoFill="0" autoLine="0" autoPict="0">
                <anchor moveWithCells="1">
                  <from>
                    <xdr:col>3</xdr:col>
                    <xdr:colOff>15240</xdr:colOff>
                    <xdr:row>11</xdr:row>
                    <xdr:rowOff>175260</xdr:rowOff>
                  </from>
                  <to>
                    <xdr:col>3</xdr:col>
                    <xdr:colOff>190500</xdr:colOff>
                    <xdr:row>12</xdr:row>
                    <xdr:rowOff>182880</xdr:rowOff>
                  </to>
                </anchor>
              </controlPr>
            </control>
          </mc:Choice>
        </mc:AlternateContent>
        <mc:AlternateContent xmlns:mc="http://schemas.openxmlformats.org/markup-compatibility/2006">
          <mc:Choice Requires="x14">
            <control shapeId="1247" r:id="rId10" name="Check Box 223">
              <controlPr defaultSize="0" autoFill="0" autoLine="0" autoPict="0">
                <anchor moveWithCells="1">
                  <from>
                    <xdr:col>3</xdr:col>
                    <xdr:colOff>15240</xdr:colOff>
                    <xdr:row>13</xdr:row>
                    <xdr:rowOff>175260</xdr:rowOff>
                  </from>
                  <to>
                    <xdr:col>3</xdr:col>
                    <xdr:colOff>190500</xdr:colOff>
                    <xdr:row>15</xdr:row>
                    <xdr:rowOff>0</xdr:rowOff>
                  </to>
                </anchor>
              </controlPr>
            </control>
          </mc:Choice>
        </mc:AlternateContent>
        <mc:AlternateContent xmlns:mc="http://schemas.openxmlformats.org/markup-compatibility/2006">
          <mc:Choice Requires="x14">
            <control shapeId="1248" r:id="rId11" name="Check Box 224">
              <controlPr defaultSize="0" autoFill="0" autoLine="0" autoPict="0">
                <anchor moveWithCells="1">
                  <from>
                    <xdr:col>3</xdr:col>
                    <xdr:colOff>15240</xdr:colOff>
                    <xdr:row>15</xdr:row>
                    <xdr:rowOff>167640</xdr:rowOff>
                  </from>
                  <to>
                    <xdr:col>3</xdr:col>
                    <xdr:colOff>190500</xdr:colOff>
                    <xdr:row>17</xdr:row>
                    <xdr:rowOff>0</xdr:rowOff>
                  </to>
                </anchor>
              </controlPr>
            </control>
          </mc:Choice>
        </mc:AlternateContent>
        <mc:AlternateContent xmlns:mc="http://schemas.openxmlformats.org/markup-compatibility/2006">
          <mc:Choice Requires="x14">
            <control shapeId="1249" r:id="rId12" name="Check Box 225">
              <controlPr defaultSize="0" autoFill="0" autoLine="0" autoPict="0">
                <anchor moveWithCells="1">
                  <from>
                    <xdr:col>3</xdr:col>
                    <xdr:colOff>15240</xdr:colOff>
                    <xdr:row>21</xdr:row>
                    <xdr:rowOff>22860</xdr:rowOff>
                  </from>
                  <to>
                    <xdr:col>3</xdr:col>
                    <xdr:colOff>190500</xdr:colOff>
                    <xdr:row>21</xdr:row>
                    <xdr:rowOff>213360</xdr:rowOff>
                  </to>
                </anchor>
              </controlPr>
            </control>
          </mc:Choice>
        </mc:AlternateContent>
        <mc:AlternateContent xmlns:mc="http://schemas.openxmlformats.org/markup-compatibility/2006">
          <mc:Choice Requires="x14">
            <control shapeId="1251" r:id="rId13" name="Check Box 227">
              <controlPr defaultSize="0" autoFill="0" autoLine="0" autoPict="0">
                <anchor moveWithCells="1">
                  <from>
                    <xdr:col>7</xdr:col>
                    <xdr:colOff>15240</xdr:colOff>
                    <xdr:row>21</xdr:row>
                    <xdr:rowOff>22860</xdr:rowOff>
                  </from>
                  <to>
                    <xdr:col>7</xdr:col>
                    <xdr:colOff>190500</xdr:colOff>
                    <xdr:row>21</xdr:row>
                    <xdr:rowOff>213360</xdr:rowOff>
                  </to>
                </anchor>
              </controlPr>
            </control>
          </mc:Choice>
        </mc:AlternateContent>
        <mc:AlternateContent xmlns:mc="http://schemas.openxmlformats.org/markup-compatibility/2006">
          <mc:Choice Requires="x14">
            <control shapeId="1252" r:id="rId14" name="Check Box 228">
              <controlPr defaultSize="0" autoFill="0" autoLine="0" autoPict="0">
                <anchor moveWithCells="1">
                  <from>
                    <xdr:col>9</xdr:col>
                    <xdr:colOff>15240</xdr:colOff>
                    <xdr:row>21</xdr:row>
                    <xdr:rowOff>22860</xdr:rowOff>
                  </from>
                  <to>
                    <xdr:col>9</xdr:col>
                    <xdr:colOff>190500</xdr:colOff>
                    <xdr:row>21</xdr:row>
                    <xdr:rowOff>213360</xdr:rowOff>
                  </to>
                </anchor>
              </controlPr>
            </control>
          </mc:Choice>
        </mc:AlternateContent>
        <mc:AlternateContent xmlns:mc="http://schemas.openxmlformats.org/markup-compatibility/2006">
          <mc:Choice Requires="x14">
            <control shapeId="1253" r:id="rId15" name="Check Box 229">
              <controlPr defaultSize="0" autoFill="0" autoLine="0" autoPict="0">
                <anchor moveWithCells="1">
                  <from>
                    <xdr:col>11</xdr:col>
                    <xdr:colOff>15240</xdr:colOff>
                    <xdr:row>21</xdr:row>
                    <xdr:rowOff>22860</xdr:rowOff>
                  </from>
                  <to>
                    <xdr:col>11</xdr:col>
                    <xdr:colOff>190500</xdr:colOff>
                    <xdr:row>21</xdr:row>
                    <xdr:rowOff>213360</xdr:rowOff>
                  </to>
                </anchor>
              </controlPr>
            </control>
          </mc:Choice>
        </mc:AlternateContent>
        <mc:AlternateContent xmlns:mc="http://schemas.openxmlformats.org/markup-compatibility/2006">
          <mc:Choice Requires="x14">
            <control shapeId="1254" r:id="rId16" name="Check Box 230">
              <controlPr defaultSize="0" autoFill="0" autoLine="0" autoPict="0">
                <anchor moveWithCells="1">
                  <from>
                    <xdr:col>13</xdr:col>
                    <xdr:colOff>15240</xdr:colOff>
                    <xdr:row>21</xdr:row>
                    <xdr:rowOff>22860</xdr:rowOff>
                  </from>
                  <to>
                    <xdr:col>13</xdr:col>
                    <xdr:colOff>190500</xdr:colOff>
                    <xdr:row>21</xdr:row>
                    <xdr:rowOff>213360</xdr:rowOff>
                  </to>
                </anchor>
              </controlPr>
            </control>
          </mc:Choice>
        </mc:AlternateContent>
        <mc:AlternateContent xmlns:mc="http://schemas.openxmlformats.org/markup-compatibility/2006">
          <mc:Choice Requires="x14">
            <control shapeId="1255" r:id="rId17" name="Check Box 231">
              <controlPr defaultSize="0" autoFill="0" autoLine="0" autoPict="0">
                <anchor moveWithCells="1">
                  <from>
                    <xdr:col>15</xdr:col>
                    <xdr:colOff>15240</xdr:colOff>
                    <xdr:row>21</xdr:row>
                    <xdr:rowOff>22860</xdr:rowOff>
                  </from>
                  <to>
                    <xdr:col>15</xdr:col>
                    <xdr:colOff>190500</xdr:colOff>
                    <xdr:row>21</xdr:row>
                    <xdr:rowOff>213360</xdr:rowOff>
                  </to>
                </anchor>
              </controlPr>
            </control>
          </mc:Choice>
        </mc:AlternateContent>
        <mc:AlternateContent xmlns:mc="http://schemas.openxmlformats.org/markup-compatibility/2006">
          <mc:Choice Requires="x14">
            <control shapeId="1256" r:id="rId18" name="Check Box 232">
              <controlPr defaultSize="0" autoFill="0" autoLine="0" autoPict="0">
                <anchor moveWithCells="1">
                  <from>
                    <xdr:col>17</xdr:col>
                    <xdr:colOff>15240</xdr:colOff>
                    <xdr:row>21</xdr:row>
                    <xdr:rowOff>22860</xdr:rowOff>
                  </from>
                  <to>
                    <xdr:col>17</xdr:col>
                    <xdr:colOff>190500</xdr:colOff>
                    <xdr:row>21</xdr:row>
                    <xdr:rowOff>213360</xdr:rowOff>
                  </to>
                </anchor>
              </controlPr>
            </control>
          </mc:Choice>
        </mc:AlternateContent>
        <mc:AlternateContent xmlns:mc="http://schemas.openxmlformats.org/markup-compatibility/2006">
          <mc:Choice Requires="x14">
            <control shapeId="1257" r:id="rId19" name="Check Box 233">
              <controlPr defaultSize="0" autoFill="0" autoLine="0" autoPict="0">
                <anchor moveWithCells="1">
                  <from>
                    <xdr:col>19</xdr:col>
                    <xdr:colOff>15240</xdr:colOff>
                    <xdr:row>21</xdr:row>
                    <xdr:rowOff>22860</xdr:rowOff>
                  </from>
                  <to>
                    <xdr:col>19</xdr:col>
                    <xdr:colOff>190500</xdr:colOff>
                    <xdr:row>21</xdr:row>
                    <xdr:rowOff>213360</xdr:rowOff>
                  </to>
                </anchor>
              </controlPr>
            </control>
          </mc:Choice>
        </mc:AlternateContent>
        <mc:AlternateContent xmlns:mc="http://schemas.openxmlformats.org/markup-compatibility/2006">
          <mc:Choice Requires="x14">
            <control shapeId="1258" r:id="rId20" name="Check Box 234">
              <controlPr defaultSize="0" autoFill="0" autoLine="0" autoPict="0">
                <anchor moveWithCells="1">
                  <from>
                    <xdr:col>21</xdr:col>
                    <xdr:colOff>15240</xdr:colOff>
                    <xdr:row>21</xdr:row>
                    <xdr:rowOff>22860</xdr:rowOff>
                  </from>
                  <to>
                    <xdr:col>21</xdr:col>
                    <xdr:colOff>190500</xdr:colOff>
                    <xdr:row>21</xdr:row>
                    <xdr:rowOff>213360</xdr:rowOff>
                  </to>
                </anchor>
              </controlPr>
            </control>
          </mc:Choice>
        </mc:AlternateContent>
        <mc:AlternateContent xmlns:mc="http://schemas.openxmlformats.org/markup-compatibility/2006">
          <mc:Choice Requires="x14">
            <control shapeId="1259" r:id="rId21" name="Check Box 235">
              <controlPr defaultSize="0" autoFill="0" autoLine="0" autoPict="0">
                <anchor moveWithCells="1">
                  <from>
                    <xdr:col>23</xdr:col>
                    <xdr:colOff>15240</xdr:colOff>
                    <xdr:row>21</xdr:row>
                    <xdr:rowOff>22860</xdr:rowOff>
                  </from>
                  <to>
                    <xdr:col>23</xdr:col>
                    <xdr:colOff>190500</xdr:colOff>
                    <xdr:row>21</xdr:row>
                    <xdr:rowOff>213360</xdr:rowOff>
                  </to>
                </anchor>
              </controlPr>
            </control>
          </mc:Choice>
        </mc:AlternateContent>
        <mc:AlternateContent xmlns:mc="http://schemas.openxmlformats.org/markup-compatibility/2006">
          <mc:Choice Requires="x14">
            <control shapeId="1260" r:id="rId22" name="Check Box 236">
              <controlPr defaultSize="0" autoFill="0" autoLine="0" autoPict="0">
                <anchor moveWithCells="1">
                  <from>
                    <xdr:col>25</xdr:col>
                    <xdr:colOff>15240</xdr:colOff>
                    <xdr:row>21</xdr:row>
                    <xdr:rowOff>22860</xdr:rowOff>
                  </from>
                  <to>
                    <xdr:col>25</xdr:col>
                    <xdr:colOff>190500</xdr:colOff>
                    <xdr:row>21</xdr:row>
                    <xdr:rowOff>213360</xdr:rowOff>
                  </to>
                </anchor>
              </controlPr>
            </control>
          </mc:Choice>
        </mc:AlternateContent>
        <mc:AlternateContent xmlns:mc="http://schemas.openxmlformats.org/markup-compatibility/2006">
          <mc:Choice Requires="x14">
            <control shapeId="1261" r:id="rId23" name="Check Box 237">
              <controlPr defaultSize="0" autoFill="0" autoLine="0" autoPict="0">
                <anchor moveWithCells="1">
                  <from>
                    <xdr:col>11</xdr:col>
                    <xdr:colOff>15240</xdr:colOff>
                    <xdr:row>8</xdr:row>
                    <xdr:rowOff>0</xdr:rowOff>
                  </from>
                  <to>
                    <xdr:col>11</xdr:col>
                    <xdr:colOff>190500</xdr:colOff>
                    <xdr:row>9</xdr:row>
                    <xdr:rowOff>22860</xdr:rowOff>
                  </to>
                </anchor>
              </controlPr>
            </control>
          </mc:Choice>
        </mc:AlternateContent>
        <mc:AlternateContent xmlns:mc="http://schemas.openxmlformats.org/markup-compatibility/2006">
          <mc:Choice Requires="x14">
            <control shapeId="1262" r:id="rId24" name="Check Box 238">
              <controlPr defaultSize="0" autoFill="0" autoLine="0" autoPict="0">
                <anchor moveWithCells="1">
                  <from>
                    <xdr:col>11</xdr:col>
                    <xdr:colOff>15240</xdr:colOff>
                    <xdr:row>6</xdr:row>
                    <xdr:rowOff>22860</xdr:rowOff>
                  </from>
                  <to>
                    <xdr:col>11</xdr:col>
                    <xdr:colOff>190500</xdr:colOff>
                    <xdr:row>6</xdr:row>
                    <xdr:rowOff>213360</xdr:rowOff>
                  </to>
                </anchor>
              </controlPr>
            </control>
          </mc:Choice>
        </mc:AlternateContent>
        <mc:AlternateContent xmlns:mc="http://schemas.openxmlformats.org/markup-compatibility/2006">
          <mc:Choice Requires="x14">
            <control shapeId="1263" r:id="rId25" name="Check Box 239">
              <controlPr defaultSize="0" autoFill="0" autoLine="0" autoPict="0">
                <anchor moveWithCells="1">
                  <from>
                    <xdr:col>11</xdr:col>
                    <xdr:colOff>15240</xdr:colOff>
                    <xdr:row>3</xdr:row>
                    <xdr:rowOff>182880</xdr:rowOff>
                  </from>
                  <to>
                    <xdr:col>11</xdr:col>
                    <xdr:colOff>190500</xdr:colOff>
                    <xdr:row>5</xdr:row>
                    <xdr:rowOff>15240</xdr:rowOff>
                  </to>
                </anchor>
              </controlPr>
            </control>
          </mc:Choice>
        </mc:AlternateContent>
        <mc:AlternateContent xmlns:mc="http://schemas.openxmlformats.org/markup-compatibility/2006">
          <mc:Choice Requires="x14">
            <control shapeId="1264" r:id="rId26" name="Check Box 240">
              <controlPr defaultSize="0" autoFill="0" autoLine="0" autoPict="0">
                <anchor moveWithCells="1">
                  <from>
                    <xdr:col>19</xdr:col>
                    <xdr:colOff>15240</xdr:colOff>
                    <xdr:row>3</xdr:row>
                    <xdr:rowOff>182880</xdr:rowOff>
                  </from>
                  <to>
                    <xdr:col>19</xdr:col>
                    <xdr:colOff>190500</xdr:colOff>
                    <xdr:row>5</xdr:row>
                    <xdr:rowOff>15240</xdr:rowOff>
                  </to>
                </anchor>
              </controlPr>
            </control>
          </mc:Choice>
        </mc:AlternateContent>
        <mc:AlternateContent xmlns:mc="http://schemas.openxmlformats.org/markup-compatibility/2006">
          <mc:Choice Requires="x14">
            <control shapeId="1265" r:id="rId27" name="Check Box 241">
              <controlPr defaultSize="0" autoFill="0" autoLine="0" autoPict="0">
                <anchor moveWithCells="1">
                  <from>
                    <xdr:col>19</xdr:col>
                    <xdr:colOff>15240</xdr:colOff>
                    <xdr:row>6</xdr:row>
                    <xdr:rowOff>22860</xdr:rowOff>
                  </from>
                  <to>
                    <xdr:col>19</xdr:col>
                    <xdr:colOff>190500</xdr:colOff>
                    <xdr:row>6</xdr:row>
                    <xdr:rowOff>213360</xdr:rowOff>
                  </to>
                </anchor>
              </controlPr>
            </control>
          </mc:Choice>
        </mc:AlternateContent>
        <mc:AlternateContent xmlns:mc="http://schemas.openxmlformats.org/markup-compatibility/2006">
          <mc:Choice Requires="x14">
            <control shapeId="1266" r:id="rId28" name="Check Box 242">
              <controlPr defaultSize="0" autoFill="0" autoLine="0" autoPict="0">
                <anchor moveWithCells="1">
                  <from>
                    <xdr:col>19</xdr:col>
                    <xdr:colOff>15240</xdr:colOff>
                    <xdr:row>8</xdr:row>
                    <xdr:rowOff>22860</xdr:rowOff>
                  </from>
                  <to>
                    <xdr:col>19</xdr:col>
                    <xdr:colOff>190500</xdr:colOff>
                    <xdr:row>9</xdr:row>
                    <xdr:rowOff>38100</xdr:rowOff>
                  </to>
                </anchor>
              </controlPr>
            </control>
          </mc:Choice>
        </mc:AlternateContent>
        <mc:AlternateContent xmlns:mc="http://schemas.openxmlformats.org/markup-compatibility/2006">
          <mc:Choice Requires="x14">
            <control shapeId="1267" r:id="rId29" name="Check Box 243">
              <controlPr defaultSize="0" autoFill="0" autoLine="0" autoPict="0">
                <anchor moveWithCells="1">
                  <from>
                    <xdr:col>11</xdr:col>
                    <xdr:colOff>15240</xdr:colOff>
                    <xdr:row>9</xdr:row>
                    <xdr:rowOff>0</xdr:rowOff>
                  </from>
                  <to>
                    <xdr:col>11</xdr:col>
                    <xdr:colOff>190500</xdr:colOff>
                    <xdr:row>10</xdr:row>
                    <xdr:rowOff>15240</xdr:rowOff>
                  </to>
                </anchor>
              </controlPr>
            </control>
          </mc:Choice>
        </mc:AlternateContent>
        <mc:AlternateContent xmlns:mc="http://schemas.openxmlformats.org/markup-compatibility/2006">
          <mc:Choice Requires="x14">
            <control shapeId="1268" r:id="rId30" name="Check Box 244">
              <controlPr defaultSize="0" autoFill="0" autoLine="0" autoPict="0">
                <anchor moveWithCells="1">
                  <from>
                    <xdr:col>11</xdr:col>
                    <xdr:colOff>15240</xdr:colOff>
                    <xdr:row>14</xdr:row>
                    <xdr:rowOff>22860</xdr:rowOff>
                  </from>
                  <to>
                    <xdr:col>11</xdr:col>
                    <xdr:colOff>190500</xdr:colOff>
                    <xdr:row>15</xdr:row>
                    <xdr:rowOff>38100</xdr:rowOff>
                  </to>
                </anchor>
              </controlPr>
            </control>
          </mc:Choice>
        </mc:AlternateContent>
        <mc:AlternateContent xmlns:mc="http://schemas.openxmlformats.org/markup-compatibility/2006">
          <mc:Choice Requires="x14">
            <control shapeId="1269" r:id="rId31" name="Check Box 245">
              <controlPr defaultSize="0" autoFill="0" autoLine="0" autoPict="0">
                <anchor moveWithCells="1">
                  <from>
                    <xdr:col>11</xdr:col>
                    <xdr:colOff>15240</xdr:colOff>
                    <xdr:row>16</xdr:row>
                    <xdr:rowOff>22860</xdr:rowOff>
                  </from>
                  <to>
                    <xdr:col>11</xdr:col>
                    <xdr:colOff>190500</xdr:colOff>
                    <xdr:row>17</xdr:row>
                    <xdr:rowOff>38100</xdr:rowOff>
                  </to>
                </anchor>
              </controlPr>
            </control>
          </mc:Choice>
        </mc:AlternateContent>
        <mc:AlternateContent xmlns:mc="http://schemas.openxmlformats.org/markup-compatibility/2006">
          <mc:Choice Requires="x14">
            <control shapeId="1270" r:id="rId32" name="Check Box 246">
              <controlPr defaultSize="0" autoFill="0" autoLine="0" autoPict="0">
                <anchor moveWithCells="1">
                  <from>
                    <xdr:col>11</xdr:col>
                    <xdr:colOff>15240</xdr:colOff>
                    <xdr:row>19</xdr:row>
                    <xdr:rowOff>22860</xdr:rowOff>
                  </from>
                  <to>
                    <xdr:col>11</xdr:col>
                    <xdr:colOff>190500</xdr:colOff>
                    <xdr:row>20</xdr:row>
                    <xdr:rowOff>38100</xdr:rowOff>
                  </to>
                </anchor>
              </controlPr>
            </control>
          </mc:Choice>
        </mc:AlternateContent>
        <mc:AlternateContent xmlns:mc="http://schemas.openxmlformats.org/markup-compatibility/2006">
          <mc:Choice Requires="x14">
            <control shapeId="1271" r:id="rId33" name="Check Box 247">
              <controlPr defaultSize="0" autoFill="0" autoLine="0" autoPict="0">
                <anchor moveWithCells="1">
                  <from>
                    <xdr:col>3</xdr:col>
                    <xdr:colOff>15240</xdr:colOff>
                    <xdr:row>23</xdr:row>
                    <xdr:rowOff>175260</xdr:rowOff>
                  </from>
                  <to>
                    <xdr:col>3</xdr:col>
                    <xdr:colOff>190500</xdr:colOff>
                    <xdr:row>24</xdr:row>
                    <xdr:rowOff>182880</xdr:rowOff>
                  </to>
                </anchor>
              </controlPr>
            </control>
          </mc:Choice>
        </mc:AlternateContent>
        <mc:AlternateContent xmlns:mc="http://schemas.openxmlformats.org/markup-compatibility/2006">
          <mc:Choice Requires="x14">
            <control shapeId="1272" r:id="rId34" name="Check Box 248">
              <controlPr defaultSize="0" autoFill="0" autoLine="0" autoPict="0">
                <anchor moveWithCells="1">
                  <from>
                    <xdr:col>11</xdr:col>
                    <xdr:colOff>15240</xdr:colOff>
                    <xdr:row>23</xdr:row>
                    <xdr:rowOff>182880</xdr:rowOff>
                  </from>
                  <to>
                    <xdr:col>11</xdr:col>
                    <xdr:colOff>190500</xdr:colOff>
                    <xdr:row>25</xdr:row>
                    <xdr:rowOff>0</xdr:rowOff>
                  </to>
                </anchor>
              </controlPr>
            </control>
          </mc:Choice>
        </mc:AlternateContent>
        <mc:AlternateContent xmlns:mc="http://schemas.openxmlformats.org/markup-compatibility/2006">
          <mc:Choice Requires="x14">
            <control shapeId="1273" r:id="rId35" name="Check Box 249">
              <controlPr defaultSize="0" autoFill="0" autoLine="0" autoPict="0">
                <anchor moveWithCells="1">
                  <from>
                    <xdr:col>19</xdr:col>
                    <xdr:colOff>15240</xdr:colOff>
                    <xdr:row>25</xdr:row>
                    <xdr:rowOff>15240</xdr:rowOff>
                  </from>
                  <to>
                    <xdr:col>19</xdr:col>
                    <xdr:colOff>190500</xdr:colOff>
                    <xdr:row>26</xdr:row>
                    <xdr:rowOff>30480</xdr:rowOff>
                  </to>
                </anchor>
              </controlPr>
            </control>
          </mc:Choice>
        </mc:AlternateContent>
        <mc:AlternateContent xmlns:mc="http://schemas.openxmlformats.org/markup-compatibility/2006">
          <mc:Choice Requires="x14">
            <control shapeId="1274" r:id="rId36" name="Check Box 250">
              <controlPr defaultSize="0" autoFill="0" autoLine="0" autoPict="0">
                <anchor moveWithCells="1">
                  <from>
                    <xdr:col>11</xdr:col>
                    <xdr:colOff>15240</xdr:colOff>
                    <xdr:row>25</xdr:row>
                    <xdr:rowOff>15240</xdr:rowOff>
                  </from>
                  <to>
                    <xdr:col>11</xdr:col>
                    <xdr:colOff>190500</xdr:colOff>
                    <xdr:row>26</xdr:row>
                    <xdr:rowOff>30480</xdr:rowOff>
                  </to>
                </anchor>
              </controlPr>
            </control>
          </mc:Choice>
        </mc:AlternateContent>
        <mc:AlternateContent xmlns:mc="http://schemas.openxmlformats.org/markup-compatibility/2006">
          <mc:Choice Requires="x14">
            <control shapeId="1275" r:id="rId37" name="Check Box 251">
              <controlPr defaultSize="0" autoFill="0" autoLine="0" autoPict="0">
                <anchor moveWithCells="1">
                  <from>
                    <xdr:col>3</xdr:col>
                    <xdr:colOff>15240</xdr:colOff>
                    <xdr:row>25</xdr:row>
                    <xdr:rowOff>15240</xdr:rowOff>
                  </from>
                  <to>
                    <xdr:col>3</xdr:col>
                    <xdr:colOff>190500</xdr:colOff>
                    <xdr:row>26</xdr:row>
                    <xdr:rowOff>30480</xdr:rowOff>
                  </to>
                </anchor>
              </controlPr>
            </control>
          </mc:Choice>
        </mc:AlternateContent>
        <mc:AlternateContent xmlns:mc="http://schemas.openxmlformats.org/markup-compatibility/2006">
          <mc:Choice Requires="x14">
            <control shapeId="1276" r:id="rId38" name="Check Box 252">
              <controlPr defaultSize="0" autoFill="0" autoLine="0" autoPict="0">
                <anchor moveWithCells="1">
                  <from>
                    <xdr:col>3</xdr:col>
                    <xdr:colOff>15240</xdr:colOff>
                    <xdr:row>27</xdr:row>
                    <xdr:rowOff>175260</xdr:rowOff>
                  </from>
                  <to>
                    <xdr:col>3</xdr:col>
                    <xdr:colOff>190500</xdr:colOff>
                    <xdr:row>29</xdr:row>
                    <xdr:rowOff>0</xdr:rowOff>
                  </to>
                </anchor>
              </controlPr>
            </control>
          </mc:Choice>
        </mc:AlternateContent>
        <mc:AlternateContent xmlns:mc="http://schemas.openxmlformats.org/markup-compatibility/2006">
          <mc:Choice Requires="x14">
            <control shapeId="1277" r:id="rId39" name="Check Box 253">
              <controlPr defaultSize="0" autoFill="0" autoLine="0" autoPict="0">
                <anchor moveWithCells="1">
                  <from>
                    <xdr:col>11</xdr:col>
                    <xdr:colOff>15240</xdr:colOff>
                    <xdr:row>27</xdr:row>
                    <xdr:rowOff>175260</xdr:rowOff>
                  </from>
                  <to>
                    <xdr:col>11</xdr:col>
                    <xdr:colOff>190500</xdr:colOff>
                    <xdr:row>29</xdr:row>
                    <xdr:rowOff>0</xdr:rowOff>
                  </to>
                </anchor>
              </controlPr>
            </control>
          </mc:Choice>
        </mc:AlternateContent>
        <mc:AlternateContent xmlns:mc="http://schemas.openxmlformats.org/markup-compatibility/2006">
          <mc:Choice Requires="x14">
            <control shapeId="1278" r:id="rId40" name="Check Box 254">
              <controlPr defaultSize="0" autoFill="0" autoLine="0" autoPict="0">
                <anchor moveWithCells="1">
                  <from>
                    <xdr:col>3</xdr:col>
                    <xdr:colOff>15240</xdr:colOff>
                    <xdr:row>29</xdr:row>
                    <xdr:rowOff>175260</xdr:rowOff>
                  </from>
                  <to>
                    <xdr:col>3</xdr:col>
                    <xdr:colOff>190500</xdr:colOff>
                    <xdr:row>31</xdr:row>
                    <xdr:rowOff>0</xdr:rowOff>
                  </to>
                </anchor>
              </controlPr>
            </control>
          </mc:Choice>
        </mc:AlternateContent>
        <mc:AlternateContent xmlns:mc="http://schemas.openxmlformats.org/markup-compatibility/2006">
          <mc:Choice Requires="x14">
            <control shapeId="1279" r:id="rId41" name="Check Box 255">
              <controlPr defaultSize="0" autoFill="0" autoLine="0" autoPict="0">
                <anchor moveWithCells="1">
                  <from>
                    <xdr:col>11</xdr:col>
                    <xdr:colOff>15240</xdr:colOff>
                    <xdr:row>29</xdr:row>
                    <xdr:rowOff>175260</xdr:rowOff>
                  </from>
                  <to>
                    <xdr:col>11</xdr:col>
                    <xdr:colOff>190500</xdr:colOff>
                    <xdr:row>31</xdr:row>
                    <xdr:rowOff>0</xdr:rowOff>
                  </to>
                </anchor>
              </controlPr>
            </control>
          </mc:Choice>
        </mc:AlternateContent>
        <mc:AlternateContent xmlns:mc="http://schemas.openxmlformats.org/markup-compatibility/2006">
          <mc:Choice Requires="x14">
            <control shapeId="1281" r:id="rId42" name="Check Box 257">
              <controlPr defaultSize="0" autoFill="0" autoLine="0" autoPict="0">
                <anchor moveWithCells="1">
                  <from>
                    <xdr:col>2</xdr:col>
                    <xdr:colOff>1127760</xdr:colOff>
                    <xdr:row>33</xdr:row>
                    <xdr:rowOff>175260</xdr:rowOff>
                  </from>
                  <to>
                    <xdr:col>3</xdr:col>
                    <xdr:colOff>175260</xdr:colOff>
                    <xdr:row>35</xdr:row>
                    <xdr:rowOff>15240</xdr:rowOff>
                  </to>
                </anchor>
              </controlPr>
            </control>
          </mc:Choice>
        </mc:AlternateContent>
        <mc:AlternateContent xmlns:mc="http://schemas.openxmlformats.org/markup-compatibility/2006">
          <mc:Choice Requires="x14">
            <control shapeId="1284" r:id="rId43" name="Check Box 260">
              <controlPr defaultSize="0" autoFill="0" autoLine="0" autoPict="0">
                <anchor moveWithCells="1">
                  <from>
                    <xdr:col>19</xdr:col>
                    <xdr:colOff>15240</xdr:colOff>
                    <xdr:row>35</xdr:row>
                    <xdr:rowOff>167640</xdr:rowOff>
                  </from>
                  <to>
                    <xdr:col>19</xdr:col>
                    <xdr:colOff>190500</xdr:colOff>
                    <xdr:row>36</xdr:row>
                    <xdr:rowOff>175260</xdr:rowOff>
                  </to>
                </anchor>
              </controlPr>
            </control>
          </mc:Choice>
        </mc:AlternateContent>
        <mc:AlternateContent xmlns:mc="http://schemas.openxmlformats.org/markup-compatibility/2006">
          <mc:Choice Requires="x14">
            <control shapeId="1285" r:id="rId44" name="Check Box 261">
              <controlPr defaultSize="0" autoFill="0" autoLine="0" autoPict="0">
                <anchor moveWithCells="1">
                  <from>
                    <xdr:col>19</xdr:col>
                    <xdr:colOff>15240</xdr:colOff>
                    <xdr:row>36</xdr:row>
                    <xdr:rowOff>167640</xdr:rowOff>
                  </from>
                  <to>
                    <xdr:col>19</xdr:col>
                    <xdr:colOff>190500</xdr:colOff>
                    <xdr:row>37</xdr:row>
                    <xdr:rowOff>182880</xdr:rowOff>
                  </to>
                </anchor>
              </controlPr>
            </control>
          </mc:Choice>
        </mc:AlternateContent>
        <mc:AlternateContent xmlns:mc="http://schemas.openxmlformats.org/markup-compatibility/2006">
          <mc:Choice Requires="x14">
            <control shapeId="1286" r:id="rId45" name="Check Box 262">
              <controlPr defaultSize="0" autoFill="0" autoLine="0" autoPict="0">
                <anchor moveWithCells="1">
                  <from>
                    <xdr:col>19</xdr:col>
                    <xdr:colOff>15240</xdr:colOff>
                    <xdr:row>37</xdr:row>
                    <xdr:rowOff>175260</xdr:rowOff>
                  </from>
                  <to>
                    <xdr:col>19</xdr:col>
                    <xdr:colOff>190500</xdr:colOff>
                    <xdr:row>39</xdr:row>
                    <xdr:rowOff>0</xdr:rowOff>
                  </to>
                </anchor>
              </controlPr>
            </control>
          </mc:Choice>
        </mc:AlternateContent>
        <mc:AlternateContent xmlns:mc="http://schemas.openxmlformats.org/markup-compatibility/2006">
          <mc:Choice Requires="x14">
            <control shapeId="1287" r:id="rId46" name="Check Box 263">
              <controlPr defaultSize="0" autoFill="0" autoLine="0" autoPict="0">
                <anchor moveWithCells="1">
                  <from>
                    <xdr:col>19</xdr:col>
                    <xdr:colOff>15240</xdr:colOff>
                    <xdr:row>38</xdr:row>
                    <xdr:rowOff>167640</xdr:rowOff>
                  </from>
                  <to>
                    <xdr:col>19</xdr:col>
                    <xdr:colOff>190500</xdr:colOff>
                    <xdr:row>40</xdr:row>
                    <xdr:rowOff>0</xdr:rowOff>
                  </to>
                </anchor>
              </controlPr>
            </control>
          </mc:Choice>
        </mc:AlternateContent>
        <mc:AlternateContent xmlns:mc="http://schemas.openxmlformats.org/markup-compatibility/2006">
          <mc:Choice Requires="x14">
            <control shapeId="1288" r:id="rId47" name="Check Box 264">
              <controlPr defaultSize="0" autoFill="0" autoLine="0" autoPict="0">
                <anchor moveWithCells="1">
                  <from>
                    <xdr:col>19</xdr:col>
                    <xdr:colOff>15240</xdr:colOff>
                    <xdr:row>39</xdr:row>
                    <xdr:rowOff>167640</xdr:rowOff>
                  </from>
                  <to>
                    <xdr:col>19</xdr:col>
                    <xdr:colOff>190500</xdr:colOff>
                    <xdr:row>40</xdr:row>
                    <xdr:rowOff>182880</xdr:rowOff>
                  </to>
                </anchor>
              </controlPr>
            </control>
          </mc:Choice>
        </mc:AlternateContent>
        <mc:AlternateContent xmlns:mc="http://schemas.openxmlformats.org/markup-compatibility/2006">
          <mc:Choice Requires="x14">
            <control shapeId="1289" r:id="rId48" name="Check Box 265">
              <controlPr defaultSize="0" autoFill="0" autoLine="0" autoPict="0">
                <anchor moveWithCells="1">
                  <from>
                    <xdr:col>19</xdr:col>
                    <xdr:colOff>0</xdr:colOff>
                    <xdr:row>41</xdr:row>
                    <xdr:rowOff>15240</xdr:rowOff>
                  </from>
                  <to>
                    <xdr:col>19</xdr:col>
                    <xdr:colOff>182880</xdr:colOff>
                    <xdr:row>42</xdr:row>
                    <xdr:rowOff>30480</xdr:rowOff>
                  </to>
                </anchor>
              </controlPr>
            </control>
          </mc:Choice>
        </mc:AlternateContent>
        <mc:AlternateContent xmlns:mc="http://schemas.openxmlformats.org/markup-compatibility/2006">
          <mc:Choice Requires="x14">
            <control shapeId="1290" r:id="rId49" name="Check Box 266">
              <controlPr defaultSize="0" autoFill="0" autoLine="0" autoPict="0">
                <anchor moveWithCells="1">
                  <from>
                    <xdr:col>19</xdr:col>
                    <xdr:colOff>15240</xdr:colOff>
                    <xdr:row>41</xdr:row>
                    <xdr:rowOff>175260</xdr:rowOff>
                  </from>
                  <to>
                    <xdr:col>19</xdr:col>
                    <xdr:colOff>190500</xdr:colOff>
                    <xdr:row>43</xdr:row>
                    <xdr:rowOff>0</xdr:rowOff>
                  </to>
                </anchor>
              </controlPr>
            </control>
          </mc:Choice>
        </mc:AlternateContent>
        <mc:AlternateContent xmlns:mc="http://schemas.openxmlformats.org/markup-compatibility/2006">
          <mc:Choice Requires="x14">
            <control shapeId="1246" r:id="rId50" name="Check Box 222">
              <controlPr defaultSize="0" autoFill="0" autoLine="0" autoPict="0">
                <anchor moveWithCells="1">
                  <from>
                    <xdr:col>3</xdr:col>
                    <xdr:colOff>15240</xdr:colOff>
                    <xdr:row>12</xdr:row>
                    <xdr:rowOff>175260</xdr:rowOff>
                  </from>
                  <to>
                    <xdr:col>3</xdr:col>
                    <xdr:colOff>190500</xdr:colOff>
                    <xdr:row>13</xdr:row>
                    <xdr:rowOff>182880</xdr:rowOff>
                  </to>
                </anchor>
              </controlPr>
            </control>
          </mc:Choice>
        </mc:AlternateContent>
        <mc:AlternateContent xmlns:mc="http://schemas.openxmlformats.org/markup-compatibility/2006">
          <mc:Choice Requires="x14">
            <control shapeId="1250" r:id="rId51" name="Check Box 226">
              <controlPr defaultSize="0" autoFill="0" autoLine="0" autoPict="0">
                <anchor moveWithCells="1">
                  <from>
                    <xdr:col>5</xdr:col>
                    <xdr:colOff>15240</xdr:colOff>
                    <xdr:row>21</xdr:row>
                    <xdr:rowOff>22860</xdr:rowOff>
                  </from>
                  <to>
                    <xdr:col>5</xdr:col>
                    <xdr:colOff>190500</xdr:colOff>
                    <xdr:row>21</xdr:row>
                    <xdr:rowOff>213360</xdr:rowOff>
                  </to>
                </anchor>
              </controlPr>
            </control>
          </mc:Choice>
        </mc:AlternateContent>
        <mc:AlternateContent xmlns:mc="http://schemas.openxmlformats.org/markup-compatibility/2006">
          <mc:Choice Requires="x14">
            <control shapeId="1241" r:id="rId52" name="Check Box 217">
              <controlPr defaultSize="0" autoFill="0" autoLine="0" autoPict="0">
                <anchor moveWithCells="1">
                  <from>
                    <xdr:col>3</xdr:col>
                    <xdr:colOff>15240</xdr:colOff>
                    <xdr:row>9</xdr:row>
                    <xdr:rowOff>175260</xdr:rowOff>
                  </from>
                  <to>
                    <xdr:col>3</xdr:col>
                    <xdr:colOff>190500</xdr:colOff>
                    <xdr:row>11</xdr:row>
                    <xdr:rowOff>0</xdr:rowOff>
                  </to>
                </anchor>
              </controlPr>
            </control>
          </mc:Choice>
        </mc:AlternateContent>
        <mc:AlternateContent xmlns:mc="http://schemas.openxmlformats.org/markup-compatibility/2006">
          <mc:Choice Requires="x14">
            <control shapeId="1280" r:id="rId53" name="Check Box 256">
              <controlPr defaultSize="0" autoFill="0" autoLine="0" autoPict="0">
                <anchor moveWithCells="1">
                  <from>
                    <xdr:col>2</xdr:col>
                    <xdr:colOff>1127760</xdr:colOff>
                    <xdr:row>32</xdr:row>
                    <xdr:rowOff>182880</xdr:rowOff>
                  </from>
                  <to>
                    <xdr:col>3</xdr:col>
                    <xdr:colOff>175260</xdr:colOff>
                    <xdr:row>34</xdr:row>
                    <xdr:rowOff>15240</xdr:rowOff>
                  </to>
                </anchor>
              </controlPr>
            </control>
          </mc:Choice>
        </mc:AlternateContent>
        <mc:AlternateContent xmlns:mc="http://schemas.openxmlformats.org/markup-compatibility/2006">
          <mc:Choice Requires="x14">
            <control shapeId="1291" r:id="rId54" name="Check Box 267">
              <controlPr defaultSize="0" autoFill="0" autoLine="0" autoPict="0">
                <anchor moveWithCells="1">
                  <from>
                    <xdr:col>6</xdr:col>
                    <xdr:colOff>266700</xdr:colOff>
                    <xdr:row>32</xdr:row>
                    <xdr:rowOff>182880</xdr:rowOff>
                  </from>
                  <to>
                    <xdr:col>7</xdr:col>
                    <xdr:colOff>175260</xdr:colOff>
                    <xdr:row>34</xdr:row>
                    <xdr:rowOff>15240</xdr:rowOff>
                  </to>
                </anchor>
              </controlPr>
            </control>
          </mc:Choice>
        </mc:AlternateContent>
        <mc:AlternateContent xmlns:mc="http://schemas.openxmlformats.org/markup-compatibility/2006">
          <mc:Choice Requires="x14">
            <control shapeId="1292" r:id="rId55" name="Check Box 268">
              <controlPr defaultSize="0" autoFill="0" autoLine="0" autoPict="0">
                <anchor moveWithCells="1">
                  <from>
                    <xdr:col>6</xdr:col>
                    <xdr:colOff>266700</xdr:colOff>
                    <xdr:row>33</xdr:row>
                    <xdr:rowOff>175260</xdr:rowOff>
                  </from>
                  <to>
                    <xdr:col>7</xdr:col>
                    <xdr:colOff>175260</xdr:colOff>
                    <xdr:row>35</xdr:row>
                    <xdr:rowOff>15240</xdr:rowOff>
                  </to>
                </anchor>
              </controlPr>
            </control>
          </mc:Choice>
        </mc:AlternateContent>
        <mc:AlternateContent xmlns:mc="http://schemas.openxmlformats.org/markup-compatibility/2006">
          <mc:Choice Requires="x14">
            <control shapeId="1283" r:id="rId56" name="Check Box 259">
              <controlPr defaultSize="0" autoFill="0" autoLine="0" autoPict="0">
                <anchor moveWithCells="1">
                  <from>
                    <xdr:col>2</xdr:col>
                    <xdr:colOff>1127760</xdr:colOff>
                    <xdr:row>37</xdr:row>
                    <xdr:rowOff>0</xdr:rowOff>
                  </from>
                  <to>
                    <xdr:col>3</xdr:col>
                    <xdr:colOff>175260</xdr:colOff>
                    <xdr:row>38</xdr:row>
                    <xdr:rowOff>15240</xdr:rowOff>
                  </to>
                </anchor>
              </controlPr>
            </control>
          </mc:Choice>
        </mc:AlternateContent>
        <mc:AlternateContent xmlns:mc="http://schemas.openxmlformats.org/markup-compatibility/2006">
          <mc:Choice Requires="x14">
            <control shapeId="1282" r:id="rId57" name="Check Box 258">
              <controlPr defaultSize="0" autoFill="0" autoLine="0" autoPict="0">
                <anchor moveWithCells="1">
                  <from>
                    <xdr:col>2</xdr:col>
                    <xdr:colOff>1127760</xdr:colOff>
                    <xdr:row>36</xdr:row>
                    <xdr:rowOff>0</xdr:rowOff>
                  </from>
                  <to>
                    <xdr:col>3</xdr:col>
                    <xdr:colOff>175260</xdr:colOff>
                    <xdr:row>37</xdr:row>
                    <xdr:rowOff>22860</xdr:rowOff>
                  </to>
                </anchor>
              </controlPr>
            </control>
          </mc:Choice>
        </mc:AlternateContent>
        <mc:AlternateContent xmlns:mc="http://schemas.openxmlformats.org/markup-compatibility/2006">
          <mc:Choice Requires="x14">
            <control shapeId="1294" r:id="rId58" name="Check Box 270">
              <controlPr defaultSize="0" autoFill="0" autoLine="0" autoPict="0">
                <anchor moveWithCells="1">
                  <from>
                    <xdr:col>3</xdr:col>
                    <xdr:colOff>15240</xdr:colOff>
                    <xdr:row>42</xdr:row>
                    <xdr:rowOff>182880</xdr:rowOff>
                  </from>
                  <to>
                    <xdr:col>3</xdr:col>
                    <xdr:colOff>190500</xdr:colOff>
                    <xdr:row>44</xdr:row>
                    <xdr:rowOff>15240</xdr:rowOff>
                  </to>
                </anchor>
              </controlPr>
            </control>
          </mc:Choice>
        </mc:AlternateContent>
        <mc:AlternateContent xmlns:mc="http://schemas.openxmlformats.org/markup-compatibility/2006">
          <mc:Choice Requires="x14">
            <control shapeId="1295" r:id="rId59" name="Check Box 271">
              <controlPr defaultSize="0" autoFill="0" autoLine="0" autoPict="0">
                <anchor moveWithCells="1">
                  <from>
                    <xdr:col>19</xdr:col>
                    <xdr:colOff>15240</xdr:colOff>
                    <xdr:row>43</xdr:row>
                    <xdr:rowOff>175260</xdr:rowOff>
                  </from>
                  <to>
                    <xdr:col>19</xdr:col>
                    <xdr:colOff>190500</xdr:colOff>
                    <xdr:row>45</xdr:row>
                    <xdr:rowOff>15240</xdr:rowOff>
                  </to>
                </anchor>
              </controlPr>
            </control>
          </mc:Choice>
        </mc:AlternateContent>
        <mc:AlternateContent xmlns:mc="http://schemas.openxmlformats.org/markup-compatibility/2006">
          <mc:Choice Requires="x14">
            <control shapeId="1296" r:id="rId60" name="Check Box 272">
              <controlPr defaultSize="0" autoFill="0" autoLine="0" autoPict="0">
                <anchor moveWithCells="1">
                  <from>
                    <xdr:col>11</xdr:col>
                    <xdr:colOff>15240</xdr:colOff>
                    <xdr:row>45</xdr:row>
                    <xdr:rowOff>22860</xdr:rowOff>
                  </from>
                  <to>
                    <xdr:col>11</xdr:col>
                    <xdr:colOff>190500</xdr:colOff>
                    <xdr:row>45</xdr:row>
                    <xdr:rowOff>213360</xdr:rowOff>
                  </to>
                </anchor>
              </controlPr>
            </control>
          </mc:Choice>
        </mc:AlternateContent>
        <mc:AlternateContent xmlns:mc="http://schemas.openxmlformats.org/markup-compatibility/2006">
          <mc:Choice Requires="x14">
            <control shapeId="1297" r:id="rId61" name="Check Box 273">
              <controlPr defaultSize="0" autoFill="0" autoLine="0" autoPict="0">
                <anchor moveWithCells="1">
                  <from>
                    <xdr:col>11</xdr:col>
                    <xdr:colOff>15240</xdr:colOff>
                    <xdr:row>46</xdr:row>
                    <xdr:rowOff>22860</xdr:rowOff>
                  </from>
                  <to>
                    <xdr:col>11</xdr:col>
                    <xdr:colOff>190500</xdr:colOff>
                    <xdr:row>46</xdr:row>
                    <xdr:rowOff>205740</xdr:rowOff>
                  </to>
                </anchor>
              </controlPr>
            </control>
          </mc:Choice>
        </mc:AlternateContent>
        <mc:AlternateContent xmlns:mc="http://schemas.openxmlformats.org/markup-compatibility/2006">
          <mc:Choice Requires="x14">
            <control shapeId="1298" r:id="rId62" name="Check Box 274">
              <controlPr defaultSize="0" autoFill="0" autoLine="0" autoPict="0">
                <anchor moveWithCells="1">
                  <from>
                    <xdr:col>19</xdr:col>
                    <xdr:colOff>15240</xdr:colOff>
                    <xdr:row>45</xdr:row>
                    <xdr:rowOff>22860</xdr:rowOff>
                  </from>
                  <to>
                    <xdr:col>19</xdr:col>
                    <xdr:colOff>190500</xdr:colOff>
                    <xdr:row>45</xdr:row>
                    <xdr:rowOff>213360</xdr:rowOff>
                  </to>
                </anchor>
              </controlPr>
            </control>
          </mc:Choice>
        </mc:AlternateContent>
        <mc:AlternateContent xmlns:mc="http://schemas.openxmlformats.org/markup-compatibility/2006">
          <mc:Choice Requires="x14">
            <control shapeId="1299" r:id="rId63" name="Check Box 275">
              <controlPr defaultSize="0" autoFill="0" autoLine="0" autoPict="0">
                <anchor moveWithCells="1">
                  <from>
                    <xdr:col>19</xdr:col>
                    <xdr:colOff>15240</xdr:colOff>
                    <xdr:row>46</xdr:row>
                    <xdr:rowOff>22860</xdr:rowOff>
                  </from>
                  <to>
                    <xdr:col>19</xdr:col>
                    <xdr:colOff>190500</xdr:colOff>
                    <xdr:row>46</xdr:row>
                    <xdr:rowOff>205740</xdr:rowOff>
                  </to>
                </anchor>
              </controlPr>
            </control>
          </mc:Choice>
        </mc:AlternateContent>
        <mc:AlternateContent xmlns:mc="http://schemas.openxmlformats.org/markup-compatibility/2006">
          <mc:Choice Requires="x14">
            <control shapeId="1300" r:id="rId64" name="Check Box 276">
              <controlPr defaultSize="0" autoFill="0" autoLine="0" autoPict="0">
                <anchor moveWithCells="1">
                  <from>
                    <xdr:col>19</xdr:col>
                    <xdr:colOff>15240</xdr:colOff>
                    <xdr:row>46</xdr:row>
                    <xdr:rowOff>243840</xdr:rowOff>
                  </from>
                  <to>
                    <xdr:col>19</xdr:col>
                    <xdr:colOff>190500</xdr:colOff>
                    <xdr:row>47</xdr:row>
                    <xdr:rowOff>175260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42B89F-FFB3-475D-B260-B5909C395CA7}">
  <dimension ref="A1:K45"/>
  <sheetViews>
    <sheetView showGridLines="0" view="pageLayout" zoomScale="87" zoomScaleNormal="77" zoomScaleSheetLayoutView="180" zoomScalePageLayoutView="87" workbookViewId="0"/>
  </sheetViews>
  <sheetFormatPr defaultColWidth="9" defaultRowHeight="13.2" x14ac:dyDescent="0.45"/>
  <cols>
    <col min="1" max="1" width="9" style="144"/>
    <col min="2" max="2" width="6.296875" style="144" bestFit="1" customWidth="1"/>
    <col min="3" max="3" width="16" style="144" bestFit="1" customWidth="1"/>
    <col min="4" max="4" width="2.796875" style="145" customWidth="1"/>
    <col min="5" max="5" width="22.796875" style="145" customWidth="1"/>
    <col min="6" max="6" width="2.796875" style="145" customWidth="1"/>
    <col min="7" max="7" width="10.59765625" style="145" customWidth="1"/>
    <col min="8" max="8" width="2.796875" style="145" customWidth="1"/>
    <col min="9" max="9" width="10.59765625" style="145" customWidth="1"/>
    <col min="10" max="10" width="2.796875" style="145" customWidth="1"/>
    <col min="11" max="11" width="22.796875" style="145" customWidth="1"/>
    <col min="12" max="16384" width="9" style="17"/>
  </cols>
  <sheetData>
    <row r="1" spans="1:11" x14ac:dyDescent="0.45">
      <c r="A1" s="17" t="s">
        <v>223</v>
      </c>
    </row>
    <row r="2" spans="1:11" ht="13.8" thickBot="1" x14ac:dyDescent="0.5">
      <c r="A2" s="146" t="s">
        <v>127</v>
      </c>
    </row>
    <row r="3" spans="1:11" x14ac:dyDescent="0.45">
      <c r="A3" s="330" t="s">
        <v>77</v>
      </c>
      <c r="B3" s="331"/>
      <c r="C3" s="332"/>
      <c r="D3" s="147" t="s">
        <v>78</v>
      </c>
      <c r="E3" s="148"/>
      <c r="F3" s="147" t="s">
        <v>79</v>
      </c>
      <c r="G3" s="148"/>
      <c r="H3" s="148"/>
      <c r="I3" s="148"/>
      <c r="J3" s="147" t="s">
        <v>80</v>
      </c>
      <c r="K3" s="149"/>
    </row>
    <row r="4" spans="1:11" ht="13.8" thickBot="1" x14ac:dyDescent="0.5">
      <c r="A4" s="324" t="s">
        <v>81</v>
      </c>
      <c r="B4" s="326"/>
      <c r="C4" s="325"/>
      <c r="D4" s="150"/>
      <c r="E4" s="151"/>
      <c r="F4" s="152"/>
      <c r="G4" s="153"/>
      <c r="H4" s="153"/>
      <c r="I4" s="153"/>
      <c r="J4" s="152"/>
      <c r="K4" s="154"/>
    </row>
    <row r="5" spans="1:11" x14ac:dyDescent="0.45">
      <c r="A5" s="311" t="s">
        <v>8</v>
      </c>
      <c r="B5" s="301" t="s">
        <v>9</v>
      </c>
      <c r="C5" s="302"/>
      <c r="D5" s="27" t="b">
        <v>0</v>
      </c>
      <c r="E5" s="28" t="s">
        <v>82</v>
      </c>
      <c r="F5" s="155"/>
      <c r="G5" s="28" t="s">
        <v>83</v>
      </c>
      <c r="H5" s="28"/>
      <c r="I5" s="31"/>
      <c r="J5" s="27" t="b">
        <v>0</v>
      </c>
      <c r="K5" s="156" t="s">
        <v>84</v>
      </c>
    </row>
    <row r="6" spans="1:11" x14ac:dyDescent="0.45">
      <c r="A6" s="312"/>
      <c r="B6" s="304" t="s">
        <v>85</v>
      </c>
      <c r="C6" s="305"/>
      <c r="D6" s="52"/>
      <c r="E6" s="34" t="s">
        <v>86</v>
      </c>
      <c r="F6" s="157"/>
      <c r="G6" s="84" t="s">
        <v>83</v>
      </c>
      <c r="H6" s="158"/>
      <c r="I6" s="159"/>
      <c r="J6" s="52"/>
      <c r="K6" s="160" t="s">
        <v>87</v>
      </c>
    </row>
    <row r="7" spans="1:11" ht="13.8" thickBot="1" x14ac:dyDescent="0.5">
      <c r="A7" s="312"/>
      <c r="B7" s="333" t="s">
        <v>88</v>
      </c>
      <c r="C7" s="334"/>
      <c r="D7" s="54"/>
      <c r="E7" s="161" t="s">
        <v>89</v>
      </c>
      <c r="F7" s="162"/>
      <c r="G7" s="163"/>
      <c r="H7" s="163"/>
      <c r="I7" s="164"/>
      <c r="J7" s="54"/>
      <c r="K7" s="165" t="s">
        <v>90</v>
      </c>
    </row>
    <row r="8" spans="1:11" ht="13.8" thickBot="1" x14ac:dyDescent="0.5">
      <c r="A8" s="312"/>
      <c r="B8" s="311" t="s">
        <v>19</v>
      </c>
      <c r="C8" s="166" t="s">
        <v>20</v>
      </c>
      <c r="D8" s="167" t="s">
        <v>191</v>
      </c>
      <c r="E8" s="47"/>
      <c r="F8" s="168"/>
      <c r="G8" s="168"/>
      <c r="H8" s="168"/>
      <c r="I8" s="168"/>
      <c r="J8" s="169"/>
      <c r="K8" s="170"/>
    </row>
    <row r="9" spans="1:11" x14ac:dyDescent="0.45">
      <c r="A9" s="312"/>
      <c r="B9" s="312"/>
      <c r="C9" s="311" t="s">
        <v>21</v>
      </c>
      <c r="D9" s="52"/>
      <c r="E9" s="86"/>
      <c r="F9" s="38" t="b">
        <v>0</v>
      </c>
      <c r="G9" s="84" t="s">
        <v>91</v>
      </c>
      <c r="H9" s="84"/>
      <c r="I9" s="84"/>
      <c r="J9" s="38" t="b">
        <v>0</v>
      </c>
      <c r="K9" s="87" t="s">
        <v>92</v>
      </c>
    </row>
    <row r="10" spans="1:11" x14ac:dyDescent="0.45">
      <c r="A10" s="312"/>
      <c r="B10" s="312"/>
      <c r="C10" s="312"/>
      <c r="D10" s="52"/>
      <c r="E10" s="86"/>
      <c r="F10" s="38" t="b">
        <v>0</v>
      </c>
      <c r="G10" s="84" t="s">
        <v>24</v>
      </c>
      <c r="H10" s="84"/>
      <c r="I10" s="84"/>
      <c r="J10" s="52"/>
      <c r="K10" s="171"/>
    </row>
    <row r="11" spans="1:11" ht="13.8" thickBot="1" x14ac:dyDescent="0.5">
      <c r="A11" s="312"/>
      <c r="B11" s="312"/>
      <c r="C11" s="327"/>
      <c r="D11" s="52"/>
      <c r="E11" s="86"/>
      <c r="F11" s="38" t="b">
        <v>0</v>
      </c>
      <c r="G11" s="84" t="s">
        <v>143</v>
      </c>
      <c r="H11" s="84"/>
      <c r="I11" s="84"/>
      <c r="J11" s="52"/>
      <c r="K11" s="171"/>
    </row>
    <row r="12" spans="1:11" x14ac:dyDescent="0.45">
      <c r="A12" s="312"/>
      <c r="B12" s="312"/>
      <c r="C12" s="311" t="s">
        <v>93</v>
      </c>
      <c r="D12" s="119"/>
      <c r="E12" s="78"/>
      <c r="F12" s="74" t="b">
        <v>0</v>
      </c>
      <c r="G12" s="78" t="s">
        <v>94</v>
      </c>
      <c r="H12" s="93" t="b">
        <v>0</v>
      </c>
      <c r="I12" s="79" t="s">
        <v>95</v>
      </c>
      <c r="J12" s="119"/>
      <c r="K12" s="172"/>
    </row>
    <row r="13" spans="1:11" ht="13.8" thickBot="1" x14ac:dyDescent="0.5">
      <c r="A13" s="312"/>
      <c r="B13" s="312"/>
      <c r="C13" s="327"/>
      <c r="D13" s="54"/>
      <c r="E13" s="57"/>
      <c r="F13" s="41" t="b">
        <v>0</v>
      </c>
      <c r="G13" s="57" t="s">
        <v>96</v>
      </c>
      <c r="H13" s="173" t="b">
        <v>0</v>
      </c>
      <c r="I13" s="58" t="s">
        <v>97</v>
      </c>
      <c r="J13" s="54"/>
      <c r="K13" s="164"/>
    </row>
    <row r="14" spans="1:11" x14ac:dyDescent="0.45">
      <c r="A14" s="312"/>
      <c r="B14" s="312"/>
      <c r="C14" s="311" t="s">
        <v>25</v>
      </c>
      <c r="D14" s="108" t="b">
        <v>0</v>
      </c>
      <c r="E14" s="86" t="s">
        <v>98</v>
      </c>
      <c r="F14" s="38" t="b">
        <v>0</v>
      </c>
      <c r="G14" s="84" t="s">
        <v>99</v>
      </c>
      <c r="H14" s="174"/>
      <c r="I14" s="45"/>
      <c r="J14" s="52"/>
      <c r="K14" s="171"/>
    </row>
    <row r="15" spans="1:11" x14ac:dyDescent="0.45">
      <c r="A15" s="312"/>
      <c r="B15" s="312"/>
      <c r="C15" s="312"/>
      <c r="D15" s="108" t="b">
        <v>0</v>
      </c>
      <c r="E15" s="86" t="s">
        <v>100</v>
      </c>
      <c r="F15" s="38" t="b">
        <v>0</v>
      </c>
      <c r="G15" s="84" t="s">
        <v>101</v>
      </c>
      <c r="H15" s="174"/>
      <c r="I15" s="45"/>
      <c r="J15" s="52"/>
      <c r="K15" s="171"/>
    </row>
    <row r="16" spans="1:11" ht="13.8" thickBot="1" x14ac:dyDescent="0.5">
      <c r="A16" s="312"/>
      <c r="B16" s="312"/>
      <c r="C16" s="327"/>
      <c r="D16" s="108" t="b">
        <v>0</v>
      </c>
      <c r="E16" s="86" t="s">
        <v>102</v>
      </c>
      <c r="F16" s="52"/>
      <c r="G16" s="86"/>
      <c r="H16" s="175"/>
      <c r="I16" s="87"/>
      <c r="J16" s="52"/>
      <c r="K16" s="171"/>
    </row>
    <row r="17" spans="1:11" x14ac:dyDescent="0.45">
      <c r="A17" s="312"/>
      <c r="B17" s="312"/>
      <c r="C17" s="311" t="s">
        <v>27</v>
      </c>
      <c r="D17" s="74" t="b">
        <v>0</v>
      </c>
      <c r="E17" s="78" t="s">
        <v>103</v>
      </c>
      <c r="F17" s="119"/>
      <c r="G17" s="78"/>
      <c r="H17" s="78"/>
      <c r="I17" s="79"/>
      <c r="J17" s="119"/>
      <c r="K17" s="172"/>
    </row>
    <row r="18" spans="1:11" ht="13.8" thickBot="1" x14ac:dyDescent="0.5">
      <c r="A18" s="312"/>
      <c r="B18" s="312"/>
      <c r="C18" s="327"/>
      <c r="D18" s="41" t="b">
        <v>0</v>
      </c>
      <c r="E18" s="57" t="s">
        <v>104</v>
      </c>
      <c r="F18" s="54"/>
      <c r="G18" s="57"/>
      <c r="H18" s="57"/>
      <c r="I18" s="58"/>
      <c r="J18" s="54"/>
      <c r="K18" s="164"/>
    </row>
    <row r="19" spans="1:11" x14ac:dyDescent="0.45">
      <c r="A19" s="312"/>
      <c r="B19" s="312"/>
      <c r="C19" s="311" t="s">
        <v>64</v>
      </c>
      <c r="D19" s="74" t="b">
        <v>0</v>
      </c>
      <c r="E19" s="78" t="s">
        <v>105</v>
      </c>
      <c r="F19" s="119"/>
      <c r="G19" s="78"/>
      <c r="H19" s="78"/>
      <c r="I19" s="79"/>
      <c r="J19" s="119"/>
      <c r="K19" s="172"/>
    </row>
    <row r="20" spans="1:11" x14ac:dyDescent="0.45">
      <c r="A20" s="312"/>
      <c r="B20" s="312"/>
      <c r="C20" s="312"/>
      <c r="D20" s="38" t="b">
        <v>0</v>
      </c>
      <c r="E20" s="86" t="s">
        <v>106</v>
      </c>
      <c r="F20" s="52"/>
      <c r="G20" s="86"/>
      <c r="H20" s="86"/>
      <c r="I20" s="87"/>
      <c r="J20" s="52"/>
      <c r="K20" s="171"/>
    </row>
    <row r="21" spans="1:11" x14ac:dyDescent="0.45">
      <c r="A21" s="312"/>
      <c r="B21" s="312"/>
      <c r="C21" s="312"/>
      <c r="D21" s="38" t="b">
        <v>0</v>
      </c>
      <c r="E21" s="86" t="s">
        <v>107</v>
      </c>
      <c r="F21" s="52"/>
      <c r="G21" s="86"/>
      <c r="H21" s="86"/>
      <c r="I21" s="87"/>
      <c r="J21" s="52"/>
      <c r="K21" s="171"/>
    </row>
    <row r="22" spans="1:11" ht="13.8" thickBot="1" x14ac:dyDescent="0.5">
      <c r="A22" s="312"/>
      <c r="B22" s="327"/>
      <c r="C22" s="327"/>
      <c r="D22" s="41" t="b">
        <v>0</v>
      </c>
      <c r="E22" s="57" t="s">
        <v>108</v>
      </c>
      <c r="F22" s="54"/>
      <c r="G22" s="57"/>
      <c r="H22" s="57"/>
      <c r="I22" s="58"/>
      <c r="J22" s="54"/>
      <c r="K22" s="164"/>
    </row>
    <row r="23" spans="1:11" x14ac:dyDescent="0.45">
      <c r="A23" s="312"/>
      <c r="B23" s="301" t="s">
        <v>31</v>
      </c>
      <c r="C23" s="302"/>
      <c r="D23" s="38" t="b">
        <v>0</v>
      </c>
      <c r="E23" s="86" t="s">
        <v>109</v>
      </c>
      <c r="F23" s="52"/>
      <c r="G23" s="75"/>
      <c r="H23" s="84"/>
      <c r="I23" s="76"/>
      <c r="J23" s="38" t="b">
        <v>0</v>
      </c>
      <c r="K23" s="87" t="s">
        <v>110</v>
      </c>
    </row>
    <row r="24" spans="1:11" x14ac:dyDescent="0.45">
      <c r="A24" s="312"/>
      <c r="B24" s="304"/>
      <c r="C24" s="305"/>
      <c r="D24" s="108" t="b">
        <v>0</v>
      </c>
      <c r="E24" s="86" t="s">
        <v>59</v>
      </c>
      <c r="F24" s="38" t="b">
        <v>0</v>
      </c>
      <c r="G24" s="84" t="s">
        <v>111</v>
      </c>
      <c r="H24" s="84"/>
      <c r="I24" s="84"/>
      <c r="J24" s="38" t="b">
        <v>0</v>
      </c>
      <c r="K24" s="87" t="s">
        <v>112</v>
      </c>
    </row>
    <row r="25" spans="1:11" ht="13.8" thickBot="1" x14ac:dyDescent="0.5">
      <c r="A25" s="327"/>
      <c r="B25" s="307"/>
      <c r="C25" s="328"/>
      <c r="D25" s="108" t="b">
        <v>0</v>
      </c>
      <c r="E25" s="86" t="s">
        <v>176</v>
      </c>
      <c r="F25" s="52"/>
      <c r="G25" s="86"/>
      <c r="H25" s="86"/>
      <c r="I25" s="86"/>
      <c r="J25" s="38" t="b">
        <v>0</v>
      </c>
      <c r="K25" s="87" t="s">
        <v>113</v>
      </c>
    </row>
    <row r="26" spans="1:11" x14ac:dyDescent="0.45">
      <c r="A26" s="301" t="s">
        <v>70</v>
      </c>
      <c r="B26" s="303"/>
      <c r="C26" s="302"/>
      <c r="D26" s="176"/>
      <c r="E26" s="78"/>
      <c r="F26" s="119"/>
      <c r="G26" s="177"/>
      <c r="H26" s="177"/>
      <c r="I26" s="177"/>
      <c r="J26" s="74" t="b">
        <v>0</v>
      </c>
      <c r="K26" s="79" t="s">
        <v>114</v>
      </c>
    </row>
    <row r="27" spans="1:11" x14ac:dyDescent="0.45">
      <c r="A27" s="304"/>
      <c r="B27" s="306"/>
      <c r="C27" s="305"/>
      <c r="D27" s="178"/>
      <c r="E27" s="179"/>
      <c r="F27" s="80"/>
      <c r="G27" s="180"/>
      <c r="H27" s="180"/>
      <c r="I27" s="180"/>
      <c r="J27" s="181" t="b">
        <v>0</v>
      </c>
      <c r="K27" s="182" t="s">
        <v>115</v>
      </c>
    </row>
    <row r="28" spans="1:11" x14ac:dyDescent="0.45">
      <c r="A28" s="304"/>
      <c r="B28" s="306"/>
      <c r="C28" s="305"/>
      <c r="D28" s="183"/>
      <c r="E28" s="86"/>
      <c r="F28" s="157"/>
      <c r="G28" s="184"/>
      <c r="H28" s="184"/>
      <c r="I28" s="184"/>
      <c r="J28" s="38" t="b">
        <v>0</v>
      </c>
      <c r="K28" s="87" t="s">
        <v>116</v>
      </c>
    </row>
    <row r="29" spans="1:11" ht="13.8" thickBot="1" x14ac:dyDescent="0.5">
      <c r="A29" s="307"/>
      <c r="B29" s="308"/>
      <c r="C29" s="328"/>
      <c r="D29" s="183"/>
      <c r="E29" s="86"/>
      <c r="F29" s="157"/>
      <c r="G29" s="184"/>
      <c r="H29" s="184"/>
      <c r="I29" s="184"/>
      <c r="J29" s="38" t="b">
        <v>0</v>
      </c>
      <c r="K29" s="87" t="s">
        <v>117</v>
      </c>
    </row>
    <row r="30" spans="1:11" x14ac:dyDescent="0.45">
      <c r="A30" s="301" t="s">
        <v>74</v>
      </c>
      <c r="B30" s="303"/>
      <c r="C30" s="302"/>
      <c r="D30" s="176"/>
      <c r="E30" s="78"/>
      <c r="F30" s="185"/>
      <c r="G30" s="177"/>
      <c r="H30" s="177"/>
      <c r="I30" s="177"/>
      <c r="J30" s="74" t="b">
        <v>0</v>
      </c>
      <c r="K30" s="79" t="s">
        <v>118</v>
      </c>
    </row>
    <row r="31" spans="1:11" x14ac:dyDescent="0.45">
      <c r="A31" s="304"/>
      <c r="B31" s="306"/>
      <c r="C31" s="305"/>
      <c r="D31" s="178"/>
      <c r="E31" s="179"/>
      <c r="F31" s="186"/>
      <c r="G31" s="180"/>
      <c r="H31" s="180"/>
      <c r="I31" s="180"/>
      <c r="J31" s="181" t="b">
        <v>0</v>
      </c>
      <c r="K31" s="182" t="s">
        <v>119</v>
      </c>
    </row>
    <row r="32" spans="1:11" ht="13.8" thickBot="1" x14ac:dyDescent="0.5">
      <c r="A32" s="307"/>
      <c r="B32" s="308"/>
      <c r="C32" s="328"/>
      <c r="D32" s="187"/>
      <c r="E32" s="57"/>
      <c r="F32" s="162"/>
      <c r="G32" s="163"/>
      <c r="H32" s="163"/>
      <c r="I32" s="163"/>
      <c r="J32" s="41" t="b">
        <v>0</v>
      </c>
      <c r="K32" s="58" t="s">
        <v>120</v>
      </c>
    </row>
    <row r="33" spans="1:11" ht="13.8" thickBot="1" x14ac:dyDescent="0.5">
      <c r="A33" s="301" t="s">
        <v>177</v>
      </c>
      <c r="B33" s="302"/>
      <c r="C33" s="166"/>
      <c r="D33" s="173" t="b">
        <v>0</v>
      </c>
      <c r="E33" s="188" t="s">
        <v>190</v>
      </c>
      <c r="F33" s="189"/>
      <c r="G33" s="190"/>
      <c r="H33" s="190"/>
      <c r="I33" s="191"/>
      <c r="J33" s="142"/>
      <c r="K33" s="58"/>
    </row>
    <row r="34" spans="1:11" ht="13.8" thickBot="1" x14ac:dyDescent="0.5">
      <c r="A34" s="304"/>
      <c r="B34" s="305"/>
      <c r="C34" s="192" t="s">
        <v>178</v>
      </c>
      <c r="D34" s="193"/>
      <c r="E34" s="194"/>
      <c r="F34" s="195"/>
      <c r="G34" s="190"/>
      <c r="H34" s="190"/>
      <c r="I34" s="191"/>
      <c r="J34" s="196" t="b">
        <v>0</v>
      </c>
      <c r="K34" s="197" t="s">
        <v>193</v>
      </c>
    </row>
    <row r="35" spans="1:11" ht="13.8" thickBot="1" x14ac:dyDescent="0.5">
      <c r="A35" s="304"/>
      <c r="B35" s="305"/>
      <c r="C35" s="166" t="s">
        <v>179</v>
      </c>
      <c r="D35" s="142"/>
      <c r="E35" s="57"/>
      <c r="F35" s="54"/>
      <c r="G35" s="163"/>
      <c r="H35" s="163"/>
      <c r="I35" s="164"/>
      <c r="J35" s="173" t="b">
        <v>0</v>
      </c>
      <c r="K35" s="58" t="s">
        <v>186</v>
      </c>
    </row>
    <row r="36" spans="1:11" ht="13.8" thickBot="1" x14ac:dyDescent="0.5">
      <c r="A36" s="304"/>
      <c r="B36" s="305"/>
      <c r="C36" s="192" t="s">
        <v>180</v>
      </c>
      <c r="D36" s="193"/>
      <c r="E36" s="194"/>
      <c r="F36" s="195"/>
      <c r="G36" s="190"/>
      <c r="H36" s="190"/>
      <c r="I36" s="191"/>
      <c r="J36" s="196" t="b">
        <v>0</v>
      </c>
      <c r="K36" s="197" t="s">
        <v>193</v>
      </c>
    </row>
    <row r="37" spans="1:11" x14ac:dyDescent="0.45">
      <c r="A37" s="304"/>
      <c r="B37" s="305"/>
      <c r="C37" s="305" t="s">
        <v>181</v>
      </c>
      <c r="D37" s="108" t="b">
        <v>0</v>
      </c>
      <c r="E37" s="86" t="s">
        <v>182</v>
      </c>
      <c r="F37" s="38" t="b">
        <v>0</v>
      </c>
      <c r="G37" s="158" t="s">
        <v>183</v>
      </c>
      <c r="H37" s="158"/>
      <c r="I37" s="159"/>
      <c r="J37" s="181" t="b">
        <v>0</v>
      </c>
      <c r="K37" s="182" t="s">
        <v>184</v>
      </c>
    </row>
    <row r="38" spans="1:11" ht="13.8" thickBot="1" x14ac:dyDescent="0.5">
      <c r="A38" s="307"/>
      <c r="B38" s="328"/>
      <c r="C38" s="328"/>
      <c r="D38" s="142"/>
      <c r="E38" s="198"/>
      <c r="F38" s="54"/>
      <c r="G38" s="163"/>
      <c r="H38" s="163"/>
      <c r="I38" s="164"/>
      <c r="J38" s="173" t="b">
        <v>0</v>
      </c>
      <c r="K38" s="58" t="s">
        <v>185</v>
      </c>
    </row>
    <row r="39" spans="1:11" x14ac:dyDescent="0.45">
      <c r="A39" s="144" t="s">
        <v>267</v>
      </c>
    </row>
    <row r="45" spans="1:11" ht="93.75" customHeight="1" x14ac:dyDescent="0.45"/>
  </sheetData>
  <sheetProtection formatCells="0" formatColumns="0" formatRows="0" insertColumns="0" insertRows="0" insertHyperlinks="0" deleteColumns="0" deleteRows="0" sort="0" autoFilter="0" pivotTables="0"/>
  <mergeCells count="17">
    <mergeCell ref="A3:C3"/>
    <mergeCell ref="A4:C4"/>
    <mergeCell ref="A5:A25"/>
    <mergeCell ref="B5:C5"/>
    <mergeCell ref="B6:C6"/>
    <mergeCell ref="B7:C7"/>
    <mergeCell ref="C19:C22"/>
    <mergeCell ref="B23:C25"/>
    <mergeCell ref="C14:C16"/>
    <mergeCell ref="C17:C18"/>
    <mergeCell ref="B8:B22"/>
    <mergeCell ref="A33:B38"/>
    <mergeCell ref="C9:C11"/>
    <mergeCell ref="C12:C13"/>
    <mergeCell ref="C37:C38"/>
    <mergeCell ref="A26:C29"/>
    <mergeCell ref="A30:C32"/>
  </mergeCells>
  <phoneticPr fontId="1"/>
  <conditionalFormatting sqref="D5:E7 D9:E38">
    <cfRule type="expression" dxfId="6" priority="6">
      <formula>$D5=TRUE</formula>
    </cfRule>
  </conditionalFormatting>
  <conditionalFormatting sqref="E8">
    <cfRule type="expression" dxfId="5" priority="37">
      <formula>$E8=TRUE</formula>
    </cfRule>
  </conditionalFormatting>
  <conditionalFormatting sqref="F12:G13">
    <cfRule type="expression" dxfId="4" priority="3">
      <formula>$F12=TRUE</formula>
    </cfRule>
  </conditionalFormatting>
  <conditionalFormatting sqref="F9:I11 F17:I38">
    <cfRule type="expression" dxfId="3" priority="5">
      <formula>$F9=TRUE</formula>
    </cfRule>
  </conditionalFormatting>
  <conditionalFormatting sqref="F14:I15">
    <cfRule type="expression" dxfId="2" priority="1">
      <formula>$F14=TRUE</formula>
    </cfRule>
  </conditionalFormatting>
  <conditionalFormatting sqref="H12:I13">
    <cfRule type="expression" dxfId="1" priority="2">
      <formula>$H12=TRUE</formula>
    </cfRule>
  </conditionalFormatting>
  <conditionalFormatting sqref="J5:K38">
    <cfRule type="expression" dxfId="0" priority="4">
      <formula>$J5=TRUE</formula>
    </cfRule>
  </conditionalFormatting>
  <pageMargins left="0.7" right="0.7" top="0.75" bottom="0.75" header="0.3" footer="0.3"/>
  <pageSetup paperSize="9" scale="73" orientation="portrait" r:id="rId1"/>
  <drawing r:id="rId2"/>
  <legacyDrawing r:id="rId3"/>
  <mc:AlternateContent xmlns:mc="http://schemas.openxmlformats.org/markup-compatibility/2006">
    <mc:Choice Requires="x14">
      <controls>
        <mc:AlternateContent xmlns:mc="http://schemas.openxmlformats.org/markup-compatibility/2006">
          <mc:Choice Requires="x14">
            <control shapeId="2049" r:id="rId4" name="Check Box 1">
              <controlPr defaultSize="0" autoFill="0" autoLine="0" autoPict="0">
                <anchor moveWithCells="1">
                  <from>
                    <xdr:col>2</xdr:col>
                    <xdr:colOff>1242060</xdr:colOff>
                    <xdr:row>3</xdr:row>
                    <xdr:rowOff>175260</xdr:rowOff>
                  </from>
                  <to>
                    <xdr:col>3</xdr:col>
                    <xdr:colOff>167640</xdr:colOff>
                    <xdr:row>5</xdr:row>
                    <xdr:rowOff>15240</xdr:rowOff>
                  </to>
                </anchor>
              </controlPr>
            </control>
          </mc:Choice>
        </mc:AlternateContent>
        <mc:AlternateContent xmlns:mc="http://schemas.openxmlformats.org/markup-compatibility/2006">
          <mc:Choice Requires="x14">
            <control shapeId="2062" r:id="rId5" name="Check Box 14">
              <controlPr defaultSize="0" autoFill="0" autoLine="0" autoPict="0">
                <anchor moveWithCells="1">
                  <from>
                    <xdr:col>9</xdr:col>
                    <xdr:colOff>0</xdr:colOff>
                    <xdr:row>21</xdr:row>
                    <xdr:rowOff>175260</xdr:rowOff>
                  </from>
                  <to>
                    <xdr:col>9</xdr:col>
                    <xdr:colOff>175260</xdr:colOff>
                    <xdr:row>23</xdr:row>
                    <xdr:rowOff>15240</xdr:rowOff>
                  </to>
                </anchor>
              </controlPr>
            </control>
          </mc:Choice>
        </mc:AlternateContent>
        <mc:AlternateContent xmlns:mc="http://schemas.openxmlformats.org/markup-compatibility/2006">
          <mc:Choice Requires="x14">
            <control shapeId="2063" r:id="rId6" name="Check Box 15">
              <controlPr defaultSize="0" autoFill="0" autoLine="0" autoPict="0">
                <anchor moveWithCells="1">
                  <from>
                    <xdr:col>9</xdr:col>
                    <xdr:colOff>0</xdr:colOff>
                    <xdr:row>22</xdr:row>
                    <xdr:rowOff>167640</xdr:rowOff>
                  </from>
                  <to>
                    <xdr:col>9</xdr:col>
                    <xdr:colOff>175260</xdr:colOff>
                    <xdr:row>24</xdr:row>
                    <xdr:rowOff>15240</xdr:rowOff>
                  </to>
                </anchor>
              </controlPr>
            </control>
          </mc:Choice>
        </mc:AlternateContent>
        <mc:AlternateContent xmlns:mc="http://schemas.openxmlformats.org/markup-compatibility/2006">
          <mc:Choice Requires="x14">
            <control shapeId="2064" r:id="rId7" name="Check Box 16">
              <controlPr defaultSize="0" autoFill="0" autoLine="0" autoPict="0">
                <anchor moveWithCells="1">
                  <from>
                    <xdr:col>9</xdr:col>
                    <xdr:colOff>0</xdr:colOff>
                    <xdr:row>23</xdr:row>
                    <xdr:rowOff>167640</xdr:rowOff>
                  </from>
                  <to>
                    <xdr:col>9</xdr:col>
                    <xdr:colOff>175260</xdr:colOff>
                    <xdr:row>25</xdr:row>
                    <xdr:rowOff>0</xdr:rowOff>
                  </to>
                </anchor>
              </controlPr>
            </control>
          </mc:Choice>
        </mc:AlternateContent>
        <mc:AlternateContent xmlns:mc="http://schemas.openxmlformats.org/markup-compatibility/2006">
          <mc:Choice Requires="x14">
            <control shapeId="2065" r:id="rId8" name="Check Box 17">
              <controlPr defaultSize="0" autoFill="0" autoLine="0" autoPict="0">
                <anchor moveWithCells="1">
                  <from>
                    <xdr:col>9</xdr:col>
                    <xdr:colOff>0</xdr:colOff>
                    <xdr:row>24</xdr:row>
                    <xdr:rowOff>167640</xdr:rowOff>
                  </from>
                  <to>
                    <xdr:col>9</xdr:col>
                    <xdr:colOff>175260</xdr:colOff>
                    <xdr:row>26</xdr:row>
                    <xdr:rowOff>0</xdr:rowOff>
                  </to>
                </anchor>
              </controlPr>
            </control>
          </mc:Choice>
        </mc:AlternateContent>
        <mc:AlternateContent xmlns:mc="http://schemas.openxmlformats.org/markup-compatibility/2006">
          <mc:Choice Requires="x14">
            <control shapeId="2066" r:id="rId9" name="Check Box 18">
              <controlPr defaultSize="0" autoFill="0" autoLine="0" autoPict="0">
                <anchor moveWithCells="1">
                  <from>
                    <xdr:col>9</xdr:col>
                    <xdr:colOff>0</xdr:colOff>
                    <xdr:row>25</xdr:row>
                    <xdr:rowOff>167640</xdr:rowOff>
                  </from>
                  <to>
                    <xdr:col>9</xdr:col>
                    <xdr:colOff>175260</xdr:colOff>
                    <xdr:row>27</xdr:row>
                    <xdr:rowOff>15240</xdr:rowOff>
                  </to>
                </anchor>
              </controlPr>
            </control>
          </mc:Choice>
        </mc:AlternateContent>
        <mc:AlternateContent xmlns:mc="http://schemas.openxmlformats.org/markup-compatibility/2006">
          <mc:Choice Requires="x14">
            <control shapeId="2067" r:id="rId10" name="Check Box 19">
              <controlPr defaultSize="0" autoFill="0" autoLine="0" autoPict="0">
                <anchor moveWithCells="1">
                  <from>
                    <xdr:col>9</xdr:col>
                    <xdr:colOff>0</xdr:colOff>
                    <xdr:row>26</xdr:row>
                    <xdr:rowOff>175260</xdr:rowOff>
                  </from>
                  <to>
                    <xdr:col>9</xdr:col>
                    <xdr:colOff>175260</xdr:colOff>
                    <xdr:row>28</xdr:row>
                    <xdr:rowOff>22860</xdr:rowOff>
                  </to>
                </anchor>
              </controlPr>
            </control>
          </mc:Choice>
        </mc:AlternateContent>
        <mc:AlternateContent xmlns:mc="http://schemas.openxmlformats.org/markup-compatibility/2006">
          <mc:Choice Requires="x14">
            <control shapeId="2068" r:id="rId11" name="Check Box 20">
              <controlPr defaultSize="0" autoFill="0" autoLine="0" autoPict="0">
                <anchor moveWithCells="1">
                  <from>
                    <xdr:col>9</xdr:col>
                    <xdr:colOff>0</xdr:colOff>
                    <xdr:row>27</xdr:row>
                    <xdr:rowOff>175260</xdr:rowOff>
                  </from>
                  <to>
                    <xdr:col>9</xdr:col>
                    <xdr:colOff>175260</xdr:colOff>
                    <xdr:row>29</xdr:row>
                    <xdr:rowOff>15240</xdr:rowOff>
                  </to>
                </anchor>
              </controlPr>
            </control>
          </mc:Choice>
        </mc:AlternateContent>
        <mc:AlternateContent xmlns:mc="http://schemas.openxmlformats.org/markup-compatibility/2006">
          <mc:Choice Requires="x14">
            <control shapeId="2069" r:id="rId12" name="Check Box 21">
              <controlPr defaultSize="0" autoFill="0" autoLine="0" autoPict="0">
                <anchor moveWithCells="1">
                  <from>
                    <xdr:col>9</xdr:col>
                    <xdr:colOff>0</xdr:colOff>
                    <xdr:row>28</xdr:row>
                    <xdr:rowOff>182880</xdr:rowOff>
                  </from>
                  <to>
                    <xdr:col>9</xdr:col>
                    <xdr:colOff>175260</xdr:colOff>
                    <xdr:row>30</xdr:row>
                    <xdr:rowOff>22860</xdr:rowOff>
                  </to>
                </anchor>
              </controlPr>
            </control>
          </mc:Choice>
        </mc:AlternateContent>
        <mc:AlternateContent xmlns:mc="http://schemas.openxmlformats.org/markup-compatibility/2006">
          <mc:Choice Requires="x14">
            <control shapeId="2070" r:id="rId13" name="Check Box 22">
              <controlPr defaultSize="0" autoFill="0" autoLine="0" autoPict="0">
                <anchor moveWithCells="1">
                  <from>
                    <xdr:col>9</xdr:col>
                    <xdr:colOff>0</xdr:colOff>
                    <xdr:row>29</xdr:row>
                    <xdr:rowOff>167640</xdr:rowOff>
                  </from>
                  <to>
                    <xdr:col>9</xdr:col>
                    <xdr:colOff>175260</xdr:colOff>
                    <xdr:row>31</xdr:row>
                    <xdr:rowOff>15240</xdr:rowOff>
                  </to>
                </anchor>
              </controlPr>
            </control>
          </mc:Choice>
        </mc:AlternateContent>
        <mc:AlternateContent xmlns:mc="http://schemas.openxmlformats.org/markup-compatibility/2006">
          <mc:Choice Requires="x14">
            <control shapeId="2071" r:id="rId14" name="Check Box 23">
              <controlPr defaultSize="0" autoFill="0" autoLine="0" autoPict="0">
                <anchor moveWithCells="1">
                  <from>
                    <xdr:col>9</xdr:col>
                    <xdr:colOff>0</xdr:colOff>
                    <xdr:row>30</xdr:row>
                    <xdr:rowOff>167640</xdr:rowOff>
                  </from>
                  <to>
                    <xdr:col>9</xdr:col>
                    <xdr:colOff>175260</xdr:colOff>
                    <xdr:row>32</xdr:row>
                    <xdr:rowOff>0</xdr:rowOff>
                  </to>
                </anchor>
              </controlPr>
            </control>
          </mc:Choice>
        </mc:AlternateContent>
        <mc:AlternateContent xmlns:mc="http://schemas.openxmlformats.org/markup-compatibility/2006">
          <mc:Choice Requires="x14">
            <control shapeId="2074" r:id="rId15" name="Check Box 26">
              <controlPr defaultSize="0" autoFill="0" autoLine="0" autoPict="0">
                <anchor moveWithCells="1">
                  <from>
                    <xdr:col>4</xdr:col>
                    <xdr:colOff>1783080</xdr:colOff>
                    <xdr:row>8</xdr:row>
                    <xdr:rowOff>167640</xdr:rowOff>
                  </from>
                  <to>
                    <xdr:col>5</xdr:col>
                    <xdr:colOff>175260</xdr:colOff>
                    <xdr:row>10</xdr:row>
                    <xdr:rowOff>15240</xdr:rowOff>
                  </to>
                </anchor>
              </controlPr>
            </control>
          </mc:Choice>
        </mc:AlternateContent>
        <mc:AlternateContent xmlns:mc="http://schemas.openxmlformats.org/markup-compatibility/2006">
          <mc:Choice Requires="x14">
            <control shapeId="2075" r:id="rId16" name="Check Box 27">
              <controlPr defaultSize="0" autoFill="0" autoLine="0" autoPict="0">
                <anchor moveWithCells="1">
                  <from>
                    <xdr:col>4</xdr:col>
                    <xdr:colOff>1783080</xdr:colOff>
                    <xdr:row>9</xdr:row>
                    <xdr:rowOff>167640</xdr:rowOff>
                  </from>
                  <to>
                    <xdr:col>5</xdr:col>
                    <xdr:colOff>175260</xdr:colOff>
                    <xdr:row>11</xdr:row>
                    <xdr:rowOff>15240</xdr:rowOff>
                  </to>
                </anchor>
              </controlPr>
            </control>
          </mc:Choice>
        </mc:AlternateContent>
        <mc:AlternateContent xmlns:mc="http://schemas.openxmlformats.org/markup-compatibility/2006">
          <mc:Choice Requires="x14">
            <control shapeId="2077" r:id="rId17" name="Check Box 29">
              <controlPr defaultSize="0" autoFill="0" autoLine="0" autoPict="0">
                <anchor moveWithCells="1">
                  <from>
                    <xdr:col>4</xdr:col>
                    <xdr:colOff>1783080</xdr:colOff>
                    <xdr:row>11</xdr:row>
                    <xdr:rowOff>167640</xdr:rowOff>
                  </from>
                  <to>
                    <xdr:col>5</xdr:col>
                    <xdr:colOff>175260</xdr:colOff>
                    <xdr:row>13</xdr:row>
                    <xdr:rowOff>15240</xdr:rowOff>
                  </to>
                </anchor>
              </controlPr>
            </control>
          </mc:Choice>
        </mc:AlternateContent>
        <mc:AlternateContent xmlns:mc="http://schemas.openxmlformats.org/markup-compatibility/2006">
          <mc:Choice Requires="x14">
            <control shapeId="2078" r:id="rId18" name="Check Box 30">
              <controlPr defaultSize="0" autoFill="0" autoLine="0" autoPict="0">
                <anchor moveWithCells="1">
                  <from>
                    <xdr:col>5</xdr:col>
                    <xdr:colOff>15240</xdr:colOff>
                    <xdr:row>12</xdr:row>
                    <xdr:rowOff>182880</xdr:rowOff>
                  </from>
                  <to>
                    <xdr:col>5</xdr:col>
                    <xdr:colOff>182880</xdr:colOff>
                    <xdr:row>14</xdr:row>
                    <xdr:rowOff>22860</xdr:rowOff>
                  </to>
                </anchor>
              </controlPr>
            </control>
          </mc:Choice>
        </mc:AlternateContent>
        <mc:AlternateContent xmlns:mc="http://schemas.openxmlformats.org/markup-compatibility/2006">
          <mc:Choice Requires="x14">
            <control shapeId="2079" r:id="rId19" name="Check Box 31">
              <controlPr defaultSize="0" autoFill="0" autoLine="0" autoPict="0">
                <anchor moveWithCells="1">
                  <from>
                    <xdr:col>5</xdr:col>
                    <xdr:colOff>15240</xdr:colOff>
                    <xdr:row>13</xdr:row>
                    <xdr:rowOff>175260</xdr:rowOff>
                  </from>
                  <to>
                    <xdr:col>5</xdr:col>
                    <xdr:colOff>182880</xdr:colOff>
                    <xdr:row>15</xdr:row>
                    <xdr:rowOff>22860</xdr:rowOff>
                  </to>
                </anchor>
              </controlPr>
            </control>
          </mc:Choice>
        </mc:AlternateContent>
        <mc:AlternateContent xmlns:mc="http://schemas.openxmlformats.org/markup-compatibility/2006">
          <mc:Choice Requires="x14">
            <control shapeId="2080" r:id="rId20" name="Check Box 32">
              <controlPr defaultSize="0" autoFill="0" autoLine="0" autoPict="0">
                <anchor moveWithCells="1">
                  <from>
                    <xdr:col>4</xdr:col>
                    <xdr:colOff>1783080</xdr:colOff>
                    <xdr:row>7</xdr:row>
                    <xdr:rowOff>175260</xdr:rowOff>
                  </from>
                  <to>
                    <xdr:col>5</xdr:col>
                    <xdr:colOff>175260</xdr:colOff>
                    <xdr:row>9</xdr:row>
                    <xdr:rowOff>15240</xdr:rowOff>
                  </to>
                </anchor>
              </controlPr>
            </control>
          </mc:Choice>
        </mc:AlternateContent>
        <mc:AlternateContent xmlns:mc="http://schemas.openxmlformats.org/markup-compatibility/2006">
          <mc:Choice Requires="x14">
            <control shapeId="2082" r:id="rId21" name="Check Box 34">
              <controlPr defaultSize="0" autoFill="0" autoLine="0" autoPict="0">
                <anchor moveWithCells="1">
                  <from>
                    <xdr:col>9</xdr:col>
                    <xdr:colOff>0</xdr:colOff>
                    <xdr:row>7</xdr:row>
                    <xdr:rowOff>182880</xdr:rowOff>
                  </from>
                  <to>
                    <xdr:col>9</xdr:col>
                    <xdr:colOff>175260</xdr:colOff>
                    <xdr:row>9</xdr:row>
                    <xdr:rowOff>15240</xdr:rowOff>
                  </to>
                </anchor>
              </controlPr>
            </control>
          </mc:Choice>
        </mc:AlternateContent>
        <mc:AlternateContent xmlns:mc="http://schemas.openxmlformats.org/markup-compatibility/2006">
          <mc:Choice Requires="x14">
            <control shapeId="2083" r:id="rId22" name="Check Box 35">
              <controlPr defaultSize="0" autoFill="0" autoLine="0" autoPict="0">
                <anchor moveWithCells="1">
                  <from>
                    <xdr:col>9</xdr:col>
                    <xdr:colOff>0</xdr:colOff>
                    <xdr:row>3</xdr:row>
                    <xdr:rowOff>175260</xdr:rowOff>
                  </from>
                  <to>
                    <xdr:col>9</xdr:col>
                    <xdr:colOff>175260</xdr:colOff>
                    <xdr:row>5</xdr:row>
                    <xdr:rowOff>15240</xdr:rowOff>
                  </to>
                </anchor>
              </controlPr>
            </control>
          </mc:Choice>
        </mc:AlternateContent>
        <mc:AlternateContent xmlns:mc="http://schemas.openxmlformats.org/markup-compatibility/2006">
          <mc:Choice Requires="x14">
            <control shapeId="2076" r:id="rId23" name="Check Box 28">
              <controlPr defaultSize="0" autoFill="0" autoLine="0" autoPict="0">
                <anchor moveWithCells="1">
                  <from>
                    <xdr:col>4</xdr:col>
                    <xdr:colOff>1783080</xdr:colOff>
                    <xdr:row>10</xdr:row>
                    <xdr:rowOff>175260</xdr:rowOff>
                  </from>
                  <to>
                    <xdr:col>5</xdr:col>
                    <xdr:colOff>175260</xdr:colOff>
                    <xdr:row>12</xdr:row>
                    <xdr:rowOff>15240</xdr:rowOff>
                  </to>
                </anchor>
              </controlPr>
            </control>
          </mc:Choice>
        </mc:AlternateContent>
        <mc:AlternateContent xmlns:mc="http://schemas.openxmlformats.org/markup-compatibility/2006">
          <mc:Choice Requires="x14">
            <control shapeId="2084" r:id="rId24" name="Check Box 36">
              <controlPr defaultSize="0" autoFill="0" autoLine="0" autoPict="0">
                <anchor moveWithCells="1">
                  <from>
                    <xdr:col>7</xdr:col>
                    <xdr:colOff>0</xdr:colOff>
                    <xdr:row>10</xdr:row>
                    <xdr:rowOff>175260</xdr:rowOff>
                  </from>
                  <to>
                    <xdr:col>7</xdr:col>
                    <xdr:colOff>175260</xdr:colOff>
                    <xdr:row>12</xdr:row>
                    <xdr:rowOff>15240</xdr:rowOff>
                  </to>
                </anchor>
              </controlPr>
            </control>
          </mc:Choice>
        </mc:AlternateContent>
        <mc:AlternateContent xmlns:mc="http://schemas.openxmlformats.org/markup-compatibility/2006">
          <mc:Choice Requires="x14">
            <control shapeId="2085" r:id="rId25" name="Check Box 37">
              <controlPr defaultSize="0" autoFill="0" autoLine="0" autoPict="0">
                <anchor moveWithCells="1">
                  <from>
                    <xdr:col>7</xdr:col>
                    <xdr:colOff>0</xdr:colOff>
                    <xdr:row>11</xdr:row>
                    <xdr:rowOff>167640</xdr:rowOff>
                  </from>
                  <to>
                    <xdr:col>7</xdr:col>
                    <xdr:colOff>175260</xdr:colOff>
                    <xdr:row>13</xdr:row>
                    <xdr:rowOff>15240</xdr:rowOff>
                  </to>
                </anchor>
              </controlPr>
            </control>
          </mc:Choice>
        </mc:AlternateContent>
        <mc:AlternateContent xmlns:mc="http://schemas.openxmlformats.org/markup-compatibility/2006">
          <mc:Choice Requires="x14">
            <control shapeId="2073" r:id="rId26" name="Check Box 25">
              <controlPr defaultSize="0" autoFill="0" autoLine="0" autoPict="0">
                <anchor moveWithCells="1">
                  <from>
                    <xdr:col>3</xdr:col>
                    <xdr:colOff>0</xdr:colOff>
                    <xdr:row>22</xdr:row>
                    <xdr:rowOff>22860</xdr:rowOff>
                  </from>
                  <to>
                    <xdr:col>3</xdr:col>
                    <xdr:colOff>175260</xdr:colOff>
                    <xdr:row>23</xdr:row>
                    <xdr:rowOff>38100</xdr:rowOff>
                  </to>
                </anchor>
              </controlPr>
            </control>
          </mc:Choice>
        </mc:AlternateContent>
        <mc:AlternateContent xmlns:mc="http://schemas.openxmlformats.org/markup-compatibility/2006">
          <mc:Choice Requires="x14">
            <control shapeId="2106" r:id="rId27" name="Check Box 58">
              <controlPr defaultSize="0" autoFill="0" autoLine="0" autoPict="0">
                <anchor moveWithCells="1">
                  <from>
                    <xdr:col>3</xdr:col>
                    <xdr:colOff>0</xdr:colOff>
                    <xdr:row>12</xdr:row>
                    <xdr:rowOff>167640</xdr:rowOff>
                  </from>
                  <to>
                    <xdr:col>3</xdr:col>
                    <xdr:colOff>175260</xdr:colOff>
                    <xdr:row>14</xdr:row>
                    <xdr:rowOff>0</xdr:rowOff>
                  </to>
                </anchor>
              </controlPr>
            </control>
          </mc:Choice>
        </mc:AlternateContent>
        <mc:AlternateContent xmlns:mc="http://schemas.openxmlformats.org/markup-compatibility/2006">
          <mc:Choice Requires="x14">
            <control shapeId="2107" r:id="rId28" name="Check Box 59">
              <controlPr defaultSize="0" autoFill="0" autoLine="0" autoPict="0">
                <anchor moveWithCells="1">
                  <from>
                    <xdr:col>3</xdr:col>
                    <xdr:colOff>0</xdr:colOff>
                    <xdr:row>13</xdr:row>
                    <xdr:rowOff>152400</xdr:rowOff>
                  </from>
                  <to>
                    <xdr:col>3</xdr:col>
                    <xdr:colOff>175260</xdr:colOff>
                    <xdr:row>15</xdr:row>
                    <xdr:rowOff>0</xdr:rowOff>
                  </to>
                </anchor>
              </controlPr>
            </control>
          </mc:Choice>
        </mc:AlternateContent>
        <mc:AlternateContent xmlns:mc="http://schemas.openxmlformats.org/markup-compatibility/2006">
          <mc:Choice Requires="x14">
            <control shapeId="2108" r:id="rId29" name="Check Box 60">
              <controlPr defaultSize="0" autoFill="0" autoLine="0" autoPict="0">
                <anchor moveWithCells="1">
                  <from>
                    <xdr:col>3</xdr:col>
                    <xdr:colOff>0</xdr:colOff>
                    <xdr:row>14</xdr:row>
                    <xdr:rowOff>152400</xdr:rowOff>
                  </from>
                  <to>
                    <xdr:col>3</xdr:col>
                    <xdr:colOff>175260</xdr:colOff>
                    <xdr:row>15</xdr:row>
                    <xdr:rowOff>175260</xdr:rowOff>
                  </to>
                </anchor>
              </controlPr>
            </control>
          </mc:Choice>
        </mc:AlternateContent>
        <mc:AlternateContent xmlns:mc="http://schemas.openxmlformats.org/markup-compatibility/2006">
          <mc:Choice Requires="x14">
            <control shapeId="2109" r:id="rId30" name="Check Box 61">
              <controlPr defaultSize="0" autoFill="0" autoLine="0" autoPict="0">
                <anchor moveWithCells="1">
                  <from>
                    <xdr:col>3</xdr:col>
                    <xdr:colOff>0</xdr:colOff>
                    <xdr:row>16</xdr:row>
                    <xdr:rowOff>0</xdr:rowOff>
                  </from>
                  <to>
                    <xdr:col>3</xdr:col>
                    <xdr:colOff>175260</xdr:colOff>
                    <xdr:row>17</xdr:row>
                    <xdr:rowOff>22860</xdr:rowOff>
                  </to>
                </anchor>
              </controlPr>
            </control>
          </mc:Choice>
        </mc:AlternateContent>
        <mc:AlternateContent xmlns:mc="http://schemas.openxmlformats.org/markup-compatibility/2006">
          <mc:Choice Requires="x14">
            <control shapeId="2110" r:id="rId31" name="Check Box 62">
              <controlPr defaultSize="0" autoFill="0" autoLine="0" autoPict="0">
                <anchor moveWithCells="1">
                  <from>
                    <xdr:col>3</xdr:col>
                    <xdr:colOff>0</xdr:colOff>
                    <xdr:row>17</xdr:row>
                    <xdr:rowOff>0</xdr:rowOff>
                  </from>
                  <to>
                    <xdr:col>3</xdr:col>
                    <xdr:colOff>175260</xdr:colOff>
                    <xdr:row>18</xdr:row>
                    <xdr:rowOff>22860</xdr:rowOff>
                  </to>
                </anchor>
              </controlPr>
            </control>
          </mc:Choice>
        </mc:AlternateContent>
        <mc:AlternateContent xmlns:mc="http://schemas.openxmlformats.org/markup-compatibility/2006">
          <mc:Choice Requires="x14">
            <control shapeId="2111" r:id="rId32" name="Check Box 63">
              <controlPr defaultSize="0" autoFill="0" autoLine="0" autoPict="0">
                <anchor moveWithCells="1">
                  <from>
                    <xdr:col>3</xdr:col>
                    <xdr:colOff>0</xdr:colOff>
                    <xdr:row>18</xdr:row>
                    <xdr:rowOff>0</xdr:rowOff>
                  </from>
                  <to>
                    <xdr:col>3</xdr:col>
                    <xdr:colOff>175260</xdr:colOff>
                    <xdr:row>19</xdr:row>
                    <xdr:rowOff>22860</xdr:rowOff>
                  </to>
                </anchor>
              </controlPr>
            </control>
          </mc:Choice>
        </mc:AlternateContent>
        <mc:AlternateContent xmlns:mc="http://schemas.openxmlformats.org/markup-compatibility/2006">
          <mc:Choice Requires="x14">
            <control shapeId="2112" r:id="rId33" name="Check Box 64">
              <controlPr defaultSize="0" autoFill="0" autoLine="0" autoPict="0">
                <anchor moveWithCells="1">
                  <from>
                    <xdr:col>3</xdr:col>
                    <xdr:colOff>0</xdr:colOff>
                    <xdr:row>19</xdr:row>
                    <xdr:rowOff>0</xdr:rowOff>
                  </from>
                  <to>
                    <xdr:col>3</xdr:col>
                    <xdr:colOff>175260</xdr:colOff>
                    <xdr:row>20</xdr:row>
                    <xdr:rowOff>22860</xdr:rowOff>
                  </to>
                </anchor>
              </controlPr>
            </control>
          </mc:Choice>
        </mc:AlternateContent>
        <mc:AlternateContent xmlns:mc="http://schemas.openxmlformats.org/markup-compatibility/2006">
          <mc:Choice Requires="x14">
            <control shapeId="2113" r:id="rId34" name="Check Box 65">
              <controlPr defaultSize="0" autoFill="0" autoLine="0" autoPict="0">
                <anchor moveWithCells="1">
                  <from>
                    <xdr:col>3</xdr:col>
                    <xdr:colOff>0</xdr:colOff>
                    <xdr:row>20</xdr:row>
                    <xdr:rowOff>0</xdr:rowOff>
                  </from>
                  <to>
                    <xdr:col>3</xdr:col>
                    <xdr:colOff>175260</xdr:colOff>
                    <xdr:row>21</xdr:row>
                    <xdr:rowOff>22860</xdr:rowOff>
                  </to>
                </anchor>
              </controlPr>
            </control>
          </mc:Choice>
        </mc:AlternateContent>
        <mc:AlternateContent xmlns:mc="http://schemas.openxmlformats.org/markup-compatibility/2006">
          <mc:Choice Requires="x14">
            <control shapeId="2114" r:id="rId35" name="Check Box 66">
              <controlPr defaultSize="0" autoFill="0" autoLine="0" autoPict="0">
                <anchor moveWithCells="1">
                  <from>
                    <xdr:col>3</xdr:col>
                    <xdr:colOff>0</xdr:colOff>
                    <xdr:row>21</xdr:row>
                    <xdr:rowOff>0</xdr:rowOff>
                  </from>
                  <to>
                    <xdr:col>3</xdr:col>
                    <xdr:colOff>175260</xdr:colOff>
                    <xdr:row>22</xdr:row>
                    <xdr:rowOff>22860</xdr:rowOff>
                  </to>
                </anchor>
              </controlPr>
            </control>
          </mc:Choice>
        </mc:AlternateContent>
        <mc:AlternateContent xmlns:mc="http://schemas.openxmlformats.org/markup-compatibility/2006">
          <mc:Choice Requires="x14">
            <control shapeId="2115" r:id="rId36" name="Check Box 67">
              <controlPr defaultSize="0" autoFill="0" autoLine="0" autoPict="0">
                <anchor moveWithCells="1">
                  <from>
                    <xdr:col>3</xdr:col>
                    <xdr:colOff>0</xdr:colOff>
                    <xdr:row>23</xdr:row>
                    <xdr:rowOff>22860</xdr:rowOff>
                  </from>
                  <to>
                    <xdr:col>3</xdr:col>
                    <xdr:colOff>175260</xdr:colOff>
                    <xdr:row>24</xdr:row>
                    <xdr:rowOff>38100</xdr:rowOff>
                  </to>
                </anchor>
              </controlPr>
            </control>
          </mc:Choice>
        </mc:AlternateContent>
        <mc:AlternateContent xmlns:mc="http://schemas.openxmlformats.org/markup-compatibility/2006">
          <mc:Choice Requires="x14">
            <control shapeId="2116" r:id="rId37" name="Check Box 68">
              <controlPr defaultSize="0" autoFill="0" autoLine="0" autoPict="0">
                <anchor moveWithCells="1">
                  <from>
                    <xdr:col>3</xdr:col>
                    <xdr:colOff>0</xdr:colOff>
                    <xdr:row>24</xdr:row>
                    <xdr:rowOff>22860</xdr:rowOff>
                  </from>
                  <to>
                    <xdr:col>3</xdr:col>
                    <xdr:colOff>175260</xdr:colOff>
                    <xdr:row>25</xdr:row>
                    <xdr:rowOff>30480</xdr:rowOff>
                  </to>
                </anchor>
              </controlPr>
            </control>
          </mc:Choice>
        </mc:AlternateContent>
        <mc:AlternateContent xmlns:mc="http://schemas.openxmlformats.org/markup-compatibility/2006">
          <mc:Choice Requires="x14">
            <control shapeId="2117" r:id="rId38" name="Check Box 69">
              <controlPr defaultSize="0" autoFill="0" autoLine="0" autoPict="0">
                <anchor moveWithCells="1">
                  <from>
                    <xdr:col>5</xdr:col>
                    <xdr:colOff>0</xdr:colOff>
                    <xdr:row>23</xdr:row>
                    <xdr:rowOff>0</xdr:rowOff>
                  </from>
                  <to>
                    <xdr:col>5</xdr:col>
                    <xdr:colOff>175260</xdr:colOff>
                    <xdr:row>24</xdr:row>
                    <xdr:rowOff>22860</xdr:rowOff>
                  </to>
                </anchor>
              </controlPr>
            </control>
          </mc:Choice>
        </mc:AlternateContent>
        <mc:AlternateContent xmlns:mc="http://schemas.openxmlformats.org/markup-compatibility/2006">
          <mc:Choice Requires="x14">
            <control shapeId="2125" r:id="rId39" name="Check Box 77">
              <controlPr defaultSize="0" autoFill="0" autoLine="0" autoPict="0">
                <anchor moveWithCells="1">
                  <from>
                    <xdr:col>2</xdr:col>
                    <xdr:colOff>1234440</xdr:colOff>
                    <xdr:row>35</xdr:row>
                    <xdr:rowOff>228600</xdr:rowOff>
                  </from>
                  <to>
                    <xdr:col>3</xdr:col>
                    <xdr:colOff>175260</xdr:colOff>
                    <xdr:row>37</xdr:row>
                    <xdr:rowOff>22860</xdr:rowOff>
                  </to>
                </anchor>
              </controlPr>
            </control>
          </mc:Choice>
        </mc:AlternateContent>
        <mc:AlternateContent xmlns:mc="http://schemas.openxmlformats.org/markup-compatibility/2006">
          <mc:Choice Requires="x14">
            <control shapeId="2126" r:id="rId40" name="Check Box 78">
              <controlPr defaultSize="0" autoFill="0" autoLine="0" autoPict="0">
                <anchor moveWithCells="1">
                  <from>
                    <xdr:col>4</xdr:col>
                    <xdr:colOff>1783080</xdr:colOff>
                    <xdr:row>35</xdr:row>
                    <xdr:rowOff>175260</xdr:rowOff>
                  </from>
                  <to>
                    <xdr:col>5</xdr:col>
                    <xdr:colOff>190500</xdr:colOff>
                    <xdr:row>37</xdr:row>
                    <xdr:rowOff>15240</xdr:rowOff>
                  </to>
                </anchor>
              </controlPr>
            </control>
          </mc:Choice>
        </mc:AlternateContent>
        <mc:AlternateContent xmlns:mc="http://schemas.openxmlformats.org/markup-compatibility/2006">
          <mc:Choice Requires="x14">
            <control shapeId="2127" r:id="rId41" name="Check Box 79">
              <controlPr defaultSize="0" autoFill="0" autoLine="0" autoPict="0">
                <anchor moveWithCells="1">
                  <from>
                    <xdr:col>8</xdr:col>
                    <xdr:colOff>822960</xdr:colOff>
                    <xdr:row>35</xdr:row>
                    <xdr:rowOff>182880</xdr:rowOff>
                  </from>
                  <to>
                    <xdr:col>9</xdr:col>
                    <xdr:colOff>182880</xdr:colOff>
                    <xdr:row>37</xdr:row>
                    <xdr:rowOff>15240</xdr:rowOff>
                  </to>
                </anchor>
              </controlPr>
            </control>
          </mc:Choice>
        </mc:AlternateContent>
        <mc:AlternateContent xmlns:mc="http://schemas.openxmlformats.org/markup-compatibility/2006">
          <mc:Choice Requires="x14">
            <control shapeId="2128" r:id="rId42" name="Check Box 80">
              <controlPr defaultSize="0" autoFill="0" autoLine="0" autoPict="0">
                <anchor moveWithCells="1">
                  <from>
                    <xdr:col>8</xdr:col>
                    <xdr:colOff>822960</xdr:colOff>
                    <xdr:row>37</xdr:row>
                    <xdr:rowOff>0</xdr:rowOff>
                  </from>
                  <to>
                    <xdr:col>9</xdr:col>
                    <xdr:colOff>190500</xdr:colOff>
                    <xdr:row>38</xdr:row>
                    <xdr:rowOff>22860</xdr:rowOff>
                  </to>
                </anchor>
              </controlPr>
            </control>
          </mc:Choice>
        </mc:AlternateContent>
        <mc:AlternateContent xmlns:mc="http://schemas.openxmlformats.org/markup-compatibility/2006">
          <mc:Choice Requires="x14">
            <control shapeId="2129" r:id="rId43" name="Check Box 81">
              <controlPr defaultSize="0" autoFill="0" autoLine="0" autoPict="0">
                <anchor moveWithCells="1">
                  <from>
                    <xdr:col>8</xdr:col>
                    <xdr:colOff>822960</xdr:colOff>
                    <xdr:row>34</xdr:row>
                    <xdr:rowOff>182880</xdr:rowOff>
                  </from>
                  <to>
                    <xdr:col>9</xdr:col>
                    <xdr:colOff>190500</xdr:colOff>
                    <xdr:row>36</xdr:row>
                    <xdr:rowOff>15240</xdr:rowOff>
                  </to>
                </anchor>
              </controlPr>
            </control>
          </mc:Choice>
        </mc:AlternateContent>
        <mc:AlternateContent xmlns:mc="http://schemas.openxmlformats.org/markup-compatibility/2006">
          <mc:Choice Requires="x14">
            <control shapeId="2130" r:id="rId44" name="Check Box 82">
              <controlPr defaultSize="0" autoFill="0" autoLine="0" autoPict="0">
                <anchor moveWithCells="1">
                  <from>
                    <xdr:col>8</xdr:col>
                    <xdr:colOff>830580</xdr:colOff>
                    <xdr:row>33</xdr:row>
                    <xdr:rowOff>175260</xdr:rowOff>
                  </from>
                  <to>
                    <xdr:col>9</xdr:col>
                    <xdr:colOff>205740</xdr:colOff>
                    <xdr:row>35</xdr:row>
                    <xdr:rowOff>0</xdr:rowOff>
                  </to>
                </anchor>
              </controlPr>
            </control>
          </mc:Choice>
        </mc:AlternateContent>
        <mc:AlternateContent xmlns:mc="http://schemas.openxmlformats.org/markup-compatibility/2006">
          <mc:Choice Requires="x14">
            <control shapeId="2131" r:id="rId45" name="Check Box 83">
              <controlPr defaultSize="0" autoFill="0" autoLine="0" autoPict="0">
                <anchor moveWithCells="1">
                  <from>
                    <xdr:col>8</xdr:col>
                    <xdr:colOff>822960</xdr:colOff>
                    <xdr:row>32</xdr:row>
                    <xdr:rowOff>182880</xdr:rowOff>
                  </from>
                  <to>
                    <xdr:col>9</xdr:col>
                    <xdr:colOff>190500</xdr:colOff>
                    <xdr:row>34</xdr:row>
                    <xdr:rowOff>15240</xdr:rowOff>
                  </to>
                </anchor>
              </controlPr>
            </control>
          </mc:Choice>
        </mc:AlternateContent>
        <mc:AlternateContent xmlns:mc="http://schemas.openxmlformats.org/markup-compatibility/2006">
          <mc:Choice Requires="x14">
            <control shapeId="2134" r:id="rId46" name="Check Box 86">
              <controlPr defaultSize="0" autoFill="0" autoLine="0" autoPict="0">
                <anchor moveWithCells="1">
                  <from>
                    <xdr:col>2</xdr:col>
                    <xdr:colOff>1249680</xdr:colOff>
                    <xdr:row>31</xdr:row>
                    <xdr:rowOff>182880</xdr:rowOff>
                  </from>
                  <to>
                    <xdr:col>3</xdr:col>
                    <xdr:colOff>182880</xdr:colOff>
                    <xdr:row>33</xdr:row>
                    <xdr:rowOff>15240</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FFCF1C-AC73-439C-8DC1-D1218A5B4745}">
  <dimension ref="A1:C48"/>
  <sheetViews>
    <sheetView view="pageBreakPreview" zoomScale="86" zoomScaleNormal="100" zoomScaleSheetLayoutView="86" workbookViewId="0">
      <selection activeCell="A2" sqref="A2"/>
    </sheetView>
  </sheetViews>
  <sheetFormatPr defaultRowHeight="18" x14ac:dyDescent="0.45"/>
  <cols>
    <col min="1" max="1" width="20.5" bestFit="1" customWidth="1"/>
    <col min="2" max="2" width="90.796875" customWidth="1"/>
    <col min="3" max="3" width="6.296875" customWidth="1"/>
  </cols>
  <sheetData>
    <row r="1" spans="1:2" ht="18.600000000000001" thickBot="1" x14ac:dyDescent="0.5">
      <c r="A1" s="1" t="s">
        <v>224</v>
      </c>
      <c r="B1" s="1"/>
    </row>
    <row r="2" spans="1:2" ht="18.600000000000001" thickBot="1" x14ac:dyDescent="0.5">
      <c r="A2" s="3" t="s">
        <v>150</v>
      </c>
      <c r="B2" s="4" t="s">
        <v>151</v>
      </c>
    </row>
    <row r="3" spans="1:2" x14ac:dyDescent="0.45">
      <c r="A3" s="5" t="s">
        <v>26</v>
      </c>
      <c r="B3" s="10" t="s">
        <v>219</v>
      </c>
    </row>
    <row r="4" spans="1:2" x14ac:dyDescent="0.45">
      <c r="A4" s="6" t="s">
        <v>122</v>
      </c>
      <c r="B4" s="11" t="s">
        <v>202</v>
      </c>
    </row>
    <row r="5" spans="1:2" x14ac:dyDescent="0.45">
      <c r="A5" s="6" t="s">
        <v>136</v>
      </c>
      <c r="B5" s="12" t="s">
        <v>203</v>
      </c>
    </row>
    <row r="6" spans="1:2" x14ac:dyDescent="0.45">
      <c r="A6" s="6" t="s">
        <v>107</v>
      </c>
      <c r="B6" s="11" t="s">
        <v>152</v>
      </c>
    </row>
    <row r="7" spans="1:2" x14ac:dyDescent="0.45">
      <c r="A7" s="6" t="s">
        <v>99</v>
      </c>
      <c r="B7" s="11" t="s">
        <v>153</v>
      </c>
    </row>
    <row r="8" spans="1:2" x14ac:dyDescent="0.45">
      <c r="A8" s="6" t="s">
        <v>139</v>
      </c>
      <c r="B8" s="11" t="s">
        <v>154</v>
      </c>
    </row>
    <row r="9" spans="1:2" ht="32.4" x14ac:dyDescent="0.45">
      <c r="A9" s="6" t="s">
        <v>137</v>
      </c>
      <c r="B9" s="13" t="s">
        <v>204</v>
      </c>
    </row>
    <row r="10" spans="1:2" x14ac:dyDescent="0.45">
      <c r="A10" s="6" t="s">
        <v>123</v>
      </c>
      <c r="B10" s="11" t="s">
        <v>205</v>
      </c>
    </row>
    <row r="11" spans="1:2" x14ac:dyDescent="0.45">
      <c r="A11" s="6" t="s">
        <v>106</v>
      </c>
      <c r="B11" s="11" t="s">
        <v>156</v>
      </c>
    </row>
    <row r="12" spans="1:2" x14ac:dyDescent="0.45">
      <c r="A12" s="6" t="s">
        <v>134</v>
      </c>
      <c r="B12" s="11" t="s">
        <v>155</v>
      </c>
    </row>
    <row r="13" spans="1:2" x14ac:dyDescent="0.45">
      <c r="A13" s="6" t="s">
        <v>140</v>
      </c>
      <c r="B13" s="201" t="s">
        <v>220</v>
      </c>
    </row>
    <row r="14" spans="1:2" x14ac:dyDescent="0.45">
      <c r="A14" s="6" t="s">
        <v>45</v>
      </c>
      <c r="B14" s="12" t="s">
        <v>206</v>
      </c>
    </row>
    <row r="15" spans="1:2" x14ac:dyDescent="0.45">
      <c r="A15" s="6" t="s">
        <v>130</v>
      </c>
      <c r="B15" s="11" t="s">
        <v>157</v>
      </c>
    </row>
    <row r="16" spans="1:2" x14ac:dyDescent="0.45">
      <c r="A16" s="6" t="s">
        <v>148</v>
      </c>
      <c r="B16" s="11" t="s">
        <v>158</v>
      </c>
    </row>
    <row r="17" spans="1:2" x14ac:dyDescent="0.45">
      <c r="A17" s="6" t="s">
        <v>129</v>
      </c>
      <c r="B17" s="11" t="s">
        <v>172</v>
      </c>
    </row>
    <row r="18" spans="1:2" x14ac:dyDescent="0.45">
      <c r="A18" s="6" t="s">
        <v>44</v>
      </c>
      <c r="B18" s="12" t="s">
        <v>207</v>
      </c>
    </row>
    <row r="19" spans="1:2" x14ac:dyDescent="0.45">
      <c r="A19" s="6" t="s">
        <v>59</v>
      </c>
      <c r="B19" s="11" t="s">
        <v>208</v>
      </c>
    </row>
    <row r="20" spans="1:2" x14ac:dyDescent="0.45">
      <c r="A20" s="6" t="s">
        <v>43</v>
      </c>
      <c r="B20" s="12" t="s">
        <v>214</v>
      </c>
    </row>
    <row r="21" spans="1:2" x14ac:dyDescent="0.45">
      <c r="A21" s="6" t="s">
        <v>144</v>
      </c>
      <c r="B21" s="12" t="s">
        <v>215</v>
      </c>
    </row>
    <row r="22" spans="1:2" x14ac:dyDescent="0.45">
      <c r="A22" s="6" t="s">
        <v>142</v>
      </c>
      <c r="B22" s="11" t="s">
        <v>221</v>
      </c>
    </row>
    <row r="23" spans="1:2" x14ac:dyDescent="0.45">
      <c r="A23" s="6" t="s">
        <v>121</v>
      </c>
      <c r="B23" s="12" t="s">
        <v>215</v>
      </c>
    </row>
    <row r="24" spans="1:2" x14ac:dyDescent="0.45">
      <c r="A24" s="6" t="s">
        <v>146</v>
      </c>
      <c r="B24" s="11" t="s">
        <v>159</v>
      </c>
    </row>
    <row r="25" spans="1:2" x14ac:dyDescent="0.45">
      <c r="A25" s="6" t="s">
        <v>145</v>
      </c>
      <c r="B25" s="11" t="s">
        <v>160</v>
      </c>
    </row>
    <row r="26" spans="1:2" x14ac:dyDescent="0.45">
      <c r="A26" s="6" t="s">
        <v>135</v>
      </c>
      <c r="B26" s="12" t="s">
        <v>209</v>
      </c>
    </row>
    <row r="27" spans="1:2" x14ac:dyDescent="0.45">
      <c r="A27" s="6" t="s">
        <v>125</v>
      </c>
      <c r="B27" s="12" t="s">
        <v>210</v>
      </c>
    </row>
    <row r="28" spans="1:2" x14ac:dyDescent="0.45">
      <c r="A28" s="7" t="s">
        <v>192</v>
      </c>
      <c r="B28" s="14" t="s">
        <v>211</v>
      </c>
    </row>
    <row r="29" spans="1:2" x14ac:dyDescent="0.45">
      <c r="A29" s="6" t="s">
        <v>105</v>
      </c>
      <c r="B29" s="11" t="s">
        <v>161</v>
      </c>
    </row>
    <row r="30" spans="1:2" x14ac:dyDescent="0.45">
      <c r="A30" s="6" t="s">
        <v>102</v>
      </c>
      <c r="B30" s="11" t="s">
        <v>162</v>
      </c>
    </row>
    <row r="31" spans="1:2" x14ac:dyDescent="0.45">
      <c r="A31" s="6" t="s">
        <v>50</v>
      </c>
      <c r="B31" s="11" t="s">
        <v>212</v>
      </c>
    </row>
    <row r="32" spans="1:2" x14ac:dyDescent="0.45">
      <c r="A32" s="6" t="s">
        <v>101</v>
      </c>
      <c r="B32" s="11" t="s">
        <v>163</v>
      </c>
    </row>
    <row r="33" spans="1:3" x14ac:dyDescent="0.45">
      <c r="A33" s="6" t="s">
        <v>149</v>
      </c>
      <c r="B33" s="11" t="s">
        <v>164</v>
      </c>
    </row>
    <row r="34" spans="1:3" x14ac:dyDescent="0.45">
      <c r="A34" s="6" t="s">
        <v>143</v>
      </c>
      <c r="B34" s="11" t="s">
        <v>165</v>
      </c>
    </row>
    <row r="35" spans="1:3" x14ac:dyDescent="0.45">
      <c r="A35" s="6" t="s">
        <v>141</v>
      </c>
      <c r="B35" s="11" t="s">
        <v>166</v>
      </c>
    </row>
    <row r="36" spans="1:3" x14ac:dyDescent="0.45">
      <c r="A36" s="6" t="s">
        <v>147</v>
      </c>
      <c r="B36" s="11" t="s">
        <v>167</v>
      </c>
    </row>
    <row r="37" spans="1:3" x14ac:dyDescent="0.45">
      <c r="A37" s="6" t="s">
        <v>108</v>
      </c>
      <c r="B37" s="11" t="s">
        <v>168</v>
      </c>
    </row>
    <row r="38" spans="1:3" x14ac:dyDescent="0.45">
      <c r="A38" s="6" t="s">
        <v>100</v>
      </c>
      <c r="B38" s="11" t="s">
        <v>169</v>
      </c>
    </row>
    <row r="39" spans="1:3" x14ac:dyDescent="0.45">
      <c r="A39" s="6" t="s">
        <v>46</v>
      </c>
      <c r="B39" s="12" t="s">
        <v>213</v>
      </c>
    </row>
    <row r="40" spans="1:3" x14ac:dyDescent="0.45">
      <c r="A40" s="6" t="s">
        <v>138</v>
      </c>
      <c r="B40" s="11" t="s">
        <v>170</v>
      </c>
    </row>
    <row r="41" spans="1:3" x14ac:dyDescent="0.45">
      <c r="A41" s="6" t="s">
        <v>104</v>
      </c>
      <c r="B41" s="11" t="s">
        <v>171</v>
      </c>
    </row>
    <row r="42" spans="1:3" x14ac:dyDescent="0.45">
      <c r="A42" s="8" t="s">
        <v>103</v>
      </c>
      <c r="B42" s="15" t="s">
        <v>194</v>
      </c>
    </row>
    <row r="43" spans="1:3" x14ac:dyDescent="0.45">
      <c r="A43" s="8" t="s">
        <v>195</v>
      </c>
      <c r="B43" s="15" t="s">
        <v>218</v>
      </c>
    </row>
    <row r="44" spans="1:3" x14ac:dyDescent="0.45">
      <c r="A44" s="8" t="s">
        <v>196</v>
      </c>
      <c r="B44" s="15" t="s">
        <v>199</v>
      </c>
    </row>
    <row r="45" spans="1:3" x14ac:dyDescent="0.45">
      <c r="A45" s="8" t="s">
        <v>197</v>
      </c>
      <c r="B45" s="15" t="s">
        <v>216</v>
      </c>
    </row>
    <row r="46" spans="1:3" ht="18.600000000000001" thickBot="1" x14ac:dyDescent="0.5">
      <c r="A46" s="9" t="s">
        <v>198</v>
      </c>
      <c r="B46" s="16" t="s">
        <v>217</v>
      </c>
    </row>
    <row r="47" spans="1:3" ht="113.25" customHeight="1" x14ac:dyDescent="0.45">
      <c r="A47" s="335" t="s">
        <v>201</v>
      </c>
      <c r="B47" s="335"/>
      <c r="C47" s="2"/>
    </row>
    <row r="48" spans="1:3" ht="104.25" customHeight="1" x14ac:dyDescent="0.45">
      <c r="A48" s="336"/>
      <c r="B48" s="336"/>
    </row>
  </sheetData>
  <sheetProtection formatCells="0" formatColumns="0" formatRows="0" insertColumns="0" insertRows="0" insertHyperlinks="0" deleteColumns="0" deleteRows="0" sort="0" autoFilter="0" pivotTables="0"/>
  <mergeCells count="2">
    <mergeCell ref="A47:B47"/>
    <mergeCell ref="A48:B48"/>
  </mergeCells>
  <phoneticPr fontId="1"/>
  <pageMargins left="0.7" right="0.7" top="0.75" bottom="0.75" header="0.3" footer="0.3"/>
  <pageSetup paperSize="9" scale="7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ドキュメント" ma:contentTypeID="0x010100E886F6867315B84F9C1EFC93F35211E6" ma:contentTypeVersion="4" ma:contentTypeDescription="新しいドキュメントを作成します。" ma:contentTypeScope="" ma:versionID="e3c560f946bcfca5d9ab919f06f2306b">
  <xsd:schema xmlns:xsd="http://www.w3.org/2001/XMLSchema" xmlns:xs="http://www.w3.org/2001/XMLSchema" xmlns:p="http://schemas.microsoft.com/office/2006/metadata/properties" xmlns:ns2="120acfe8-1811-4a3e-ab4e-618d561493a6" targetNamespace="http://schemas.microsoft.com/office/2006/metadata/properties" ma:root="true" ma:fieldsID="6af3aeea3c7df1e610cde695df0d5847" ns2:_="">
    <xsd:import namespace="120acfe8-1811-4a3e-ab4e-618d561493a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0acfe8-1811-4a3e-ab4e-618d561493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06E9CE-1DD2-4609-835E-031AEF942463}">
  <ds:schemaRefs>
    <ds:schemaRef ds:uri="http://schemas.microsoft.com/sharepoint/v3/contenttype/forms"/>
  </ds:schemaRefs>
</ds:datastoreItem>
</file>

<file path=customXml/itemProps2.xml><?xml version="1.0" encoding="utf-8"?>
<ds:datastoreItem xmlns:ds="http://schemas.openxmlformats.org/officeDocument/2006/customXml" ds:itemID="{02148DFB-D584-4D3A-9100-24DF82E3667B}">
  <ds:schemaRefs>
    <ds:schemaRef ds:uri="http://schemas.microsoft.com/office/infopath/2007/PartnerControls"/>
    <ds:schemaRef ds:uri="http://schemas.microsoft.com/office/2006/documentManagement/types"/>
    <ds:schemaRef ds:uri="http://schemas.openxmlformats.org/package/2006/metadata/core-properties"/>
    <ds:schemaRef ds:uri="http://purl.org/dc/terms/"/>
    <ds:schemaRef ds:uri="http://purl.org/dc/elements/1.1/"/>
    <ds:schemaRef ds:uri="http://purl.org/dc/dcmitype/"/>
    <ds:schemaRef ds:uri="120acfe8-1811-4a3e-ab4e-618d561493a6"/>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845D07B8-1B07-4A25-8F7F-081D5E8EEF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0acfe8-1811-4a3e-ab4e-618d561493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4</vt:i4>
      </vt:variant>
      <vt:variant>
        <vt:lpstr>名前付き一覧</vt:lpstr>
      </vt:variant>
      <vt:variant>
        <vt:i4>3</vt:i4>
      </vt:variant>
    </vt:vector>
  </HeadingPairs>
  <TitlesOfParts>
    <vt:vector size="7" baseType="lpstr">
      <vt:lpstr>様式第１－４号（原疾患治療実施医療機関） </vt:lpstr>
      <vt:lpstr>様式第１－４号（女性 リスク分類表）</vt:lpstr>
      <vt:lpstr>様式第１－４号（男性 リスク分類表）</vt:lpstr>
      <vt:lpstr>（参考）略語表</vt:lpstr>
      <vt:lpstr>'（参考）略語表'!Print_Area</vt:lpstr>
      <vt:lpstr>'様式第１－４号（原疾患治療実施医療機関） '!Print_Area</vt:lpstr>
      <vt:lpstr>'様式第１－４号（女性 リスク分類表）'!Print_Area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2025-07-17T05:14:19Z</dcterms:created>
  <dcterms:modified xsi:type="dcterms:W3CDTF">2026-06-04T11:14:43Z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0x010100E886F6867315B84F9C1EFC93F35211E6</vt:lpwstr>
  </property>
</Properties>
</file>