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handoutMasterIdLst>
    <p:handoutMasterId r:id="rId4"/>
  </p:handoutMasterIdLst>
  <p:sldIdLst>
    <p:sldId id="270" r:id="rId5"/>
    <p:sldId id="271" r:id="rId6"/>
    <p:sldId id="275" r:id="rId7"/>
    <p:sldId id="273" r:id="rId8"/>
    <p:sldId id="281" r:id="rId9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0"/>
    <p:restoredTop sz="94660"/>
  </p:normalViewPr>
  <p:slideViewPr>
    <p:cSldViewPr>
      <p:cViewPr varScale="0">
        <p:scale>
          <a:sx n="100" d="100"/>
          <a:sy n="100" d="100"/>
        </p:scale>
        <p:origin x="-192" y="-20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1" hd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1"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<?xml version="1.0" encoding="UTF-8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75" name="四角形 10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76" name="四角形 10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77" name="四角形 102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78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206" name="四角形 10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07" name="四角形 10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08" name="四角形 102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0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230" name="四角形 24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31" name="四角形 24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32" name="四角形 243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33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252" name="四角形 233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53" name="四角形 234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54" name="四角形 235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55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274" name="四角形 244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75" name="四角形 245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76" name="四角形 247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7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ED9F-996B-48CC-BCE8-EC46E2AD5740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736813"/>
            <a:ext cx="89154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4BC4-1880-4DBC-90A2-45AD48D9DA79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184A-6A93-4B1E-9921-9DEFB1A7C73C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36813"/>
            <a:ext cx="89154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10C841-B778-45EE-A7A1-B0A6FE078781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95300" y="2948947"/>
            <a:ext cx="89154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4749"/>
            <a:ext cx="89154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28C1-4939-4B36-81AE-1F4170A1D1BC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736815"/>
            <a:ext cx="4301683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70013" y="1736815"/>
            <a:ext cx="4340687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1AAD-657A-4885-864F-5BDB3EF2AA50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9017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9017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6FC7-9060-4F23-99D9-1E1A01F5EEED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8ADC-3A98-4FA4-803B-677A286C67D3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6141-7196-4E9C-8E39-6010AA31D59B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8887" y="273052"/>
            <a:ext cx="5121391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700808"/>
            <a:ext cx="3259005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67B3-FA3D-42A3-8CED-97628C5469FA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689140"/>
            <a:ext cx="59436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212643"/>
            <a:ext cx="59436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01209"/>
            <a:ext cx="59436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5B7E-A9E2-432F-A078-FACCBFB58D01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3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3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CE0D9A5B-DD9B-4D5B-82E6-7CF9C15881CB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4" y="6237312"/>
            <a:ext cx="2078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タイトル 1"/>
          <p:cNvSpPr>
            <a:spLocks noGrp="1"/>
          </p:cNvSpPr>
          <p:nvPr>
            <p:ph type="ctrTitle" idx="0"/>
          </p:nvPr>
        </p:nvSpPr>
        <p:spPr>
          <a:xfrm>
            <a:off x="277248" y="69000"/>
            <a:ext cx="3890926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事前学習シート①</a:t>
            </a:r>
            <a:endParaRPr kumimoji="1" lang="ja-JP" altLang="en-US" dirty="0"/>
          </a:p>
        </p:txBody>
      </p:sp>
      <p:sp>
        <p:nvSpPr>
          <p:cNvPr id="1113" name="サブタイトル 2"/>
          <p:cNvSpPr>
            <a:spLocks noGrp="1"/>
          </p:cNvSpPr>
          <p:nvPr>
            <p:ph type="subTitle" idx="1"/>
          </p:nvPr>
        </p:nvSpPr>
        <p:spPr>
          <a:xfrm>
            <a:off x="105385" y="549000"/>
            <a:ext cx="3119615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ctr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～鹿角地域について調べよう～</a:t>
            </a:r>
            <a:endParaRPr kumimoji="1" lang="ja-JP" altLang="en-US" sz="1945"/>
          </a:p>
        </p:txBody>
      </p:sp>
      <p:sp>
        <p:nvSpPr>
          <p:cNvPr id="1114" name="タイトル 14"/>
          <p:cNvSpPr/>
          <p:nvPr/>
        </p:nvSpPr>
        <p:spPr>
          <a:xfrm>
            <a:off x="4575787" y="261395"/>
            <a:ext cx="5064273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15" name="サブタイトル 15"/>
          <p:cNvSpPr/>
          <p:nvPr/>
        </p:nvSpPr>
        <p:spPr>
          <a:xfrm>
            <a:off x="345000" y="1347711"/>
            <a:ext cx="4451301" cy="3532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Q１．</a:t>
            </a:r>
            <a:r>
              <a:rPr kumimoji="1" lang="ja-JP" altLang="en-US" sz="1200"/>
              <a:t>鹿角市、小坂町はどこにあ</a:t>
            </a:r>
            <a:r>
              <a:rPr kumimoji="1" lang="ja-JP" altLang="en-US" sz="1200"/>
              <a:t>るの？面積はどのくら</a:t>
            </a:r>
            <a:r>
              <a:rPr kumimoji="1" lang="ja-JP" altLang="en-US" sz="1200"/>
              <a:t>い？</a:t>
            </a:r>
            <a:endParaRPr kumimoji="1" lang="ja-JP" altLang="en-US" sz="1200"/>
          </a:p>
        </p:txBody>
      </p:sp>
      <p:sp>
        <p:nvSpPr>
          <p:cNvPr id="1116" name="サブタイトル 22"/>
          <p:cNvSpPr/>
          <p:nvPr/>
        </p:nvSpPr>
        <p:spPr>
          <a:xfrm>
            <a:off x="417000" y="4081388"/>
            <a:ext cx="4076410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Q３．</a:t>
            </a:r>
            <a:r>
              <a:rPr kumimoji="1" lang="ja-JP" altLang="en-US" sz="1200"/>
              <a:t>２０４０年、鹿角市、小坂町の予想人口は何人？</a:t>
            </a:r>
            <a:endParaRPr kumimoji="1" lang="ja-JP" altLang="en-US" sz="1200"/>
          </a:p>
        </p:txBody>
      </p:sp>
      <p:sp>
        <p:nvSpPr>
          <p:cNvPr id="1117" name="サブタイトル 23"/>
          <p:cNvSpPr/>
          <p:nvPr/>
        </p:nvSpPr>
        <p:spPr>
          <a:xfrm>
            <a:off x="417000" y="5445000"/>
            <a:ext cx="375343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Q４．</a:t>
            </a:r>
            <a:r>
              <a:rPr kumimoji="1" lang="ja-JP" altLang="en-US" sz="1200"/>
              <a:t>鹿角市、小坂町の有名な</a:t>
            </a:r>
            <a:r>
              <a:rPr kumimoji="1" lang="ja-JP" altLang="en-US" sz="1200"/>
              <a:t>観光スポットは</a:t>
            </a:r>
            <a:r>
              <a:rPr kumimoji="1" lang="ja-JP" altLang="en-US" sz="1200"/>
              <a:t>？</a:t>
            </a:r>
            <a:endParaRPr kumimoji="1" lang="ja-JP" altLang="en-US" sz="1200"/>
          </a:p>
        </p:txBody>
      </p:sp>
      <p:sp>
        <p:nvSpPr>
          <p:cNvPr id="1118" name="サブタイトル 28"/>
          <p:cNvSpPr/>
          <p:nvPr/>
        </p:nvSpPr>
        <p:spPr>
          <a:xfrm>
            <a:off x="5168716" y="1317000"/>
            <a:ext cx="4100171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Ｑ５．鹿角市、小坂町の</a:t>
            </a:r>
            <a:r>
              <a:rPr kumimoji="1" lang="ja-JP" altLang="en-US" sz="1200"/>
              <a:t>有名なお祭りやイベントは</a:t>
            </a:r>
            <a:r>
              <a:rPr kumimoji="1" lang="ja-JP" altLang="en-US" sz="1200"/>
              <a:t>？</a:t>
            </a:r>
            <a:endParaRPr kumimoji="1" lang="ja-JP" altLang="en-US"/>
          </a:p>
        </p:txBody>
      </p:sp>
      <p:sp>
        <p:nvSpPr>
          <p:cNvPr id="1119" name="サブタイトル 29"/>
          <p:cNvSpPr/>
          <p:nvPr/>
        </p:nvSpPr>
        <p:spPr>
          <a:xfrm>
            <a:off x="5168716" y="2712768"/>
            <a:ext cx="4368844" cy="3044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Ｑ６．</a:t>
            </a:r>
            <a:r>
              <a:rPr kumimoji="1" lang="ja-JP" altLang="en-US" sz="1200"/>
              <a:t>鹿角市、小坂町の人気なお土産や郷土料理は？</a:t>
            </a:r>
            <a:endParaRPr kumimoji="1" lang="ja-JP" altLang="en-US" sz="1200"/>
          </a:p>
        </p:txBody>
      </p:sp>
      <p:sp>
        <p:nvSpPr>
          <p:cNvPr id="1120" name="サブタイトル 30"/>
          <p:cNvSpPr/>
          <p:nvPr/>
        </p:nvSpPr>
        <p:spPr>
          <a:xfrm>
            <a:off x="5169000" y="4081388"/>
            <a:ext cx="375343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Ｑ７．その他、気になることを調べてみよう！</a:t>
            </a:r>
            <a:endParaRPr kumimoji="1" lang="ja-JP" altLang="en-US" sz="1200"/>
          </a:p>
        </p:txBody>
      </p:sp>
      <p:sp>
        <p:nvSpPr>
          <p:cNvPr id="1121" name="図形 34"/>
          <p:cNvSpPr/>
          <p:nvPr/>
        </p:nvSpPr>
        <p:spPr>
          <a:xfrm>
            <a:off x="5263761" y="4372023"/>
            <a:ext cx="4374567" cy="221538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200"/>
          </a:p>
        </p:txBody>
      </p:sp>
      <p:grpSp>
        <p:nvGrpSpPr>
          <p:cNvPr id="1122" name="グループ 157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123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124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125" name="グループ 162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126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127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128" name="テキスト 224"/>
          <p:cNvSpPr txBox="1"/>
          <p:nvPr/>
        </p:nvSpPr>
        <p:spPr>
          <a:xfrm>
            <a:off x="417000" y="2720894"/>
            <a:ext cx="3234156" cy="276106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200"/>
              <a:t>Q２. 鹿角市、小坂町の現在の人口は何人？</a:t>
            </a:r>
            <a:endParaRPr lang="ja-JP" altLang="en-US" sz="1200"/>
          </a:p>
        </p:txBody>
      </p:sp>
      <p:sp>
        <p:nvSpPr>
          <p:cNvPr id="1129" name="テキスト 231"/>
          <p:cNvSpPr txBox="1"/>
          <p:nvPr/>
        </p:nvSpPr>
        <p:spPr>
          <a:xfrm>
            <a:off x="7620000" y="1914525"/>
            <a:ext cx="1920560" cy="427461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endParaRPr lang="ja-JP" altLang="en-US" sz="1050"/>
          </a:p>
        </p:txBody>
      </p:sp>
      <p:grpSp>
        <p:nvGrpSpPr>
          <p:cNvPr id="1130" name="グループ 240"/>
          <p:cNvGrpSpPr/>
          <p:nvPr/>
        </p:nvGrpSpPr>
        <p:grpSpPr>
          <a:xfrm>
            <a:off x="417000" y="4396140"/>
            <a:ext cx="2116180" cy="1042508"/>
            <a:chOff x="-3039000" y="2997000"/>
            <a:chExt cx="2890190" cy="1042508"/>
          </a:xfrm>
        </p:grpSpPr>
        <p:sp>
          <p:nvSpPr>
            <p:cNvPr id="1131" name="図形 233"/>
            <p:cNvSpPr/>
            <p:nvPr/>
          </p:nvSpPr>
          <p:spPr>
            <a:xfrm>
              <a:off x="-3039000" y="2997000"/>
              <a:ext cx="2890190" cy="1042508"/>
            </a:xfrm>
            <a:prstGeom prst="roundRect">
              <a:avLst/>
            </a:prstGeom>
            <a:ln w="12700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p>
              <a:pPr algn="l">
                <a:defRPr lang="ja-JP" altLang="en-US"/>
              </a:pPr>
              <a:endParaRPr lang="ja-JP" altLang="en-US" sz="1050"/>
            </a:p>
          </p:txBody>
        </p:sp>
        <p:sp>
          <p:nvSpPr>
            <p:cNvPr id="1132" name="テキスト 180"/>
            <p:cNvSpPr txBox="1"/>
            <p:nvPr/>
          </p:nvSpPr>
          <p:spPr>
            <a:xfrm>
              <a:off x="-2967000" y="3046434"/>
              <a:ext cx="722662" cy="2299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900" b="1"/>
                <a:t>鹿角市</a:t>
              </a:r>
              <a:endParaRPr lang="ja-JP" altLang="en-US" b="1"/>
            </a:p>
          </p:txBody>
        </p:sp>
      </p:grpSp>
      <p:grpSp>
        <p:nvGrpSpPr>
          <p:cNvPr id="1133" name="グループ 246"/>
          <p:cNvGrpSpPr/>
          <p:nvPr/>
        </p:nvGrpSpPr>
        <p:grpSpPr>
          <a:xfrm>
            <a:off x="461518" y="5727523"/>
            <a:ext cx="2071662" cy="1042508"/>
            <a:chOff x="-3039000" y="2997000"/>
            <a:chExt cx="2890190" cy="1042508"/>
          </a:xfrm>
        </p:grpSpPr>
        <p:sp>
          <p:nvSpPr>
            <p:cNvPr id="1134" name="図形 233"/>
            <p:cNvSpPr/>
            <p:nvPr/>
          </p:nvSpPr>
          <p:spPr>
            <a:xfrm>
              <a:off x="-3039000" y="2997000"/>
              <a:ext cx="2890190" cy="1042508"/>
            </a:xfrm>
            <a:prstGeom prst="roundRect">
              <a:avLst/>
            </a:prstGeom>
            <a:ln w="12700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p>
              <a:pPr algn="l">
                <a:defRPr lang="ja-JP" altLang="en-US"/>
              </a:pPr>
              <a:endParaRPr lang="ja-JP" altLang="en-US" sz="1050"/>
            </a:p>
          </p:txBody>
        </p:sp>
        <p:sp>
          <p:nvSpPr>
            <p:cNvPr id="1135" name="テキスト 180"/>
            <p:cNvSpPr txBox="1"/>
            <p:nvPr/>
          </p:nvSpPr>
          <p:spPr>
            <a:xfrm>
              <a:off x="-2967000" y="3046434"/>
              <a:ext cx="738191" cy="2299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900" b="1"/>
                <a:t>鹿角市</a:t>
              </a:r>
              <a:endParaRPr lang="ja-JP" altLang="en-US" b="1"/>
            </a:p>
          </p:txBody>
        </p:sp>
      </p:grpSp>
      <p:grpSp>
        <p:nvGrpSpPr>
          <p:cNvPr id="1136" name="グループ 229"/>
          <p:cNvGrpSpPr/>
          <p:nvPr/>
        </p:nvGrpSpPr>
        <p:grpSpPr>
          <a:xfrm>
            <a:off x="417000" y="3046434"/>
            <a:ext cx="4276878" cy="1050623"/>
            <a:chOff x="417000" y="3046434"/>
            <a:chExt cx="4276878" cy="1050623"/>
          </a:xfrm>
        </p:grpSpPr>
        <p:grpSp>
          <p:nvGrpSpPr>
            <p:cNvPr id="1137" name="グループ 236"/>
            <p:cNvGrpSpPr/>
            <p:nvPr/>
          </p:nvGrpSpPr>
          <p:grpSpPr>
            <a:xfrm>
              <a:off x="417000" y="3046434"/>
              <a:ext cx="2116180" cy="1042508"/>
              <a:chOff x="-3039000" y="2997000"/>
              <a:chExt cx="2890190" cy="1042508"/>
            </a:xfrm>
          </p:grpSpPr>
          <p:sp>
            <p:nvSpPr>
              <p:cNvPr id="1138" name="図形 233"/>
              <p:cNvSpPr/>
              <p:nvPr/>
            </p:nvSpPr>
            <p:spPr>
              <a:xfrm>
                <a:off x="-3039000" y="2997000"/>
                <a:ext cx="289019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39" name="テキスト 180"/>
              <p:cNvSpPr txBox="1"/>
              <p:nvPr/>
            </p:nvSpPr>
            <p:spPr>
              <a:xfrm>
                <a:off x="-2967000" y="3046434"/>
                <a:ext cx="722662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鹿角市</a:t>
                </a:r>
                <a:endParaRPr lang="ja-JP" altLang="en-US" b="1"/>
              </a:p>
            </p:txBody>
          </p:sp>
        </p:grpSp>
        <p:grpSp>
          <p:nvGrpSpPr>
            <p:cNvPr id="1140" name="グループ 256"/>
            <p:cNvGrpSpPr/>
            <p:nvPr/>
          </p:nvGrpSpPr>
          <p:grpSpPr>
            <a:xfrm>
              <a:off x="2577698" y="3054549"/>
              <a:ext cx="2116180" cy="1042508"/>
              <a:chOff x="2577698" y="3054549"/>
              <a:chExt cx="2116180" cy="1042508"/>
            </a:xfrm>
          </p:grpSpPr>
          <p:sp>
            <p:nvSpPr>
              <p:cNvPr id="1141" name="図形 252"/>
              <p:cNvSpPr/>
              <p:nvPr/>
            </p:nvSpPr>
            <p:spPr>
              <a:xfrm>
                <a:off x="2577698" y="3054549"/>
                <a:ext cx="211618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42" name="テキスト 253"/>
              <p:cNvSpPr txBox="1"/>
              <p:nvPr/>
            </p:nvSpPr>
            <p:spPr>
              <a:xfrm>
                <a:off x="2638425" y="3095868"/>
                <a:ext cx="529129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小坂町</a:t>
                </a:r>
                <a:endParaRPr lang="ja-JP" altLang="en-US" sz="900" b="1"/>
              </a:p>
            </p:txBody>
          </p:sp>
        </p:grpSp>
      </p:grpSp>
      <p:grpSp>
        <p:nvGrpSpPr>
          <p:cNvPr id="1143" name="グループ 258"/>
          <p:cNvGrpSpPr/>
          <p:nvPr/>
        </p:nvGrpSpPr>
        <p:grpSpPr>
          <a:xfrm>
            <a:off x="2577698" y="4372023"/>
            <a:ext cx="2176907" cy="1042508"/>
            <a:chOff x="2577698" y="3054549"/>
            <a:chExt cx="2116180" cy="1042508"/>
          </a:xfrm>
        </p:grpSpPr>
        <p:sp>
          <p:nvSpPr>
            <p:cNvPr id="1144" name="図形 252"/>
            <p:cNvSpPr/>
            <p:nvPr/>
          </p:nvSpPr>
          <p:spPr>
            <a:xfrm>
              <a:off x="2577698" y="3054549"/>
              <a:ext cx="2116180" cy="1042508"/>
            </a:xfrm>
            <a:prstGeom prst="roundRect">
              <a:avLst/>
            </a:prstGeom>
            <a:ln w="12700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p>
              <a:pPr algn="l">
                <a:defRPr lang="ja-JP" altLang="en-US"/>
              </a:pPr>
              <a:endParaRPr lang="ja-JP" altLang="en-US" sz="1050"/>
            </a:p>
          </p:txBody>
        </p:sp>
        <p:sp>
          <p:nvSpPr>
            <p:cNvPr id="1145" name="テキスト 253"/>
            <p:cNvSpPr txBox="1"/>
            <p:nvPr/>
          </p:nvSpPr>
          <p:spPr>
            <a:xfrm>
              <a:off x="2638425" y="3095868"/>
              <a:ext cx="514369" cy="2299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900" b="1"/>
                <a:t>小坂町</a:t>
              </a:r>
              <a:endParaRPr lang="ja-JP" altLang="en-US" sz="900" b="1"/>
            </a:p>
          </p:txBody>
        </p:sp>
      </p:grpSp>
      <p:grpSp>
        <p:nvGrpSpPr>
          <p:cNvPr id="1146" name="グループ 264"/>
          <p:cNvGrpSpPr/>
          <p:nvPr/>
        </p:nvGrpSpPr>
        <p:grpSpPr>
          <a:xfrm>
            <a:off x="2671259" y="5727523"/>
            <a:ext cx="2116180" cy="1042508"/>
            <a:chOff x="2577698" y="3054549"/>
            <a:chExt cx="2116180" cy="1042508"/>
          </a:xfrm>
        </p:grpSpPr>
        <p:sp>
          <p:nvSpPr>
            <p:cNvPr id="1147" name="図形 252"/>
            <p:cNvSpPr/>
            <p:nvPr/>
          </p:nvSpPr>
          <p:spPr>
            <a:xfrm>
              <a:off x="2577698" y="3054549"/>
              <a:ext cx="2116180" cy="1042508"/>
            </a:xfrm>
            <a:prstGeom prst="roundRect">
              <a:avLst/>
            </a:prstGeom>
            <a:ln w="12700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p>
              <a:pPr algn="l">
                <a:defRPr lang="ja-JP" altLang="en-US"/>
              </a:pPr>
              <a:endParaRPr lang="ja-JP" altLang="en-US" sz="1050"/>
            </a:p>
          </p:txBody>
        </p:sp>
        <p:sp>
          <p:nvSpPr>
            <p:cNvPr id="1148" name="テキスト 253"/>
            <p:cNvSpPr txBox="1"/>
            <p:nvPr/>
          </p:nvSpPr>
          <p:spPr>
            <a:xfrm>
              <a:off x="2638425" y="3095868"/>
              <a:ext cx="529129" cy="2299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900" b="1"/>
                <a:t>小坂町</a:t>
              </a:r>
              <a:endParaRPr lang="ja-JP" altLang="en-US" sz="900" b="1"/>
            </a:p>
          </p:txBody>
        </p:sp>
      </p:grpSp>
      <p:sp>
        <p:nvSpPr>
          <p:cNvPr id="1149" name="図形 267"/>
          <p:cNvSpPr/>
          <p:nvPr/>
        </p:nvSpPr>
        <p:spPr>
          <a:xfrm>
            <a:off x="2582136" y="5727523"/>
            <a:ext cx="2205150" cy="104250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sp>
        <p:nvSpPr>
          <p:cNvPr id="1150" name="テキスト 268"/>
          <p:cNvSpPr txBox="1"/>
          <p:nvPr/>
        </p:nvSpPr>
        <p:spPr>
          <a:xfrm>
            <a:off x="2731986" y="5768842"/>
            <a:ext cx="529129" cy="2299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900" b="1"/>
              <a:t>小坂町</a:t>
            </a:r>
            <a:endParaRPr lang="ja-JP" altLang="en-US" sz="900" b="1"/>
          </a:p>
        </p:txBody>
      </p:sp>
      <p:grpSp>
        <p:nvGrpSpPr>
          <p:cNvPr id="1151" name="グループ 231"/>
          <p:cNvGrpSpPr/>
          <p:nvPr/>
        </p:nvGrpSpPr>
        <p:grpSpPr>
          <a:xfrm>
            <a:off x="5260683" y="1662145"/>
            <a:ext cx="4276878" cy="1050623"/>
            <a:chOff x="417000" y="3046434"/>
            <a:chExt cx="4276878" cy="1050623"/>
          </a:xfrm>
        </p:grpSpPr>
        <p:grpSp>
          <p:nvGrpSpPr>
            <p:cNvPr id="1152" name="グループ 236"/>
            <p:cNvGrpSpPr/>
            <p:nvPr/>
          </p:nvGrpSpPr>
          <p:grpSpPr>
            <a:xfrm>
              <a:off x="417000" y="3046434"/>
              <a:ext cx="2116180" cy="1042508"/>
              <a:chOff x="-3039000" y="2997000"/>
              <a:chExt cx="2890190" cy="1042508"/>
            </a:xfrm>
          </p:grpSpPr>
          <p:sp>
            <p:nvSpPr>
              <p:cNvPr id="1153" name="図形 233"/>
              <p:cNvSpPr/>
              <p:nvPr/>
            </p:nvSpPr>
            <p:spPr>
              <a:xfrm>
                <a:off x="-3039000" y="2997000"/>
                <a:ext cx="289019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54" name="テキスト 180"/>
              <p:cNvSpPr txBox="1"/>
              <p:nvPr/>
            </p:nvSpPr>
            <p:spPr>
              <a:xfrm>
                <a:off x="-2967000" y="3046434"/>
                <a:ext cx="722662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鹿角市</a:t>
                </a:r>
                <a:endParaRPr lang="ja-JP" altLang="en-US" b="1"/>
              </a:p>
            </p:txBody>
          </p:sp>
        </p:grpSp>
        <p:grpSp>
          <p:nvGrpSpPr>
            <p:cNvPr id="1155" name="グループ 256"/>
            <p:cNvGrpSpPr/>
            <p:nvPr/>
          </p:nvGrpSpPr>
          <p:grpSpPr>
            <a:xfrm>
              <a:off x="2577698" y="3054549"/>
              <a:ext cx="2116180" cy="1042508"/>
              <a:chOff x="2577698" y="3054549"/>
              <a:chExt cx="2116180" cy="1042508"/>
            </a:xfrm>
          </p:grpSpPr>
          <p:sp>
            <p:nvSpPr>
              <p:cNvPr id="1156" name="図形 252"/>
              <p:cNvSpPr/>
              <p:nvPr/>
            </p:nvSpPr>
            <p:spPr>
              <a:xfrm>
                <a:off x="2577698" y="3054549"/>
                <a:ext cx="211618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57" name="テキスト 253"/>
              <p:cNvSpPr txBox="1"/>
              <p:nvPr/>
            </p:nvSpPr>
            <p:spPr>
              <a:xfrm>
                <a:off x="2638425" y="3095868"/>
                <a:ext cx="529129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小坂町</a:t>
                </a:r>
                <a:endParaRPr lang="ja-JP" altLang="en-US" sz="900" b="1"/>
              </a:p>
            </p:txBody>
          </p:sp>
        </p:grpSp>
      </p:grpSp>
      <p:grpSp>
        <p:nvGrpSpPr>
          <p:cNvPr id="1158" name="グループ 238"/>
          <p:cNvGrpSpPr/>
          <p:nvPr/>
        </p:nvGrpSpPr>
        <p:grpSpPr>
          <a:xfrm>
            <a:off x="5260683" y="2997000"/>
            <a:ext cx="4276878" cy="1050623"/>
            <a:chOff x="417000" y="3046434"/>
            <a:chExt cx="4276878" cy="1050623"/>
          </a:xfrm>
        </p:grpSpPr>
        <p:grpSp>
          <p:nvGrpSpPr>
            <p:cNvPr id="1159" name="グループ 236"/>
            <p:cNvGrpSpPr/>
            <p:nvPr/>
          </p:nvGrpSpPr>
          <p:grpSpPr>
            <a:xfrm>
              <a:off x="417000" y="3046434"/>
              <a:ext cx="2116180" cy="1042508"/>
              <a:chOff x="-3039000" y="2997000"/>
              <a:chExt cx="2890190" cy="1042508"/>
            </a:xfrm>
          </p:grpSpPr>
          <p:sp>
            <p:nvSpPr>
              <p:cNvPr id="1160" name="図形 233"/>
              <p:cNvSpPr/>
              <p:nvPr/>
            </p:nvSpPr>
            <p:spPr>
              <a:xfrm>
                <a:off x="-3039000" y="2997000"/>
                <a:ext cx="289019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61" name="テキスト 180"/>
              <p:cNvSpPr txBox="1"/>
              <p:nvPr/>
            </p:nvSpPr>
            <p:spPr>
              <a:xfrm>
                <a:off x="-2967000" y="3046434"/>
                <a:ext cx="722662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鹿角市</a:t>
                </a:r>
                <a:endParaRPr lang="ja-JP" altLang="en-US" b="1"/>
              </a:p>
            </p:txBody>
          </p:sp>
        </p:grpSp>
        <p:grpSp>
          <p:nvGrpSpPr>
            <p:cNvPr id="1162" name="グループ 256"/>
            <p:cNvGrpSpPr/>
            <p:nvPr/>
          </p:nvGrpSpPr>
          <p:grpSpPr>
            <a:xfrm>
              <a:off x="2577698" y="3054549"/>
              <a:ext cx="2116180" cy="1042508"/>
              <a:chOff x="2577698" y="3054549"/>
              <a:chExt cx="2116180" cy="1042508"/>
            </a:xfrm>
          </p:grpSpPr>
          <p:sp>
            <p:nvSpPr>
              <p:cNvPr id="1163" name="図形 252"/>
              <p:cNvSpPr/>
              <p:nvPr/>
            </p:nvSpPr>
            <p:spPr>
              <a:xfrm>
                <a:off x="2577698" y="3054549"/>
                <a:ext cx="211618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64" name="テキスト 253"/>
              <p:cNvSpPr txBox="1"/>
              <p:nvPr/>
            </p:nvSpPr>
            <p:spPr>
              <a:xfrm>
                <a:off x="2638425" y="3095868"/>
                <a:ext cx="529129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小坂町</a:t>
                </a:r>
                <a:endParaRPr lang="ja-JP" altLang="en-US" sz="900" b="1"/>
              </a:p>
            </p:txBody>
          </p:sp>
        </p:grpSp>
      </p:grpSp>
      <p:sp>
        <p:nvSpPr>
          <p:cNvPr id="1165" name="テキスト 234"/>
          <p:cNvSpPr txBox="1"/>
          <p:nvPr/>
        </p:nvSpPr>
        <p:spPr>
          <a:xfrm>
            <a:off x="5313363" y="4437357"/>
            <a:ext cx="4226932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/>
              <a:t>例：鹿角地域には世界遺産やユネスコ無形文化遺産はあるかな？</a:t>
            </a:r>
            <a:endParaRPr lang="ja-JP" altLang="en-US" sz="1050"/>
          </a:p>
        </p:txBody>
      </p:sp>
      <p:sp>
        <p:nvSpPr>
          <p:cNvPr id="1166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930369" y="6492875"/>
            <a:ext cx="4446494" cy="365125"/>
          </a:xfrm>
        </p:spPr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grpSp>
        <p:nvGrpSpPr>
          <p:cNvPr id="1167" name="グループ 268"/>
          <p:cNvGrpSpPr/>
          <p:nvPr/>
        </p:nvGrpSpPr>
        <p:grpSpPr>
          <a:xfrm>
            <a:off x="439259" y="1678386"/>
            <a:ext cx="4276878" cy="1050623"/>
            <a:chOff x="417000" y="3046434"/>
            <a:chExt cx="4276878" cy="1050623"/>
          </a:xfrm>
        </p:grpSpPr>
        <p:grpSp>
          <p:nvGrpSpPr>
            <p:cNvPr id="1168" name="グループ 236"/>
            <p:cNvGrpSpPr/>
            <p:nvPr/>
          </p:nvGrpSpPr>
          <p:grpSpPr>
            <a:xfrm>
              <a:off x="417000" y="3046434"/>
              <a:ext cx="2116180" cy="1042508"/>
              <a:chOff x="-3039000" y="2997000"/>
              <a:chExt cx="2890190" cy="1042508"/>
            </a:xfrm>
          </p:grpSpPr>
          <p:sp>
            <p:nvSpPr>
              <p:cNvPr id="1169" name="図形 233"/>
              <p:cNvSpPr/>
              <p:nvPr/>
            </p:nvSpPr>
            <p:spPr>
              <a:xfrm>
                <a:off x="-3039000" y="2997000"/>
                <a:ext cx="289019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70" name="テキスト 180"/>
              <p:cNvSpPr txBox="1"/>
              <p:nvPr/>
            </p:nvSpPr>
            <p:spPr>
              <a:xfrm>
                <a:off x="-2967000" y="3046434"/>
                <a:ext cx="722662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鹿角市</a:t>
                </a:r>
                <a:endParaRPr lang="ja-JP" altLang="en-US" b="1"/>
              </a:p>
            </p:txBody>
          </p:sp>
        </p:grpSp>
        <p:grpSp>
          <p:nvGrpSpPr>
            <p:cNvPr id="1171" name="グループ 256"/>
            <p:cNvGrpSpPr/>
            <p:nvPr/>
          </p:nvGrpSpPr>
          <p:grpSpPr>
            <a:xfrm>
              <a:off x="2577698" y="3054549"/>
              <a:ext cx="2116180" cy="1042508"/>
              <a:chOff x="2577698" y="3054549"/>
              <a:chExt cx="2116180" cy="1042508"/>
            </a:xfrm>
          </p:grpSpPr>
          <p:sp>
            <p:nvSpPr>
              <p:cNvPr id="1172" name="図形 252"/>
              <p:cNvSpPr/>
              <p:nvPr/>
            </p:nvSpPr>
            <p:spPr>
              <a:xfrm>
                <a:off x="2577698" y="3054549"/>
                <a:ext cx="211618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73" name="テキスト 253"/>
              <p:cNvSpPr txBox="1"/>
              <p:nvPr/>
            </p:nvSpPr>
            <p:spPr>
              <a:xfrm>
                <a:off x="2638425" y="3095868"/>
                <a:ext cx="529129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小坂町</a:t>
                </a:r>
                <a:endParaRPr lang="ja-JP" altLang="en-US" sz="900" b="1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タイトル 1"/>
          <p:cNvSpPr>
            <a:spLocks noGrp="1"/>
          </p:cNvSpPr>
          <p:nvPr>
            <p:ph type="ctrTitle" idx="0"/>
          </p:nvPr>
        </p:nvSpPr>
        <p:spPr>
          <a:xfrm>
            <a:off x="277248" y="69000"/>
            <a:ext cx="3890926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事前学習シート②</a:t>
            </a:r>
            <a:endParaRPr kumimoji="1" lang="ja-JP" altLang="en-US" dirty="0"/>
          </a:p>
        </p:txBody>
      </p:sp>
      <p:sp>
        <p:nvSpPr>
          <p:cNvPr id="1181" name="サブタイトル 2"/>
          <p:cNvSpPr>
            <a:spLocks noGrp="1"/>
          </p:cNvSpPr>
          <p:nvPr>
            <p:ph type="subTitle" idx="1"/>
          </p:nvPr>
        </p:nvSpPr>
        <p:spPr>
          <a:xfrm>
            <a:off x="57000" y="549000"/>
            <a:ext cx="3757746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ctr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～あなたの暮らす地域を振り返ろう～</a:t>
            </a:r>
            <a:endParaRPr kumimoji="1" lang="ja-JP" altLang="en-US" sz="1945"/>
          </a:p>
        </p:txBody>
      </p:sp>
      <p:sp>
        <p:nvSpPr>
          <p:cNvPr id="1182" name="タイトル 14"/>
          <p:cNvSpPr/>
          <p:nvPr/>
        </p:nvSpPr>
        <p:spPr>
          <a:xfrm>
            <a:off x="4575786" y="261395"/>
            <a:ext cx="5062249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83" name="サブタイトル 15"/>
          <p:cNvSpPr/>
          <p:nvPr/>
        </p:nvSpPr>
        <p:spPr>
          <a:xfrm>
            <a:off x="497627" y="1317000"/>
            <a:ext cx="3856612" cy="3532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Q１．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の位置や、面積は？</a:t>
            </a:r>
            <a:endParaRPr kumimoji="1" lang="ja-JP" altLang="en-US" sz="1200"/>
          </a:p>
        </p:txBody>
      </p:sp>
      <p:sp>
        <p:nvSpPr>
          <p:cNvPr id="1184" name="サブタイトル 21"/>
          <p:cNvSpPr/>
          <p:nvPr/>
        </p:nvSpPr>
        <p:spPr>
          <a:xfrm>
            <a:off x="497583" y="2709000"/>
            <a:ext cx="4383846" cy="356971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4800"/>
              <a:t>Q２．</a:t>
            </a:r>
            <a:r>
              <a:rPr kumimoji="1" lang="ja-JP" altLang="en-US" sz="4800"/>
              <a:t>あなたの暮らす地域の現在の人口は何人？</a:t>
            </a:r>
            <a:endParaRPr kumimoji="1" lang="ja-JP" altLang="en-US" sz="1200"/>
          </a:p>
        </p:txBody>
      </p:sp>
      <p:sp>
        <p:nvSpPr>
          <p:cNvPr id="1185" name="サブタイトル 23"/>
          <p:cNvSpPr/>
          <p:nvPr/>
        </p:nvSpPr>
        <p:spPr>
          <a:xfrm>
            <a:off x="497422" y="5445000"/>
            <a:ext cx="4077337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Q４．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の有名な</a:t>
            </a:r>
            <a:r>
              <a:rPr kumimoji="1" lang="ja-JP" altLang="en-US" sz="1200"/>
              <a:t>観光スポットは</a:t>
            </a:r>
            <a:r>
              <a:rPr kumimoji="1" lang="ja-JP" altLang="en-US" sz="1200"/>
              <a:t>？</a:t>
            </a:r>
            <a:endParaRPr kumimoji="1" lang="ja-JP" altLang="en-US" sz="1200"/>
          </a:p>
        </p:txBody>
      </p:sp>
      <p:sp>
        <p:nvSpPr>
          <p:cNvPr id="1186" name="図形 24"/>
          <p:cNvSpPr/>
          <p:nvPr/>
        </p:nvSpPr>
        <p:spPr>
          <a:xfrm>
            <a:off x="603565" y="1629000"/>
            <a:ext cx="4033478" cy="88770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87" name="図形 25"/>
          <p:cNvSpPr/>
          <p:nvPr/>
        </p:nvSpPr>
        <p:spPr>
          <a:xfrm>
            <a:off x="603571" y="3017168"/>
            <a:ext cx="4037436" cy="89240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88" name="図形 26"/>
          <p:cNvSpPr/>
          <p:nvPr/>
        </p:nvSpPr>
        <p:spPr>
          <a:xfrm>
            <a:off x="603935" y="4361536"/>
            <a:ext cx="4041399" cy="891704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89" name="図形 27"/>
          <p:cNvSpPr/>
          <p:nvPr/>
        </p:nvSpPr>
        <p:spPr>
          <a:xfrm>
            <a:off x="603942" y="5704612"/>
            <a:ext cx="4045725" cy="891704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90" name="サブタイトル 28"/>
          <p:cNvSpPr/>
          <p:nvPr/>
        </p:nvSpPr>
        <p:spPr>
          <a:xfrm>
            <a:off x="5264905" y="1317000"/>
            <a:ext cx="4510379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Ｑ５．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の有名な</a:t>
            </a:r>
            <a:r>
              <a:rPr kumimoji="1" lang="ja-JP" altLang="en-US" sz="1200"/>
              <a:t>お祭りやイベントは</a:t>
            </a:r>
            <a:r>
              <a:rPr kumimoji="1" lang="ja-JP" altLang="en-US" sz="1200"/>
              <a:t>？</a:t>
            </a:r>
            <a:endParaRPr kumimoji="1" lang="ja-JP" altLang="en-US"/>
          </a:p>
        </p:txBody>
      </p:sp>
      <p:sp>
        <p:nvSpPr>
          <p:cNvPr id="1191" name="サブタイトル 29"/>
          <p:cNvSpPr/>
          <p:nvPr/>
        </p:nvSpPr>
        <p:spPr>
          <a:xfrm>
            <a:off x="5264665" y="2661556"/>
            <a:ext cx="4294345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Ｑ６．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の人気なお土産や郷土料理は？</a:t>
            </a:r>
            <a:endParaRPr kumimoji="1" lang="ja-JP" altLang="en-US" sz="1200"/>
          </a:p>
        </p:txBody>
      </p:sp>
      <p:sp>
        <p:nvSpPr>
          <p:cNvPr id="1192" name="サブタイトル 30"/>
          <p:cNvSpPr/>
          <p:nvPr/>
        </p:nvSpPr>
        <p:spPr>
          <a:xfrm>
            <a:off x="5264619" y="4015190"/>
            <a:ext cx="4368844" cy="4939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Ｑ７．鹿角地域とあなたの暮らす地域を比べて、　　</a:t>
            </a:r>
            <a:endParaRPr kumimoji="1" lang="ja-JP" altLang="en-US" sz="1200"/>
          </a:p>
          <a:p>
            <a:pPr algn="l"/>
            <a:r>
              <a:rPr kumimoji="1" lang="ja-JP" altLang="en-US" sz="1200"/>
              <a:t>　</a:t>
            </a:r>
            <a:r>
              <a:rPr kumimoji="1" lang="ja-JP" altLang="en-US" sz="1200"/>
              <a:t>　</a:t>
            </a:r>
            <a:r>
              <a:rPr kumimoji="1" lang="ja-JP" altLang="en-US" sz="1200"/>
              <a:t>　似ているところ、違うところ</a:t>
            </a:r>
            <a:r>
              <a:rPr kumimoji="1" lang="ja-JP" altLang="en-US" sz="1200"/>
              <a:t>を書いてみよう！</a:t>
            </a:r>
            <a:endParaRPr kumimoji="1" lang="ja-JP" altLang="en-US" sz="1200"/>
          </a:p>
        </p:txBody>
      </p:sp>
      <p:sp>
        <p:nvSpPr>
          <p:cNvPr id="1193" name="図形 32"/>
          <p:cNvSpPr/>
          <p:nvPr/>
        </p:nvSpPr>
        <p:spPr>
          <a:xfrm>
            <a:off x="5379735" y="1629000"/>
            <a:ext cx="4255752" cy="88770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94" name="図形 33"/>
          <p:cNvSpPr/>
          <p:nvPr/>
        </p:nvSpPr>
        <p:spPr>
          <a:xfrm>
            <a:off x="5379737" y="3019585"/>
            <a:ext cx="4258237" cy="89240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95" name="図形 34"/>
          <p:cNvSpPr/>
          <p:nvPr/>
        </p:nvSpPr>
        <p:spPr>
          <a:xfrm>
            <a:off x="5380116" y="4509045"/>
            <a:ext cx="4258237" cy="2078599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grpSp>
        <p:nvGrpSpPr>
          <p:cNvPr id="1196" name="グループ 164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197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198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199" name="グループ 167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200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201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202" name="サブタイトル 220"/>
          <p:cNvSpPr/>
          <p:nvPr/>
        </p:nvSpPr>
        <p:spPr>
          <a:xfrm>
            <a:off x="497154" y="4076617"/>
            <a:ext cx="4383846" cy="28510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4800"/>
              <a:t>Q３．２０４０年、</a:t>
            </a:r>
            <a:r>
              <a:rPr kumimoji="1" lang="ja-JP" altLang="en-US" sz="4800"/>
              <a:t>あなたの暮らす地域</a:t>
            </a:r>
            <a:r>
              <a:rPr kumimoji="1" lang="ja-JP" altLang="en-US" sz="4800"/>
              <a:t>の予想人口は何人？</a:t>
            </a:r>
            <a:endParaRPr kumimoji="1" lang="ja-JP" altLang="en-US" sz="1200"/>
          </a:p>
        </p:txBody>
      </p:sp>
      <p:sp>
        <p:nvSpPr>
          <p:cNvPr id="1203" name="テキスト 235"/>
          <p:cNvSpPr txBox="1"/>
          <p:nvPr/>
        </p:nvSpPr>
        <p:spPr>
          <a:xfrm>
            <a:off x="5384770" y="4575391"/>
            <a:ext cx="4371242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/>
              <a:t>例：あなたの暮らす地域には世界遺産や無形文化遺産はあるかな？</a:t>
            </a:r>
            <a:endParaRPr lang="ja-JP" altLang="en-US" sz="1050"/>
          </a:p>
        </p:txBody>
      </p:sp>
      <p:sp>
        <p:nvSpPr>
          <p:cNvPr id="120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230630" y="6587960"/>
            <a:ext cx="1514997" cy="250082"/>
          </a:xfrm>
        </p:spPr>
        <p:txBody>
          <a:bodyPr/>
          <a:lstStyle/>
          <a:p>
            <a:r>
              <a:rPr kumimoji="1" lang="ja-JP" altLang="en-US"/>
              <a:t>２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タイトル 1"/>
          <p:cNvSpPr>
            <a:spLocks noGrp="1"/>
          </p:cNvSpPr>
          <p:nvPr>
            <p:ph type="ctrTitle" idx="0"/>
          </p:nvPr>
        </p:nvSpPr>
        <p:spPr>
          <a:xfrm>
            <a:off x="275363" y="69000"/>
            <a:ext cx="3978132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事前学習シート③</a:t>
            </a:r>
            <a:endParaRPr kumimoji="1" lang="ja-JP" altLang="en-US" dirty="0"/>
          </a:p>
        </p:txBody>
      </p:sp>
      <p:sp>
        <p:nvSpPr>
          <p:cNvPr id="1212" name="サブタイトル 2"/>
          <p:cNvSpPr>
            <a:spLocks noGrp="1"/>
          </p:cNvSpPr>
          <p:nvPr>
            <p:ph type="subTitle" idx="1"/>
          </p:nvPr>
        </p:nvSpPr>
        <p:spPr>
          <a:xfrm>
            <a:off x="105385" y="549000"/>
            <a:ext cx="3119615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l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～「問い」を設定しよう～</a:t>
            </a:r>
            <a:endParaRPr kumimoji="1" lang="ja-JP" altLang="en-US" sz="1945"/>
          </a:p>
        </p:txBody>
      </p:sp>
      <p:sp>
        <p:nvSpPr>
          <p:cNvPr id="1213" name="タイトル 14"/>
          <p:cNvSpPr/>
          <p:nvPr/>
        </p:nvSpPr>
        <p:spPr>
          <a:xfrm>
            <a:off x="4575790" y="261395"/>
            <a:ext cx="5067139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14" name="サブタイトル 15"/>
          <p:cNvSpPr/>
          <p:nvPr/>
        </p:nvSpPr>
        <p:spPr>
          <a:xfrm>
            <a:off x="497620" y="1374521"/>
            <a:ext cx="4674392" cy="3264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１．鹿角市、小坂町の気になること、疑問に思うことを書こう！</a:t>
            </a:r>
            <a:endParaRPr kumimoji="1" lang="ja-JP" altLang="en-US" sz="1200"/>
          </a:p>
        </p:txBody>
      </p:sp>
      <p:sp>
        <p:nvSpPr>
          <p:cNvPr id="1215" name="サブタイトル 23"/>
          <p:cNvSpPr/>
          <p:nvPr/>
        </p:nvSpPr>
        <p:spPr>
          <a:xfrm>
            <a:off x="497620" y="5449388"/>
            <a:ext cx="4459088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２．「１」で書いた中から１つ選んで、問いを設定しよう！</a:t>
            </a:r>
            <a:endParaRPr kumimoji="1" lang="ja-JP" altLang="en-US" sz="1200"/>
          </a:p>
        </p:txBody>
      </p:sp>
      <p:sp>
        <p:nvSpPr>
          <p:cNvPr id="1216" name="図形 24"/>
          <p:cNvSpPr/>
          <p:nvPr/>
        </p:nvSpPr>
        <p:spPr>
          <a:xfrm>
            <a:off x="603565" y="1669627"/>
            <a:ext cx="4033478" cy="3593317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sp>
        <p:nvSpPr>
          <p:cNvPr id="1217" name="図形 27"/>
          <p:cNvSpPr/>
          <p:nvPr/>
        </p:nvSpPr>
        <p:spPr>
          <a:xfrm>
            <a:off x="603942" y="5704612"/>
            <a:ext cx="4045725" cy="891704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050"/>
              <a:t>一番気になる、調べてみたいことは何だろう？</a:t>
            </a:r>
            <a:endParaRPr lang="ja-JP" altLang="en-US" sz="1050"/>
          </a:p>
        </p:txBody>
      </p:sp>
      <p:sp>
        <p:nvSpPr>
          <p:cNvPr id="1218" name="サブタイトル 28"/>
          <p:cNvSpPr/>
          <p:nvPr/>
        </p:nvSpPr>
        <p:spPr>
          <a:xfrm>
            <a:off x="5265311" y="1341000"/>
            <a:ext cx="375343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３．問いの答え（仮説）を考えよう！</a:t>
            </a:r>
            <a:endParaRPr kumimoji="1" lang="ja-JP" altLang="en-US"/>
          </a:p>
        </p:txBody>
      </p:sp>
      <p:sp>
        <p:nvSpPr>
          <p:cNvPr id="1219" name="サブタイトル 30"/>
          <p:cNvSpPr/>
          <p:nvPr/>
        </p:nvSpPr>
        <p:spPr>
          <a:xfrm>
            <a:off x="5265000" y="4581000"/>
            <a:ext cx="375343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４．問いの調べ方を考えよう！</a:t>
            </a:r>
            <a:endParaRPr kumimoji="1" lang="ja-JP" altLang="en-US" sz="1200"/>
          </a:p>
        </p:txBody>
      </p:sp>
      <p:sp>
        <p:nvSpPr>
          <p:cNvPr id="1220" name="図形 32"/>
          <p:cNvSpPr/>
          <p:nvPr/>
        </p:nvSpPr>
        <p:spPr>
          <a:xfrm>
            <a:off x="5379735" y="1671259"/>
            <a:ext cx="4255752" cy="276209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050"/>
              <a:t>原因・理由はなんだろう？</a:t>
            </a:r>
            <a:endParaRPr lang="ja-JP" altLang="en-US" sz="1050"/>
          </a:p>
        </p:txBody>
      </p:sp>
      <p:sp>
        <p:nvSpPr>
          <p:cNvPr id="1221" name="図形 34"/>
          <p:cNvSpPr/>
          <p:nvPr/>
        </p:nvSpPr>
        <p:spPr>
          <a:xfrm>
            <a:off x="5380116" y="4866986"/>
            <a:ext cx="4258237" cy="1721287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050"/>
              <a:t>何を使う？誰に聞く？どこに行く？</a:t>
            </a:r>
            <a:endParaRPr lang="ja-JP" altLang="en-US" sz="1050"/>
          </a:p>
          <a:p>
            <a:pPr algn="l">
              <a:defRPr lang="ja-JP" altLang="en-US"/>
            </a:pPr>
            <a:endParaRPr lang="ja-JP" altLang="en-US" sz="1050"/>
          </a:p>
          <a:p>
            <a:pPr algn="l">
              <a:defRPr lang="ja-JP" altLang="en-US"/>
            </a:pPr>
            <a:endParaRPr lang="ja-JP" altLang="en-US" sz="1050"/>
          </a:p>
        </p:txBody>
      </p:sp>
      <p:grpSp>
        <p:nvGrpSpPr>
          <p:cNvPr id="1222" name="グループ 170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223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224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225" name="グループ 173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226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227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228" name="フッター プレースホルダー 260"/>
          <p:cNvSpPr/>
          <p:nvPr/>
        </p:nvSpPr>
        <p:spPr>
          <a:xfrm>
            <a:off x="4230630" y="6587960"/>
            <a:ext cx="1514997" cy="250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３</a:t>
            </a:r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タイトル 1"/>
          <p:cNvSpPr>
            <a:spLocks noGrp="1"/>
          </p:cNvSpPr>
          <p:nvPr>
            <p:ph type="ctrTitle" idx="0"/>
          </p:nvPr>
        </p:nvSpPr>
        <p:spPr>
          <a:xfrm>
            <a:off x="275363" y="69000"/>
            <a:ext cx="3978443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事後学習シート①</a:t>
            </a:r>
            <a:endParaRPr kumimoji="1" lang="ja-JP" altLang="en-US" dirty="0"/>
          </a:p>
        </p:txBody>
      </p:sp>
      <p:sp>
        <p:nvSpPr>
          <p:cNvPr id="1236" name="サブタイトル 2"/>
          <p:cNvSpPr>
            <a:spLocks noGrp="1"/>
          </p:cNvSpPr>
          <p:nvPr>
            <p:ph type="subTitle" idx="1"/>
          </p:nvPr>
        </p:nvSpPr>
        <p:spPr>
          <a:xfrm>
            <a:off x="340442" y="549000"/>
            <a:ext cx="2380558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l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～振り返りをしよう～</a:t>
            </a:r>
            <a:endParaRPr kumimoji="1" lang="ja-JP" altLang="en-US" sz="1945"/>
          </a:p>
        </p:txBody>
      </p:sp>
      <p:sp>
        <p:nvSpPr>
          <p:cNvPr id="1237" name="タイトル 14"/>
          <p:cNvSpPr/>
          <p:nvPr/>
        </p:nvSpPr>
        <p:spPr>
          <a:xfrm>
            <a:off x="4575787" y="261395"/>
            <a:ext cx="5064273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38" name="サブタイトル 15"/>
          <p:cNvSpPr/>
          <p:nvPr/>
        </p:nvSpPr>
        <p:spPr>
          <a:xfrm>
            <a:off x="497990" y="1317000"/>
            <a:ext cx="4458360" cy="3264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１．設定した問い（復習）</a:t>
            </a:r>
            <a:endParaRPr kumimoji="1" lang="ja-JP" altLang="en-US" sz="1200"/>
          </a:p>
        </p:txBody>
      </p:sp>
      <p:sp>
        <p:nvSpPr>
          <p:cNvPr id="1239" name="サブタイトル 23"/>
          <p:cNvSpPr/>
          <p:nvPr/>
        </p:nvSpPr>
        <p:spPr>
          <a:xfrm>
            <a:off x="497857" y="2497388"/>
            <a:ext cx="4239945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２．設定した問いについて、分かったことをまとめよう！</a:t>
            </a:r>
            <a:endParaRPr kumimoji="1" lang="ja-JP" altLang="en-US" sz="1200"/>
          </a:p>
        </p:txBody>
      </p:sp>
      <p:sp>
        <p:nvSpPr>
          <p:cNvPr id="1240" name="図形 24"/>
          <p:cNvSpPr/>
          <p:nvPr/>
        </p:nvSpPr>
        <p:spPr>
          <a:xfrm>
            <a:off x="603565" y="1664869"/>
            <a:ext cx="4033478" cy="70883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241" name="図形 27"/>
          <p:cNvSpPr/>
          <p:nvPr/>
        </p:nvSpPr>
        <p:spPr>
          <a:xfrm>
            <a:off x="603942" y="2774301"/>
            <a:ext cx="4045725" cy="382534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sp>
        <p:nvSpPr>
          <p:cNvPr id="1242" name="サブタイトル 30"/>
          <p:cNvSpPr/>
          <p:nvPr/>
        </p:nvSpPr>
        <p:spPr>
          <a:xfrm>
            <a:off x="5264617" y="1345388"/>
            <a:ext cx="4371711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３．「２」以外に学んだこと、気づいたことをまとめよう！</a:t>
            </a:r>
            <a:endParaRPr kumimoji="1" lang="ja-JP" altLang="en-US" sz="1200"/>
          </a:p>
        </p:txBody>
      </p:sp>
      <p:sp>
        <p:nvSpPr>
          <p:cNvPr id="1243" name="図形 34"/>
          <p:cNvSpPr/>
          <p:nvPr/>
        </p:nvSpPr>
        <p:spPr>
          <a:xfrm>
            <a:off x="5380116" y="1668641"/>
            <a:ext cx="4258237" cy="4914016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  <a:p>
            <a:pPr algn="l">
              <a:defRPr lang="ja-JP" altLang="en-US"/>
            </a:pPr>
            <a:endParaRPr lang="ja-JP" altLang="en-US" sz="1050"/>
          </a:p>
        </p:txBody>
      </p:sp>
      <p:grpSp>
        <p:nvGrpSpPr>
          <p:cNvPr id="1244" name="グループ 176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245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246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247" name="グループ 179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248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249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250" name="フッター プレースホルダー 261"/>
          <p:cNvSpPr>
            <a:spLocks noGrp="1"/>
          </p:cNvSpPr>
          <p:nvPr>
            <p:ph type="ftr" sz="quarter" idx="11"/>
          </p:nvPr>
        </p:nvSpPr>
        <p:spPr>
          <a:xfrm>
            <a:off x="4230630" y="6587960"/>
            <a:ext cx="1514997" cy="250082"/>
          </a:xfrm>
        </p:spPr>
        <p:txBody>
          <a:bodyPr/>
          <a:lstStyle/>
          <a:p>
            <a:r>
              <a:rPr kumimoji="1" lang="ja-JP" altLang="en-US"/>
              <a:t>４</a:t>
            </a:r>
            <a:endParaRPr kumimoji="1"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タイトル 1"/>
          <p:cNvSpPr>
            <a:spLocks noGrp="1"/>
          </p:cNvSpPr>
          <p:nvPr>
            <p:ph type="ctrTitle" idx="0"/>
          </p:nvPr>
        </p:nvSpPr>
        <p:spPr>
          <a:xfrm>
            <a:off x="278163" y="69000"/>
            <a:ext cx="3957628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事後学習シート②</a:t>
            </a:r>
            <a:endParaRPr kumimoji="1" lang="ja-JP" altLang="en-US" dirty="0"/>
          </a:p>
        </p:txBody>
      </p:sp>
      <p:sp>
        <p:nvSpPr>
          <p:cNvPr id="1258" name="サブタイトル 2"/>
          <p:cNvSpPr>
            <a:spLocks noGrp="1"/>
          </p:cNvSpPr>
          <p:nvPr>
            <p:ph type="subTitle" idx="1"/>
          </p:nvPr>
        </p:nvSpPr>
        <p:spPr>
          <a:xfrm>
            <a:off x="124810" y="549000"/>
            <a:ext cx="3970815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l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～自分にできることを考えよう～</a:t>
            </a:r>
            <a:endParaRPr kumimoji="1" lang="ja-JP" altLang="en-US" sz="1945"/>
          </a:p>
        </p:txBody>
      </p:sp>
      <p:sp>
        <p:nvSpPr>
          <p:cNvPr id="1259" name="タイトル 14"/>
          <p:cNvSpPr/>
          <p:nvPr/>
        </p:nvSpPr>
        <p:spPr>
          <a:xfrm>
            <a:off x="4575787" y="261395"/>
            <a:ext cx="5064273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氏名______________＿＿＿____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60" name="サブタイトル 15"/>
          <p:cNvSpPr/>
          <p:nvPr/>
        </p:nvSpPr>
        <p:spPr>
          <a:xfrm>
            <a:off x="5015594" y="1336331"/>
            <a:ext cx="4458360" cy="6870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97"/>
              <a:t>２．学んだこと、気づいたことを、自分の地域や暮らし</a:t>
            </a:r>
            <a:endParaRPr kumimoji="1" lang="ja-JP" altLang="en-US" sz="1200"/>
          </a:p>
          <a:p>
            <a:pPr algn="l"/>
            <a:r>
              <a:rPr kumimoji="1" lang="ja-JP" altLang="en-US" sz="1297"/>
              <a:t>　</a:t>
            </a:r>
            <a:r>
              <a:rPr kumimoji="1" lang="ja-JP" altLang="en-US" sz="1297"/>
              <a:t>　</a:t>
            </a:r>
            <a:r>
              <a:rPr kumimoji="1" lang="ja-JP" altLang="en-US" sz="1297"/>
              <a:t>に</a:t>
            </a:r>
            <a:r>
              <a:rPr kumimoji="1" lang="ja-JP" altLang="en-US" sz="1297"/>
              <a:t>置き換えて</a:t>
            </a:r>
            <a:r>
              <a:rPr kumimoji="1" lang="ja-JP" altLang="en-US" sz="1297"/>
              <a:t>考えて</a:t>
            </a:r>
            <a:r>
              <a:rPr kumimoji="1" lang="ja-JP" altLang="en-US" sz="1297"/>
              <a:t>みよう</a:t>
            </a:r>
            <a:r>
              <a:rPr kumimoji="1" lang="ja-JP" altLang="en-US" sz="1297"/>
              <a:t>！</a:t>
            </a:r>
            <a:endParaRPr kumimoji="1" lang="ja-JP" altLang="en-US" sz="1297"/>
          </a:p>
        </p:txBody>
      </p:sp>
      <p:sp>
        <p:nvSpPr>
          <p:cNvPr id="1261" name="図形 24"/>
          <p:cNvSpPr/>
          <p:nvPr/>
        </p:nvSpPr>
        <p:spPr>
          <a:xfrm>
            <a:off x="5098945" y="1941844"/>
            <a:ext cx="4542382" cy="2011596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sp>
        <p:nvSpPr>
          <p:cNvPr id="1262" name="サブタイトル 28"/>
          <p:cNvSpPr/>
          <p:nvPr/>
        </p:nvSpPr>
        <p:spPr>
          <a:xfrm>
            <a:off x="217406" y="1318188"/>
            <a:ext cx="4375594" cy="521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１．学んだこと、気づいたことがＳＤＧｓのどのターゲット</a:t>
            </a:r>
            <a:endParaRPr kumimoji="1" lang="ja-JP" altLang="en-US" sz="1200"/>
          </a:p>
          <a:p>
            <a:pPr algn="l"/>
            <a:r>
              <a:rPr kumimoji="1" lang="ja-JP" altLang="en-US" sz="1200"/>
              <a:t>　</a:t>
            </a:r>
            <a:r>
              <a:rPr kumimoji="1" lang="ja-JP" altLang="en-US" sz="1200"/>
              <a:t>　</a:t>
            </a:r>
            <a:r>
              <a:rPr kumimoji="1" lang="ja-JP" altLang="en-US" sz="1200"/>
              <a:t>と結びつくか、考えてみよう！</a:t>
            </a:r>
            <a:endParaRPr kumimoji="1" lang="ja-JP" altLang="en-US" sz="1200"/>
          </a:p>
        </p:txBody>
      </p:sp>
      <p:sp>
        <p:nvSpPr>
          <p:cNvPr id="1263" name="図形 32"/>
          <p:cNvSpPr/>
          <p:nvPr/>
        </p:nvSpPr>
        <p:spPr>
          <a:xfrm>
            <a:off x="332164" y="1918544"/>
            <a:ext cx="4255752" cy="4732569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sp>
        <p:nvSpPr>
          <p:cNvPr id="1264" name="サブタイトル 142"/>
          <p:cNvSpPr/>
          <p:nvPr/>
        </p:nvSpPr>
        <p:spPr>
          <a:xfrm>
            <a:off x="5102640" y="4025440"/>
            <a:ext cx="4458360" cy="6870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97"/>
              <a:t>３．学んだこと、気づいたことを活かして、</a:t>
            </a:r>
            <a:r>
              <a:rPr kumimoji="1" lang="ja-JP" altLang="en-US" sz="1297"/>
              <a:t>今日から</a:t>
            </a:r>
            <a:endParaRPr kumimoji="1" lang="ja-JP" altLang="en-US" sz="1297"/>
          </a:p>
          <a:p>
            <a:pPr algn="l"/>
            <a:r>
              <a:rPr kumimoji="1" lang="ja-JP" altLang="en-US" sz="1297"/>
              <a:t>　</a:t>
            </a:r>
            <a:r>
              <a:rPr kumimoji="1" lang="ja-JP" altLang="en-US" sz="1297"/>
              <a:t>　</a:t>
            </a:r>
            <a:r>
              <a:rPr kumimoji="1" lang="ja-JP" altLang="en-US" sz="1297"/>
              <a:t>自分にできることは何か、考えてみよう！</a:t>
            </a:r>
            <a:endParaRPr kumimoji="1" lang="ja-JP" altLang="en-US" sz="1297"/>
          </a:p>
        </p:txBody>
      </p:sp>
      <p:sp>
        <p:nvSpPr>
          <p:cNvPr id="1265" name="図形 143"/>
          <p:cNvSpPr/>
          <p:nvPr/>
        </p:nvSpPr>
        <p:spPr>
          <a:xfrm>
            <a:off x="5118575" y="4605997"/>
            <a:ext cx="4524241" cy="1991003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grpSp>
        <p:nvGrpSpPr>
          <p:cNvPr id="1266" name="グループ 182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267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268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269" name="グループ 185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270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271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272" name="フッター プレースホルダー 262"/>
          <p:cNvSpPr>
            <a:spLocks noGrp="1"/>
          </p:cNvSpPr>
          <p:nvPr>
            <p:ph type="ftr" sz="quarter" idx="11"/>
          </p:nvPr>
        </p:nvSpPr>
        <p:spPr>
          <a:xfrm>
            <a:off x="4230630" y="6587960"/>
            <a:ext cx="1514997" cy="250082"/>
          </a:xfrm>
        </p:spPr>
        <p:txBody>
          <a:bodyPr/>
          <a:lstStyle/>
          <a:p>
            <a:r>
              <a:rPr kumimoji="1" lang="ja-JP" altLang="en-US"/>
              <a:t>５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5</Slides>
  <Notes>5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藤田　悠佑</dc:creator>
  <cp:lastModifiedBy>斎藤　理菜</cp:lastModifiedBy>
  <dcterms:created xsi:type="dcterms:W3CDTF">2020-09-10T08:33:42Z</dcterms:created>
  <dcterms:modified xsi:type="dcterms:W3CDTF">2022-04-04T05:09:07Z</dcterms:modified>
  <cp:revision>46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