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</p:sldMasterIdLst>
  <p:notesMasterIdLst>
    <p:notesMasterId r:id="rId8"/>
  </p:notesMasterIdLst>
  <p:handoutMasterIdLst>
    <p:handoutMasterId r:id="rId9"/>
  </p:handoutMasterIdLst>
  <p:sldIdLst>
    <p:sldId id="273" r:id="rId6"/>
    <p:sldId id="272" r:id="rId7"/>
  </p:sldIdLst>
  <p:sldSz cx="6858000" cy="9906000" type="A4"/>
  <p:notesSz cx="6735763" cy="9866313"/>
  <p:defaultTextStyle>
    <a:defPPr rtl="0">
      <a:defRPr lang="ja-jp"/>
    </a:defPPr>
    <a:lvl1pPr marL="0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1pPr>
    <a:lvl2pPr marL="359545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2pPr>
    <a:lvl3pPr marL="719088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3pPr>
    <a:lvl4pPr marL="1078633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4pPr>
    <a:lvl5pPr marL="1438177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5pPr>
    <a:lvl6pPr marL="1797721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6pPr>
    <a:lvl7pPr marL="2157266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7pPr>
    <a:lvl8pPr marL="2516809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8pPr>
    <a:lvl9pPr marL="2876354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7" userDrawn="1">
          <p15:clr>
            <a:srgbClr val="A4A3A4"/>
          </p15:clr>
        </p15:guide>
        <p15:guide id="2" pos="3999" userDrawn="1">
          <p15:clr>
            <a:srgbClr val="A4A3A4"/>
          </p15:clr>
        </p15:guide>
        <p15:guide id="4" pos="321" userDrawn="1">
          <p15:clr>
            <a:srgbClr val="A4A3A4"/>
          </p15:clr>
        </p15:guide>
        <p15:guide id="5" orient="horz" pos="5887" userDrawn="1">
          <p15:clr>
            <a:srgbClr val="A4A3A4"/>
          </p15:clr>
        </p15:guide>
        <p15:guide id="6" pos="696" userDrawn="1">
          <p15:clr>
            <a:srgbClr val="A4A3A4"/>
          </p15:clr>
        </p15:guide>
        <p15:guide id="7" orient="horz" pos="914" userDrawn="1">
          <p15:clr>
            <a:srgbClr val="A4A3A4"/>
          </p15:clr>
        </p15:guide>
        <p15:guide id="8" pos="1990" userDrawn="1">
          <p15:clr>
            <a:srgbClr val="A4A3A4"/>
          </p15:clr>
        </p15:guide>
        <p15:guide id="9" orient="horz" pos="3655" userDrawn="1">
          <p15:clr>
            <a:srgbClr val="A4A3A4"/>
          </p15:clr>
        </p15:guide>
        <p15:guide id="10" orient="horz" pos="4946" userDrawn="1">
          <p15:clr>
            <a:srgbClr val="A4A3A4"/>
          </p15:clr>
        </p15:guide>
        <p15:guide id="11" pos="36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225" autoAdjust="0"/>
  </p:normalViewPr>
  <p:slideViewPr>
    <p:cSldViewPr snapToGrid="0">
      <p:cViewPr varScale="1">
        <p:scale>
          <a:sx n="51" d="100"/>
          <a:sy n="51" d="100"/>
        </p:scale>
        <p:origin x="1992" y="64"/>
      </p:cViewPr>
      <p:guideLst>
        <p:guide orient="horz" pos="1367"/>
        <p:guide pos="3999"/>
        <p:guide pos="321"/>
        <p:guide orient="horz" pos="5887"/>
        <p:guide pos="696"/>
        <p:guide orient="horz" pos="914"/>
        <p:guide pos="1990"/>
        <p:guide orient="horz" pos="3655"/>
        <p:guide orient="horz" pos="4946"/>
        <p:guide pos="36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AC6A155-7AF0-46FA-8605-AC8D39CA35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BB0DF7-2DEF-4861-9E7A-8B1C6B0AA7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r">
              <a:defRPr sz="1200"/>
            </a:lvl1pPr>
          </a:lstStyle>
          <a:p>
            <a:pPr rtl="0"/>
            <a:fld id="{9A1A6626-760C-4E6A-971E-C7E87E4B3FEF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2025/10/23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CEF229-655C-48B2-81B8-0495EE3D0C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F5A1DA-9537-42CE-9995-7F9B292B1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r">
              <a:defRPr sz="1200"/>
            </a:lvl1pPr>
          </a:lstStyle>
          <a:p>
            <a:pPr rtl="0"/>
            <a:fld id="{FD227A30-186B-4AE7-879B-C31DC13914E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86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3B7D3B2-C58D-4AE8-B50C-BAFAD05F0B1A}" type="datetime1">
              <a:rPr lang="ja-JP" altLang="en-US" noProof="0" smtClean="0"/>
              <a:t>2025/10/23</a:t>
            </a:fld>
            <a:endParaRPr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6" tIns="45303" rIns="90606" bIns="45303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0606" tIns="45303" rIns="90606" bIns="45303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3D39D5E-D1E5-4095-9093-F025F286E659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02804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359545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719088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078633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438177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1797721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7266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6809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6354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D39D5E-D1E5-4095-9093-F025F286E659}" type="slidenum">
              <a:rPr lang="en-US" altLang="ja-JP" smtClean="0">
                <a:ea typeface="Meiryo UI" panose="020B0604030504040204" pitchFamily="50" charset="-128"/>
              </a:rPr>
              <a:t>1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3D39D5E-D1E5-4095-9093-F025F286E659}" type="slidenum">
              <a:rPr lang="en-US" altLang="ja-JP" smtClean="0">
                <a:ea typeface="Meiryo UI" panose="020B0604030504040204" pitchFamily="50" charset="-128"/>
              </a:rPr>
              <a:t>2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2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テキスト プレースホルダー 56">
            <a:extLst>
              <a:ext uri="{FF2B5EF4-FFF2-40B4-BE49-F238E27FC236}">
                <a16:creationId xmlns:a16="http://schemas.microsoft.com/office/drawing/2014/main" id="{B56EBC7C-0F93-4221-93FD-0C71ACF801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2541" y="8631414"/>
            <a:ext cx="5132918" cy="669804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grpSp>
        <p:nvGrpSpPr>
          <p:cNvPr id="109" name="グループ 108">
            <a:extLst>
              <a:ext uri="{FF2B5EF4-FFF2-40B4-BE49-F238E27FC236}">
                <a16:creationId xmlns:a16="http://schemas.microsoft.com/office/drawing/2014/main" id="{2AA0EF42-E147-43C5-9E72-51A2B7F3D315}"/>
              </a:ext>
            </a:extLst>
          </p:cNvPr>
          <p:cNvGrpSpPr/>
          <p:nvPr userDrawn="1"/>
        </p:nvGrpSpPr>
        <p:grpSpPr>
          <a:xfrm>
            <a:off x="3832778" y="7161837"/>
            <a:ext cx="2046118" cy="1153398"/>
            <a:chOff x="5105049" y="8415923"/>
            <a:chExt cx="2725316" cy="1418088"/>
          </a:xfrm>
        </p:grpSpPr>
        <p:sp>
          <p:nvSpPr>
            <p:cNvPr id="48" name="二等辺三角形 81">
              <a:extLst>
                <a:ext uri="{FF2B5EF4-FFF2-40B4-BE49-F238E27FC236}">
                  <a16:creationId xmlns:a16="http://schemas.microsoft.com/office/drawing/2014/main" id="{726BB69D-0A11-4650-A2AF-37406200933F}"/>
                </a:ext>
              </a:extLst>
            </p:cNvPr>
            <p:cNvSpPr/>
            <p:nvPr/>
          </p:nvSpPr>
          <p:spPr>
            <a:xfrm>
              <a:off x="7400389" y="8546175"/>
              <a:ext cx="429976" cy="1199253"/>
            </a:xfrm>
            <a:custGeom>
              <a:avLst/>
              <a:gdLst>
                <a:gd name="connsiteX0" fmla="*/ 0 w 477333"/>
                <a:gd name="connsiteY0" fmla="*/ 1591227 h 1591227"/>
                <a:gd name="connsiteX1" fmla="*/ 238667 w 477333"/>
                <a:gd name="connsiteY1" fmla="*/ 0 h 1591227"/>
                <a:gd name="connsiteX2" fmla="*/ 477333 w 477333"/>
                <a:gd name="connsiteY2" fmla="*/ 1591227 h 1591227"/>
                <a:gd name="connsiteX3" fmla="*/ 0 w 477333"/>
                <a:gd name="connsiteY3" fmla="*/ 1591227 h 1591227"/>
                <a:gd name="connsiteX0" fmla="*/ 0 w 556846"/>
                <a:gd name="connsiteY0" fmla="*/ 1531592 h 1591227"/>
                <a:gd name="connsiteX1" fmla="*/ 318180 w 556846"/>
                <a:gd name="connsiteY1" fmla="*/ 0 h 1591227"/>
                <a:gd name="connsiteX2" fmla="*/ 556846 w 556846"/>
                <a:gd name="connsiteY2" fmla="*/ 1591227 h 1591227"/>
                <a:gd name="connsiteX3" fmla="*/ 0 w 556846"/>
                <a:gd name="connsiteY3" fmla="*/ 1531592 h 159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846" h="1591227">
                  <a:moveTo>
                    <a:pt x="0" y="1531592"/>
                  </a:moveTo>
                  <a:lnTo>
                    <a:pt x="318180" y="0"/>
                  </a:lnTo>
                  <a:lnTo>
                    <a:pt x="556846" y="1591227"/>
                  </a:lnTo>
                  <a:lnTo>
                    <a:pt x="0" y="153159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49" name="グループ 48">
              <a:extLst>
                <a:ext uri="{FF2B5EF4-FFF2-40B4-BE49-F238E27FC236}">
                  <a16:creationId xmlns:a16="http://schemas.microsoft.com/office/drawing/2014/main" id="{004A5128-B4F4-4CF2-BE5F-B53519FCCE6D}"/>
                </a:ext>
              </a:extLst>
            </p:cNvPr>
            <p:cNvGrpSpPr/>
            <p:nvPr/>
          </p:nvGrpSpPr>
          <p:grpSpPr>
            <a:xfrm rot="383127">
              <a:off x="5105049" y="8415923"/>
              <a:ext cx="2471231" cy="1418088"/>
              <a:chOff x="-5655914" y="3375883"/>
              <a:chExt cx="3200400" cy="1881588"/>
            </a:xfrm>
          </p:grpSpPr>
          <p:sp>
            <p:nvSpPr>
              <p:cNvPr id="50" name="フローチャート:プロセス 49">
                <a:extLst>
                  <a:ext uri="{FF2B5EF4-FFF2-40B4-BE49-F238E27FC236}">
                    <a16:creationId xmlns:a16="http://schemas.microsoft.com/office/drawing/2014/main" id="{66E98095-336F-45F2-B6B5-149145AE115B}"/>
                  </a:ext>
                </a:extLst>
              </p:cNvPr>
              <p:cNvSpPr/>
              <p:nvPr/>
            </p:nvSpPr>
            <p:spPr>
              <a:xfrm>
                <a:off x="-5655914" y="3375883"/>
                <a:ext cx="3200400" cy="1842540"/>
              </a:xfrm>
              <a:prstGeom prst="flowChartProcess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sz="1623" baseline="0" noProof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CC13FCBA-1837-4373-8FAC-8367E6E46CC1}"/>
                  </a:ext>
                </a:extLst>
              </p:cNvPr>
              <p:cNvSpPr txBox="1"/>
              <p:nvPr/>
            </p:nvSpPr>
            <p:spPr>
              <a:xfrm>
                <a:off x="-5488111" y="4291995"/>
                <a:ext cx="1300567" cy="96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ja-JP" altLang="en-US" sz="1623" baseline="0" noProof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フル ネーム</a:t>
                </a:r>
              </a:p>
            </p:txBody>
          </p:sp>
        </p:grpSp>
      </p:grpSp>
      <p:sp>
        <p:nvSpPr>
          <p:cNvPr id="111" name="図プレースホルダー 110">
            <a:extLst>
              <a:ext uri="{FF2B5EF4-FFF2-40B4-BE49-F238E27FC236}">
                <a16:creationId xmlns:a16="http://schemas.microsoft.com/office/drawing/2014/main" id="{C1B9F4E0-02C5-49E5-8C9A-C6272C5D26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448999">
            <a:off x="4020819" y="7253869"/>
            <a:ext cx="513535" cy="55633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60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8" name="テキスト プレースホルダー 56">
            <a:extLst>
              <a:ext uri="{FF2B5EF4-FFF2-40B4-BE49-F238E27FC236}">
                <a16:creationId xmlns:a16="http://schemas.microsoft.com/office/drawing/2014/main" id="{89506C92-74C7-4F05-A007-10E7C638C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8440" y="5687078"/>
            <a:ext cx="2377020" cy="1241446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07" name="テキスト プレースホルダー 56">
            <a:extLst>
              <a:ext uri="{FF2B5EF4-FFF2-40B4-BE49-F238E27FC236}">
                <a16:creationId xmlns:a16="http://schemas.microsoft.com/office/drawing/2014/main" id="{EB8949AC-22D2-45F1-B177-D3C9E8938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542" y="5687078"/>
            <a:ext cx="2481905" cy="1241446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7" name="テキスト プレースホルダー 56">
            <a:extLst>
              <a:ext uri="{FF2B5EF4-FFF2-40B4-BE49-F238E27FC236}">
                <a16:creationId xmlns:a16="http://schemas.microsoft.com/office/drawing/2014/main" id="{A7E65E95-D3F8-4568-A86C-9DF4D513E1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541" y="2757979"/>
            <a:ext cx="5135349" cy="1241446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9FDA0E1A-EBD8-46A1-BA9C-0D8F8982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25" y="2032324"/>
            <a:ext cx="5135349" cy="56262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 marL="609550" indent="0" algn="ctr">
              <a:buNone/>
              <a:defRPr sz="2667"/>
            </a:lvl2pPr>
            <a:lvl3pPr marL="1219100" indent="0" algn="ctr">
              <a:buNone/>
              <a:defRPr sz="2400"/>
            </a:lvl3pPr>
            <a:lvl4pPr marL="1828650" indent="0" algn="ctr">
              <a:buNone/>
              <a:defRPr sz="2133"/>
            </a:lvl4pPr>
            <a:lvl5pPr marL="2438200" indent="0" algn="ctr">
              <a:buNone/>
              <a:defRPr sz="2133"/>
            </a:lvl5pPr>
            <a:lvl6pPr marL="3047750" indent="0" algn="ctr">
              <a:buNone/>
              <a:defRPr sz="2133"/>
            </a:lvl6pPr>
            <a:lvl7pPr marL="3657301" indent="0" algn="ctr">
              <a:buNone/>
              <a:defRPr sz="2133"/>
            </a:lvl7pPr>
            <a:lvl8pPr marL="4266850" indent="0" algn="ctr">
              <a:buNone/>
              <a:defRPr sz="2133"/>
            </a:lvl8pPr>
            <a:lvl9pPr marL="4876401" indent="0" algn="ctr">
              <a:buNone/>
              <a:defRPr sz="2133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82C08F-0A33-45E8-B602-6185D7A396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767320"/>
            <a:ext cx="5671678" cy="1199472"/>
          </a:xfrm>
        </p:spPr>
        <p:txBody>
          <a:bodyPr rtlCol="0" anchor="ctr" anchorCtr="0">
            <a:normAutofit/>
          </a:bodyPr>
          <a:lstStyle>
            <a:lvl1pPr algn="ctr">
              <a:defRPr sz="4655"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冬のパーティー</a:t>
            </a:r>
          </a:p>
        </p:txBody>
      </p:sp>
      <p:grpSp>
        <p:nvGrpSpPr>
          <p:cNvPr id="127" name="グループ 126">
            <a:extLst>
              <a:ext uri="{FF2B5EF4-FFF2-40B4-BE49-F238E27FC236}">
                <a16:creationId xmlns:a16="http://schemas.microsoft.com/office/drawing/2014/main" id="{3065EE5C-3798-41BD-BAE4-C2E941FD8619}"/>
              </a:ext>
            </a:extLst>
          </p:cNvPr>
          <p:cNvGrpSpPr/>
          <p:nvPr userDrawn="1"/>
        </p:nvGrpSpPr>
        <p:grpSpPr>
          <a:xfrm>
            <a:off x="508608" y="4258270"/>
            <a:ext cx="5840784" cy="1392986"/>
            <a:chOff x="677437" y="4710557"/>
            <a:chExt cx="7779600" cy="1712658"/>
          </a:xfrm>
        </p:grpSpPr>
        <p:pic>
          <p:nvPicPr>
            <p:cNvPr id="8" name="グラフィック 7">
              <a:extLst>
                <a:ext uri="{FF2B5EF4-FFF2-40B4-BE49-F238E27FC236}">
                  <a16:creationId xmlns:a16="http://schemas.microsoft.com/office/drawing/2014/main" id="{F480DC59-C811-4513-9F3C-06DC05FAA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437" y="4710557"/>
              <a:ext cx="7779600" cy="826265"/>
            </a:xfrm>
            <a:prstGeom prst="rect">
              <a:avLst/>
            </a:prstGeom>
          </p:spPr>
        </p:pic>
        <p:pic>
          <p:nvPicPr>
            <p:cNvPr id="21" name="グラフィック 20">
              <a:extLst>
                <a:ext uri="{FF2B5EF4-FFF2-40B4-BE49-F238E27FC236}">
                  <a16:creationId xmlns:a16="http://schemas.microsoft.com/office/drawing/2014/main" id="{C06C5D3E-609C-4F44-AA87-66606694E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7237" y="4996317"/>
              <a:ext cx="742087" cy="946800"/>
            </a:xfrm>
            <a:prstGeom prst="rect">
              <a:avLst/>
            </a:prstGeom>
          </p:spPr>
        </p:pic>
        <p:pic>
          <p:nvPicPr>
            <p:cNvPr id="23" name="グラフィック 22">
              <a:extLst>
                <a:ext uri="{FF2B5EF4-FFF2-40B4-BE49-F238E27FC236}">
                  <a16:creationId xmlns:a16="http://schemas.microsoft.com/office/drawing/2014/main" id="{58F6873A-33C1-49EB-965B-6EC3F7CFE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48086" y="5263117"/>
              <a:ext cx="698351" cy="939600"/>
            </a:xfrm>
            <a:prstGeom prst="rect">
              <a:avLst/>
            </a:prstGeom>
          </p:spPr>
        </p:pic>
        <p:pic>
          <p:nvPicPr>
            <p:cNvPr id="25" name="グラフィック 24">
              <a:extLst>
                <a:ext uri="{FF2B5EF4-FFF2-40B4-BE49-F238E27FC236}">
                  <a16:creationId xmlns:a16="http://schemas.microsoft.com/office/drawing/2014/main" id="{EBE9B4CF-FDBD-4CE6-BB50-3AEABADA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9246" y="5439111"/>
              <a:ext cx="646373" cy="925200"/>
            </a:xfrm>
            <a:prstGeom prst="rect">
              <a:avLst/>
            </a:prstGeom>
          </p:spPr>
        </p:pic>
        <p:pic>
          <p:nvPicPr>
            <p:cNvPr id="12" name="グラフィック 11">
              <a:extLst>
                <a:ext uri="{FF2B5EF4-FFF2-40B4-BE49-F238E27FC236}">
                  <a16:creationId xmlns:a16="http://schemas.microsoft.com/office/drawing/2014/main" id="{7BDAC878-AFE9-420E-A215-9FCB4D227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5688" y="5523215"/>
              <a:ext cx="583099" cy="900000"/>
            </a:xfrm>
            <a:prstGeom prst="rect">
              <a:avLst/>
            </a:prstGeom>
          </p:spPr>
        </p:pic>
        <p:pic>
          <p:nvPicPr>
            <p:cNvPr id="15" name="グラフィック 14">
              <a:extLst>
                <a:ext uri="{FF2B5EF4-FFF2-40B4-BE49-F238E27FC236}">
                  <a16:creationId xmlns:a16="http://schemas.microsoft.com/office/drawing/2014/main" id="{685CB063-0725-4532-9210-BAA5620CC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153807" y="4996317"/>
              <a:ext cx="742087" cy="946800"/>
            </a:xfrm>
            <a:prstGeom prst="rect">
              <a:avLst/>
            </a:prstGeom>
          </p:spPr>
        </p:pic>
        <p:pic>
          <p:nvPicPr>
            <p:cNvPr id="17" name="グラフィック 16">
              <a:extLst>
                <a:ext uri="{FF2B5EF4-FFF2-40B4-BE49-F238E27FC236}">
                  <a16:creationId xmlns:a16="http://schemas.microsoft.com/office/drawing/2014/main" id="{0CFF4795-B97B-40F1-93FA-790F4745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6186694" y="5263117"/>
              <a:ext cx="698351" cy="939600"/>
            </a:xfrm>
            <a:prstGeom prst="rect">
              <a:avLst/>
            </a:prstGeom>
          </p:spPr>
        </p:pic>
        <p:pic>
          <p:nvPicPr>
            <p:cNvPr id="19" name="グラフィック 18">
              <a:extLst>
                <a:ext uri="{FF2B5EF4-FFF2-40B4-BE49-F238E27FC236}">
                  <a16:creationId xmlns:a16="http://schemas.microsoft.com/office/drawing/2014/main" id="{1F68FFBD-67FD-4FE4-8EA1-58B3C0C8C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227512" y="5439111"/>
              <a:ext cx="646373" cy="925200"/>
            </a:xfrm>
            <a:prstGeom prst="rect">
              <a:avLst/>
            </a:prstGeom>
          </p:spPr>
        </p:pic>
      </p:grpSp>
      <p:pic>
        <p:nvPicPr>
          <p:cNvPr id="32" name="グラフィック 31" descr="カップケーキ">
            <a:extLst>
              <a:ext uri="{FF2B5EF4-FFF2-40B4-BE49-F238E27FC236}">
                <a16:creationId xmlns:a16="http://schemas.microsoft.com/office/drawing/2014/main" id="{066235F2-3B16-41EF-A9C7-4EFC25431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5490" y="7580683"/>
            <a:ext cx="809378" cy="876824"/>
          </a:xfrm>
          <a:prstGeom prst="rect">
            <a:avLst/>
          </a:prstGeom>
        </p:spPr>
      </p:pic>
      <p:pic>
        <p:nvPicPr>
          <p:cNvPr id="33" name="グラフィック 32" descr="カップケーキ">
            <a:extLst>
              <a:ext uri="{FF2B5EF4-FFF2-40B4-BE49-F238E27FC236}">
                <a16:creationId xmlns:a16="http://schemas.microsoft.com/office/drawing/2014/main" id="{FA0C9C53-2405-4946-BA9D-26A3FE8426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31953" y="7580683"/>
            <a:ext cx="809378" cy="876824"/>
          </a:xfrm>
          <a:prstGeom prst="rect">
            <a:avLst/>
          </a:prstGeom>
        </p:spPr>
      </p:pic>
      <p:pic>
        <p:nvPicPr>
          <p:cNvPr id="34" name="グラフィック 33" descr="カップケーキ">
            <a:extLst>
              <a:ext uri="{FF2B5EF4-FFF2-40B4-BE49-F238E27FC236}">
                <a16:creationId xmlns:a16="http://schemas.microsoft.com/office/drawing/2014/main" id="{2220E909-69A3-4D32-BF99-1ADCDF7786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34018" y="7580683"/>
            <a:ext cx="809378" cy="876824"/>
          </a:xfrm>
          <a:prstGeom prst="rect">
            <a:avLst/>
          </a:prstGeom>
        </p:spPr>
      </p:pic>
      <p:cxnSp>
        <p:nvCxnSpPr>
          <p:cNvPr id="35" name="直線​​コネクタ(S) 34">
            <a:extLst>
              <a:ext uri="{FF2B5EF4-FFF2-40B4-BE49-F238E27FC236}">
                <a16:creationId xmlns:a16="http://schemas.microsoft.com/office/drawing/2014/main" id="{A41208DD-8076-4FFC-B164-6A44926C0099}"/>
              </a:ext>
            </a:extLst>
          </p:cNvPr>
          <p:cNvCxnSpPr>
            <a:cxnSpLocks/>
          </p:cNvCxnSpPr>
          <p:nvPr/>
        </p:nvCxnSpPr>
        <p:spPr>
          <a:xfrm>
            <a:off x="1420179" y="7503711"/>
            <a:ext cx="0" cy="1796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​​コネクタ(S) 35">
            <a:extLst>
              <a:ext uri="{FF2B5EF4-FFF2-40B4-BE49-F238E27FC236}">
                <a16:creationId xmlns:a16="http://schemas.microsoft.com/office/drawing/2014/main" id="{D38EA9D1-1FEC-4FDA-943C-33182C1DA8D1}"/>
              </a:ext>
            </a:extLst>
          </p:cNvPr>
          <p:cNvCxnSpPr>
            <a:cxnSpLocks/>
          </p:cNvCxnSpPr>
          <p:nvPr/>
        </p:nvCxnSpPr>
        <p:spPr>
          <a:xfrm>
            <a:off x="2136186" y="7503711"/>
            <a:ext cx="0" cy="1796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​​コネクタ(S) 36">
            <a:extLst>
              <a:ext uri="{FF2B5EF4-FFF2-40B4-BE49-F238E27FC236}">
                <a16:creationId xmlns:a16="http://schemas.microsoft.com/office/drawing/2014/main" id="{347E540D-ED8C-4950-9D34-5E4048D0D1D3}"/>
              </a:ext>
            </a:extLst>
          </p:cNvPr>
          <p:cNvCxnSpPr>
            <a:cxnSpLocks/>
          </p:cNvCxnSpPr>
          <p:nvPr/>
        </p:nvCxnSpPr>
        <p:spPr>
          <a:xfrm>
            <a:off x="2838706" y="7503711"/>
            <a:ext cx="0" cy="1796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CDD68298-2719-49DA-A1FD-96AF1C12F947}"/>
              </a:ext>
            </a:extLst>
          </p:cNvPr>
          <p:cNvSpPr/>
          <p:nvPr/>
        </p:nvSpPr>
        <p:spPr>
          <a:xfrm>
            <a:off x="1161761" y="7053644"/>
            <a:ext cx="516839" cy="5599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8B84ECD7-A079-40A2-BC4C-4C7AC47B61F3}"/>
              </a:ext>
            </a:extLst>
          </p:cNvPr>
          <p:cNvSpPr/>
          <p:nvPr/>
        </p:nvSpPr>
        <p:spPr>
          <a:xfrm>
            <a:off x="1877767" y="7053644"/>
            <a:ext cx="516839" cy="559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CE229E2C-0F0D-42E6-B024-AC608188C046}"/>
              </a:ext>
            </a:extLst>
          </p:cNvPr>
          <p:cNvSpPr/>
          <p:nvPr/>
        </p:nvSpPr>
        <p:spPr>
          <a:xfrm>
            <a:off x="2580288" y="7056166"/>
            <a:ext cx="516839" cy="5599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5" name="直線​​コネクタ(S) 54">
            <a:extLst>
              <a:ext uri="{FF2B5EF4-FFF2-40B4-BE49-F238E27FC236}">
                <a16:creationId xmlns:a16="http://schemas.microsoft.com/office/drawing/2014/main" id="{0773DEE0-E8FC-48B3-B074-CFFFCC299E7E}"/>
              </a:ext>
            </a:extLst>
          </p:cNvPr>
          <p:cNvCxnSpPr>
            <a:cxnSpLocks/>
          </p:cNvCxnSpPr>
          <p:nvPr/>
        </p:nvCxnSpPr>
        <p:spPr>
          <a:xfrm>
            <a:off x="1687836" y="1792889"/>
            <a:ext cx="3482329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図プレースホルダー 112">
            <a:extLst>
              <a:ext uri="{FF2B5EF4-FFF2-40B4-BE49-F238E27FC236}">
                <a16:creationId xmlns:a16="http://schemas.microsoft.com/office/drawing/2014/main" id="{E5F33E87-36DC-43EB-8297-4B45631C582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71524" y="7172555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4" name="図プレースホルダー 112">
            <a:extLst>
              <a:ext uri="{FF2B5EF4-FFF2-40B4-BE49-F238E27FC236}">
                <a16:creationId xmlns:a16="http://schemas.microsoft.com/office/drawing/2014/main" id="{BB349711-28A8-4783-8C1E-02C3137BF8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987530" y="7172555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5" name="図プレースホルダー 112">
            <a:extLst>
              <a:ext uri="{FF2B5EF4-FFF2-40B4-BE49-F238E27FC236}">
                <a16:creationId xmlns:a16="http://schemas.microsoft.com/office/drawing/2014/main" id="{7EC6DD36-E313-4E9D-8CCF-4E8825C891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90051" y="7175077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7" name="図プレースホルダー 112">
            <a:extLst>
              <a:ext uri="{FF2B5EF4-FFF2-40B4-BE49-F238E27FC236}">
                <a16:creationId xmlns:a16="http://schemas.microsoft.com/office/drawing/2014/main" id="{58223E61-4D4F-40BC-BB8F-93F553C68CF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020000">
            <a:off x="1042941" y="4687312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8" name="図プレースホルダー 112">
            <a:extLst>
              <a:ext uri="{FF2B5EF4-FFF2-40B4-BE49-F238E27FC236}">
                <a16:creationId xmlns:a16="http://schemas.microsoft.com/office/drawing/2014/main" id="{CA9371EE-7FA6-4BBC-8A09-4CC514840F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60000">
            <a:off x="1788506" y="4896266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9" name="図プレースホルダー 112">
            <a:extLst>
              <a:ext uri="{FF2B5EF4-FFF2-40B4-BE49-F238E27FC236}">
                <a16:creationId xmlns:a16="http://schemas.microsoft.com/office/drawing/2014/main" id="{42368AAE-F2FD-4150-84A9-AFF52D7E723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420000">
            <a:off x="2540970" y="4999400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0" name="図プレースホルダー 112">
            <a:extLst>
              <a:ext uri="{FF2B5EF4-FFF2-40B4-BE49-F238E27FC236}">
                <a16:creationId xmlns:a16="http://schemas.microsoft.com/office/drawing/2014/main" id="{FE242C24-ED42-4574-B2F4-303FFFAF18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80344" y="5038830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4" name="図プレースホルダー 112">
            <a:extLst>
              <a:ext uri="{FF2B5EF4-FFF2-40B4-BE49-F238E27FC236}">
                <a16:creationId xmlns:a16="http://schemas.microsoft.com/office/drawing/2014/main" id="{4900EB31-816F-4216-888C-9D7A1056711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21180000">
            <a:off x="4029132" y="4999400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5" name="図プレースホルダー 112">
            <a:extLst>
              <a:ext uri="{FF2B5EF4-FFF2-40B4-BE49-F238E27FC236}">
                <a16:creationId xmlns:a16="http://schemas.microsoft.com/office/drawing/2014/main" id="{3EC5E753-8614-48C2-94E4-086F3EE4FAD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940000">
            <a:off x="4764027" y="4896266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6" name="図プレースホルダー 112">
            <a:extLst>
              <a:ext uri="{FF2B5EF4-FFF2-40B4-BE49-F238E27FC236}">
                <a16:creationId xmlns:a16="http://schemas.microsoft.com/office/drawing/2014/main" id="{F39702E5-793A-4098-8526-CF0EE20EFB7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580000">
            <a:off x="5517748" y="4687312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E37ACB7-623F-4C3F-B35B-AC4BF3D664A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312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円/楕円 128">
            <a:extLst>
              <a:ext uri="{FF2B5EF4-FFF2-40B4-BE49-F238E27FC236}">
                <a16:creationId xmlns:a16="http://schemas.microsoft.com/office/drawing/2014/main" id="{99C4A73F-EB95-44FD-AF92-368D54DA258C}"/>
              </a:ext>
            </a:extLst>
          </p:cNvPr>
          <p:cNvSpPr/>
          <p:nvPr userDrawn="1"/>
        </p:nvSpPr>
        <p:spPr>
          <a:xfrm>
            <a:off x="2293818" y="5085815"/>
            <a:ext cx="2270365" cy="24595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図プレースホルダー 11">
            <a:extLst>
              <a:ext uri="{FF2B5EF4-FFF2-40B4-BE49-F238E27FC236}">
                <a16:creationId xmlns:a16="http://schemas.microsoft.com/office/drawing/2014/main" id="{8CF6B49A-13B3-4739-A583-EB1DADFBBD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685726" y="5510382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6494691-FB1B-4007-B203-FBEC7A966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825" y="1961320"/>
            <a:ext cx="5797477" cy="2663285"/>
          </a:xfrm>
        </p:spPr>
        <p:txBody>
          <a:bodyPr rtlCol="0">
            <a:noAutofit/>
          </a:bodyPr>
          <a:lstStyle>
            <a:lvl1pPr marL="0" indent="0">
              <a:buNone/>
              <a:defRPr sz="19519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冬</a:t>
            </a:r>
          </a:p>
        </p:txBody>
      </p:sp>
      <p:sp>
        <p:nvSpPr>
          <p:cNvPr id="172" name="テキスト プレースホルダー 9">
            <a:extLst>
              <a:ext uri="{FF2B5EF4-FFF2-40B4-BE49-F238E27FC236}">
                <a16:creationId xmlns:a16="http://schemas.microsoft.com/office/drawing/2014/main" id="{4CAE3A63-1F19-477D-8F7E-82A0180E1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4322" y="2689734"/>
            <a:ext cx="1479247" cy="520428"/>
          </a:xfrm>
        </p:spPr>
        <p:txBody>
          <a:bodyPr rtlCol="0">
            <a:noAutofit/>
          </a:bodyPr>
          <a:lstStyle>
            <a:lvl1pPr marL="0" indent="0" algn="ctr">
              <a:buNone/>
              <a:defRPr sz="3153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午後 </a:t>
            </a:r>
            <a:r>
              <a:rPr lang="en-US" altLang="ja-JP" noProof="0"/>
              <a:t>9 </a:t>
            </a:r>
            <a:r>
              <a:rPr lang="ja-JP" altLang="en-US" noProof="0"/>
              <a:t>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F604456F-6549-405F-A41F-01130D2A10C9}" type="datetime1">
              <a:rPr lang="ja-JP" altLang="en-US" noProof="0" smtClean="0"/>
              <a:t>2025/10/23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pic>
        <p:nvPicPr>
          <p:cNvPr id="133" name="グラフィック 132" descr="雪の結晶">
            <a:extLst>
              <a:ext uri="{FF2B5EF4-FFF2-40B4-BE49-F238E27FC236}">
                <a16:creationId xmlns:a16="http://schemas.microsoft.com/office/drawing/2014/main" id="{23D22662-3434-4696-856D-3E8FB0EA8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688" y="723643"/>
            <a:ext cx="792384" cy="858416"/>
          </a:xfrm>
          <a:prstGeom prst="rect">
            <a:avLst/>
          </a:prstGeom>
        </p:spPr>
      </p:pic>
      <p:pic>
        <p:nvPicPr>
          <p:cNvPr id="134" name="グラフィック 133" descr="雪の結晶">
            <a:extLst>
              <a:ext uri="{FF2B5EF4-FFF2-40B4-BE49-F238E27FC236}">
                <a16:creationId xmlns:a16="http://schemas.microsoft.com/office/drawing/2014/main" id="{4B099410-87AD-4555-886F-47B6B828F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236" y="653533"/>
            <a:ext cx="792384" cy="858416"/>
          </a:xfrm>
          <a:prstGeom prst="rect">
            <a:avLst/>
          </a:prstGeom>
        </p:spPr>
      </p:pic>
      <p:pic>
        <p:nvPicPr>
          <p:cNvPr id="136" name="グラフィック 135" descr="雪の結晶">
            <a:extLst>
              <a:ext uri="{FF2B5EF4-FFF2-40B4-BE49-F238E27FC236}">
                <a16:creationId xmlns:a16="http://schemas.microsoft.com/office/drawing/2014/main" id="{29411AB1-C7E2-4F69-9B04-6E68D9D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770" y="4283405"/>
            <a:ext cx="1027070" cy="1112659"/>
          </a:xfrm>
          <a:prstGeom prst="rect">
            <a:avLst/>
          </a:prstGeom>
        </p:spPr>
      </p:pic>
      <p:pic>
        <p:nvPicPr>
          <p:cNvPr id="137" name="グラフィック 136" descr="雪の結晶">
            <a:extLst>
              <a:ext uri="{FF2B5EF4-FFF2-40B4-BE49-F238E27FC236}">
                <a16:creationId xmlns:a16="http://schemas.microsoft.com/office/drawing/2014/main" id="{0F32ADDA-0EE8-4CE6-B594-D5B9FD1D0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296" y="7110369"/>
            <a:ext cx="810845" cy="878415"/>
          </a:xfrm>
          <a:prstGeom prst="rect">
            <a:avLst/>
          </a:prstGeom>
        </p:spPr>
      </p:pic>
      <p:pic>
        <p:nvPicPr>
          <p:cNvPr id="138" name="グラフィック 137" descr="雪の結晶">
            <a:extLst>
              <a:ext uri="{FF2B5EF4-FFF2-40B4-BE49-F238E27FC236}">
                <a16:creationId xmlns:a16="http://schemas.microsoft.com/office/drawing/2014/main" id="{7CCF40FE-3377-4805-AAE1-CDD69198A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187" y="7305624"/>
            <a:ext cx="1284935" cy="1392013"/>
          </a:xfrm>
          <a:prstGeom prst="rect">
            <a:avLst/>
          </a:prstGeom>
        </p:spPr>
      </p:pic>
      <p:pic>
        <p:nvPicPr>
          <p:cNvPr id="139" name="グラフィック 138" descr="雪の結晶">
            <a:extLst>
              <a:ext uri="{FF2B5EF4-FFF2-40B4-BE49-F238E27FC236}">
                <a16:creationId xmlns:a16="http://schemas.microsoft.com/office/drawing/2014/main" id="{40CD907F-B4A8-48D7-BD96-38266FC5C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5" y="2180889"/>
            <a:ext cx="792384" cy="858416"/>
          </a:xfrm>
          <a:prstGeom prst="rect">
            <a:avLst/>
          </a:prstGeom>
        </p:spPr>
      </p:pic>
      <p:pic>
        <p:nvPicPr>
          <p:cNvPr id="140" name="グラフィック 139" descr="雪の結晶">
            <a:extLst>
              <a:ext uri="{FF2B5EF4-FFF2-40B4-BE49-F238E27FC236}">
                <a16:creationId xmlns:a16="http://schemas.microsoft.com/office/drawing/2014/main" id="{2E1074DF-A67A-4E3A-B731-E37FE835D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7" y="4691618"/>
            <a:ext cx="702732" cy="761293"/>
          </a:xfrm>
          <a:prstGeom prst="rect">
            <a:avLst/>
          </a:prstGeom>
        </p:spPr>
      </p:pic>
      <p:pic>
        <p:nvPicPr>
          <p:cNvPr id="141" name="グラフィック 140" descr="雪の結晶">
            <a:extLst>
              <a:ext uri="{FF2B5EF4-FFF2-40B4-BE49-F238E27FC236}">
                <a16:creationId xmlns:a16="http://schemas.microsoft.com/office/drawing/2014/main" id="{5889F854-4CA0-4C67-A27C-5324E0313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5" y="8830282"/>
            <a:ext cx="702732" cy="761293"/>
          </a:xfrm>
          <a:prstGeom prst="rect">
            <a:avLst/>
          </a:prstGeom>
        </p:spPr>
      </p:pic>
      <p:pic>
        <p:nvPicPr>
          <p:cNvPr id="142" name="グラフィック 141" descr="雪の結晶">
            <a:extLst>
              <a:ext uri="{FF2B5EF4-FFF2-40B4-BE49-F238E27FC236}">
                <a16:creationId xmlns:a16="http://schemas.microsoft.com/office/drawing/2014/main" id="{98744987-435F-4A31-8041-BF6B5FF35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5" y="787795"/>
            <a:ext cx="792384" cy="858416"/>
          </a:xfrm>
          <a:prstGeom prst="rect">
            <a:avLst/>
          </a:prstGeom>
        </p:spPr>
      </p:pic>
      <p:pic>
        <p:nvPicPr>
          <p:cNvPr id="143" name="グラフィック 142" descr="雪の結晶">
            <a:extLst>
              <a:ext uri="{FF2B5EF4-FFF2-40B4-BE49-F238E27FC236}">
                <a16:creationId xmlns:a16="http://schemas.microsoft.com/office/drawing/2014/main" id="{0F45CEFD-C3BB-42F5-BCCF-BC9932B85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526" y="1635745"/>
            <a:ext cx="792384" cy="858416"/>
          </a:xfrm>
          <a:prstGeom prst="rect">
            <a:avLst/>
          </a:prstGeom>
        </p:spPr>
      </p:pic>
      <p:pic>
        <p:nvPicPr>
          <p:cNvPr id="144" name="グラフィック 143" descr="雪の結晶">
            <a:extLst>
              <a:ext uri="{FF2B5EF4-FFF2-40B4-BE49-F238E27FC236}">
                <a16:creationId xmlns:a16="http://schemas.microsoft.com/office/drawing/2014/main" id="{2EB75DDF-C9C2-48F4-9D96-65C942A00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3573" y="2035952"/>
            <a:ext cx="702732" cy="761293"/>
          </a:xfrm>
          <a:prstGeom prst="rect">
            <a:avLst/>
          </a:prstGeom>
        </p:spPr>
      </p:pic>
      <p:pic>
        <p:nvPicPr>
          <p:cNvPr id="146" name="グラフィック 145" descr="雪の結晶">
            <a:extLst>
              <a:ext uri="{FF2B5EF4-FFF2-40B4-BE49-F238E27FC236}">
                <a16:creationId xmlns:a16="http://schemas.microsoft.com/office/drawing/2014/main" id="{DD6C231A-5559-42F0-A6E8-3E789E4FD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207" y="4462433"/>
            <a:ext cx="864901" cy="936976"/>
          </a:xfrm>
          <a:prstGeom prst="rect">
            <a:avLst/>
          </a:prstGeom>
        </p:spPr>
      </p:pic>
      <p:pic>
        <p:nvPicPr>
          <p:cNvPr id="162" name="グラフィック 161" descr="雪の結晶">
            <a:extLst>
              <a:ext uri="{FF2B5EF4-FFF2-40B4-BE49-F238E27FC236}">
                <a16:creationId xmlns:a16="http://schemas.microsoft.com/office/drawing/2014/main" id="{B8019CBC-ED4F-4981-9E46-4BD4C3498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93" y="2043999"/>
            <a:ext cx="864901" cy="936976"/>
          </a:xfrm>
          <a:prstGeom prst="rect">
            <a:avLst/>
          </a:prstGeom>
        </p:spPr>
      </p:pic>
      <p:pic>
        <p:nvPicPr>
          <p:cNvPr id="163" name="グラフィック 162" descr="雪の結晶">
            <a:extLst>
              <a:ext uri="{FF2B5EF4-FFF2-40B4-BE49-F238E27FC236}">
                <a16:creationId xmlns:a16="http://schemas.microsoft.com/office/drawing/2014/main" id="{C163726F-2622-497E-9F3A-3E43CB61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542" y="3171483"/>
            <a:ext cx="621648" cy="673452"/>
          </a:xfrm>
          <a:prstGeom prst="rect">
            <a:avLst/>
          </a:prstGeom>
        </p:spPr>
      </p:pic>
      <p:pic>
        <p:nvPicPr>
          <p:cNvPr id="164" name="グラフィック 163" descr="雪の結晶">
            <a:extLst>
              <a:ext uri="{FF2B5EF4-FFF2-40B4-BE49-F238E27FC236}">
                <a16:creationId xmlns:a16="http://schemas.microsoft.com/office/drawing/2014/main" id="{DEFDDD91-8F94-46AE-B803-19C1C40E4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83" y="3513130"/>
            <a:ext cx="675704" cy="732013"/>
          </a:xfrm>
          <a:prstGeom prst="rect">
            <a:avLst/>
          </a:prstGeom>
        </p:spPr>
      </p:pic>
      <p:pic>
        <p:nvPicPr>
          <p:cNvPr id="165" name="グラフィック 164" descr="雪の結晶">
            <a:extLst>
              <a:ext uri="{FF2B5EF4-FFF2-40B4-BE49-F238E27FC236}">
                <a16:creationId xmlns:a16="http://schemas.microsoft.com/office/drawing/2014/main" id="{B35DCBB6-AEF6-4F34-B6EA-7685FAB11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76" y="2227556"/>
            <a:ext cx="783816" cy="849135"/>
          </a:xfrm>
          <a:prstGeom prst="rect">
            <a:avLst/>
          </a:prstGeom>
        </p:spPr>
      </p:pic>
      <p:pic>
        <p:nvPicPr>
          <p:cNvPr id="166" name="グラフィック 165" descr="雪の結晶">
            <a:extLst>
              <a:ext uri="{FF2B5EF4-FFF2-40B4-BE49-F238E27FC236}">
                <a16:creationId xmlns:a16="http://schemas.microsoft.com/office/drawing/2014/main" id="{B6866D12-EBBD-4357-9BB8-8D374A34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276" y="7296111"/>
            <a:ext cx="540563" cy="585610"/>
          </a:xfrm>
          <a:prstGeom prst="rect">
            <a:avLst/>
          </a:prstGeom>
        </p:spPr>
      </p:pic>
      <p:pic>
        <p:nvPicPr>
          <p:cNvPr id="167" name="グラフィック 166" descr="雪の結晶">
            <a:extLst>
              <a:ext uri="{FF2B5EF4-FFF2-40B4-BE49-F238E27FC236}">
                <a16:creationId xmlns:a16="http://schemas.microsoft.com/office/drawing/2014/main" id="{B8E4A114-A483-469D-ABF9-787B6713F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96" y="7432456"/>
            <a:ext cx="1027070" cy="1112659"/>
          </a:xfrm>
          <a:prstGeom prst="rect">
            <a:avLst/>
          </a:prstGeom>
        </p:spPr>
      </p:pic>
      <p:pic>
        <p:nvPicPr>
          <p:cNvPr id="168" name="グラフィック 167" descr="雪の結晶">
            <a:extLst>
              <a:ext uri="{FF2B5EF4-FFF2-40B4-BE49-F238E27FC236}">
                <a16:creationId xmlns:a16="http://schemas.microsoft.com/office/drawing/2014/main" id="{27D61D78-4CD0-4F4F-83D8-A98DF1D6C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486" y="8878435"/>
            <a:ext cx="702732" cy="761293"/>
          </a:xfrm>
          <a:prstGeom prst="rect">
            <a:avLst/>
          </a:prstGeom>
        </p:spPr>
      </p:pic>
      <p:sp>
        <p:nvSpPr>
          <p:cNvPr id="169" name="円/楕円 168">
            <a:extLst>
              <a:ext uri="{FF2B5EF4-FFF2-40B4-BE49-F238E27FC236}">
                <a16:creationId xmlns:a16="http://schemas.microsoft.com/office/drawing/2014/main" id="{02ABDC60-A632-49BC-8785-009F76BCA08F}"/>
              </a:ext>
            </a:extLst>
          </p:cNvPr>
          <p:cNvSpPr/>
          <p:nvPr userDrawn="1"/>
        </p:nvSpPr>
        <p:spPr>
          <a:xfrm>
            <a:off x="847238" y="5583584"/>
            <a:ext cx="1351408" cy="1464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44EA481A-30D2-4D8E-8948-5D0DD0AE653C}"/>
              </a:ext>
            </a:extLst>
          </p:cNvPr>
          <p:cNvSpPr/>
          <p:nvPr userDrawn="1"/>
        </p:nvSpPr>
        <p:spPr>
          <a:xfrm>
            <a:off x="4659354" y="5583584"/>
            <a:ext cx="1351408" cy="14640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テキスト プレースホルダー 9">
            <a:extLst>
              <a:ext uri="{FF2B5EF4-FFF2-40B4-BE49-F238E27FC236}">
                <a16:creationId xmlns:a16="http://schemas.microsoft.com/office/drawing/2014/main" id="{BA45C990-B74B-4BA8-90DC-9B9B366C14E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074895" y="4143504"/>
            <a:ext cx="2708209" cy="789469"/>
          </a:xfrm>
        </p:spPr>
        <p:txBody>
          <a:bodyPr rtlCol="0">
            <a:noAutofit/>
          </a:bodyPr>
          <a:lstStyle>
            <a:lvl1pPr marL="0" indent="0" algn="ctr">
              <a:buNone/>
              <a:defRPr sz="4879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パーティー</a:t>
            </a:r>
          </a:p>
        </p:txBody>
      </p:sp>
      <p:sp>
        <p:nvSpPr>
          <p:cNvPr id="176" name="テキスト プレースホルダー 9">
            <a:extLst>
              <a:ext uri="{FF2B5EF4-FFF2-40B4-BE49-F238E27FC236}">
                <a16:creationId xmlns:a16="http://schemas.microsoft.com/office/drawing/2014/main" id="{8A27F297-8C4C-4B8D-B03D-4F8FC426FC0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7439" y="8635216"/>
            <a:ext cx="5883125" cy="732013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1234 </a:t>
            </a:r>
            <a:r>
              <a:rPr lang="ja-JP" altLang="en-US" noProof="0"/>
              <a:t>番地、市区町村名、県名</a:t>
            </a:r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F9798299-FA33-43B7-AC40-981B6B056253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09407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7" name="図プレースホルダー 11">
            <a:extLst>
              <a:ext uri="{FF2B5EF4-FFF2-40B4-BE49-F238E27FC236}">
                <a16:creationId xmlns:a16="http://schemas.microsoft.com/office/drawing/2014/main" id="{B5EEE8BC-81A3-440F-9AC9-CC23B6A4522F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21523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5" name="テキスト プレースホルダー 9">
            <a:extLst>
              <a:ext uri="{FF2B5EF4-FFF2-40B4-BE49-F238E27FC236}">
                <a16:creationId xmlns:a16="http://schemas.microsoft.com/office/drawing/2014/main" id="{961DFD10-7CE0-48C5-A063-79FD749CC5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62" y="7903205"/>
            <a:ext cx="5832676" cy="732013"/>
          </a:xfrm>
          <a:solidFill>
            <a:schemeClr val="bg2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食品 音楽 飲み物 ダンス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662" y="1217004"/>
            <a:ext cx="5832676" cy="732013"/>
          </a:xfrm>
          <a:solidFill>
            <a:schemeClr val="tx2"/>
          </a:solidFill>
        </p:spPr>
        <p:txBody>
          <a:bodyPr rtlCol="0">
            <a:normAutofit/>
          </a:bodyPr>
          <a:lstStyle>
            <a:lvl1pPr>
              <a:defRPr sz="300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金曜日の </a:t>
            </a:r>
            <a:r>
              <a:rPr lang="en-US" altLang="ja-JP" noProof="0"/>
              <a:t>12 </a:t>
            </a:r>
            <a:r>
              <a:rPr lang="ja-JP" altLang="en-US" noProof="0"/>
              <a:t>月 </a:t>
            </a:r>
            <a:r>
              <a:rPr lang="en-US" altLang="ja-JP" noProof="0"/>
              <a:t>30 </a:t>
            </a:r>
            <a:r>
              <a:rPr lang="ja-JP" altLang="en-US" noProof="0"/>
              <a:t>日</a:t>
            </a:r>
          </a:p>
        </p:txBody>
      </p:sp>
      <p:pic>
        <p:nvPicPr>
          <p:cNvPr id="196" name="グラフィック 195" descr="雪の結晶">
            <a:extLst>
              <a:ext uri="{FF2B5EF4-FFF2-40B4-BE49-F238E27FC236}">
                <a16:creationId xmlns:a16="http://schemas.microsoft.com/office/drawing/2014/main" id="{2B197813-D27A-4BEA-A6A0-C1AAE4E87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171" y="4416916"/>
            <a:ext cx="621648" cy="673452"/>
          </a:xfrm>
          <a:prstGeom prst="rect">
            <a:avLst/>
          </a:prstGeom>
        </p:spPr>
      </p:pic>
      <p:pic>
        <p:nvPicPr>
          <p:cNvPr id="197" name="グラフィック 196" descr="雪の結晶">
            <a:extLst>
              <a:ext uri="{FF2B5EF4-FFF2-40B4-BE49-F238E27FC236}">
                <a16:creationId xmlns:a16="http://schemas.microsoft.com/office/drawing/2014/main" id="{B6AE9DBD-5FFA-4753-8700-6C286D15B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680" y="581931"/>
            <a:ext cx="567591" cy="6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ミニ 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グラフィック 114">
            <a:extLst>
              <a:ext uri="{FF2B5EF4-FFF2-40B4-BE49-F238E27FC236}">
                <a16:creationId xmlns:a16="http://schemas.microsoft.com/office/drawing/2014/main" id="{682CF7B1-5AFB-4607-83FC-D7039CA9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4" y="2199466"/>
            <a:ext cx="2400520" cy="1911152"/>
          </a:xfrm>
          <a:prstGeom prst="rect">
            <a:avLst/>
          </a:prstGeom>
        </p:spPr>
      </p:pic>
      <p:pic>
        <p:nvPicPr>
          <p:cNvPr id="116" name="グラフィック 115">
            <a:extLst>
              <a:ext uri="{FF2B5EF4-FFF2-40B4-BE49-F238E27FC236}">
                <a16:creationId xmlns:a16="http://schemas.microsoft.com/office/drawing/2014/main" id="{CB1021B2-5BD5-457E-9885-4276375C6DA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12" y="2333040"/>
            <a:ext cx="2135224" cy="1644002"/>
          </a:xfrm>
          <a:prstGeom prst="rect">
            <a:avLst/>
          </a:prstGeom>
        </p:spPr>
      </p:pic>
      <p:sp>
        <p:nvSpPr>
          <p:cNvPr id="121" name="図プレースホルダー 120">
            <a:extLst>
              <a:ext uri="{FF2B5EF4-FFF2-40B4-BE49-F238E27FC236}">
                <a16:creationId xmlns:a16="http://schemas.microsoft.com/office/drawing/2014/main" id="{B90DC841-1DB1-4AED-ADAF-9781503825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7401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889669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EA6531B2-7DA0-4EC3-A77D-2854D7AA1F06}" type="datetime1">
              <a:rPr lang="ja-JP" altLang="en-US" smtClean="0"/>
              <a:t>2025/10/23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103" name="グループ 102">
            <a:extLst>
              <a:ext uri="{FF2B5EF4-FFF2-40B4-BE49-F238E27FC236}">
                <a16:creationId xmlns:a16="http://schemas.microsoft.com/office/drawing/2014/main" id="{EBC5A667-AF64-47D3-B738-0BD08F8F37AA}"/>
              </a:ext>
            </a:extLst>
          </p:cNvPr>
          <p:cNvGrpSpPr/>
          <p:nvPr/>
        </p:nvGrpSpPr>
        <p:grpSpPr>
          <a:xfrm>
            <a:off x="1159147" y="2490900"/>
            <a:ext cx="1825757" cy="642037"/>
            <a:chOff x="1124146" y="2756603"/>
            <a:chExt cx="2801018" cy="909223"/>
          </a:xfrm>
        </p:grpSpPr>
        <p:pic>
          <p:nvPicPr>
            <p:cNvPr id="104" name="グラフィック 103" descr="雪の結晶">
              <a:extLst>
                <a:ext uri="{FF2B5EF4-FFF2-40B4-BE49-F238E27FC236}">
                  <a16:creationId xmlns:a16="http://schemas.microsoft.com/office/drawing/2014/main" id="{9CB320F6-9D82-40CD-ACFD-6D1A3D3A7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05" name="グラフィック 104" descr="雪の結晶">
              <a:extLst>
                <a:ext uri="{FF2B5EF4-FFF2-40B4-BE49-F238E27FC236}">
                  <a16:creationId xmlns:a16="http://schemas.microsoft.com/office/drawing/2014/main" id="{0668221F-E496-4496-A80E-81979043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06" name="グラフィック 105" descr="雪の結晶">
              <a:extLst>
                <a:ext uri="{FF2B5EF4-FFF2-40B4-BE49-F238E27FC236}">
                  <a16:creationId xmlns:a16="http://schemas.microsoft.com/office/drawing/2014/main" id="{6C020702-93B7-453D-ABB1-578150CE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07" name="グラフィック 106" descr="雪の結晶">
              <a:extLst>
                <a:ext uri="{FF2B5EF4-FFF2-40B4-BE49-F238E27FC236}">
                  <a16:creationId xmlns:a16="http://schemas.microsoft.com/office/drawing/2014/main" id="{37DE5575-786F-4D19-9F79-C2AA1ACEC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08" name="グラフィック 107" descr="雪の結晶">
              <a:extLst>
                <a:ext uri="{FF2B5EF4-FFF2-40B4-BE49-F238E27FC236}">
                  <a16:creationId xmlns:a16="http://schemas.microsoft.com/office/drawing/2014/main" id="{1B259627-37F7-4869-AEDD-78B7BDA7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09" name="グループ 108">
              <a:extLst>
                <a:ext uri="{FF2B5EF4-FFF2-40B4-BE49-F238E27FC236}">
                  <a16:creationId xmlns:a16="http://schemas.microsoft.com/office/drawing/2014/main" id="{8A65F270-27A7-42FF-9766-F1B99D85555F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10" name="グラフィック 109" descr="雪の結晶">
                <a:extLst>
                  <a:ext uri="{FF2B5EF4-FFF2-40B4-BE49-F238E27FC236}">
                    <a16:creationId xmlns:a16="http://schemas.microsoft.com/office/drawing/2014/main" id="{A8D0F454-2F0F-45B5-8370-BD250B317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1" name="グラフィック 110" descr="雪の結晶">
                <a:extLst>
                  <a:ext uri="{FF2B5EF4-FFF2-40B4-BE49-F238E27FC236}">
                    <a16:creationId xmlns:a16="http://schemas.microsoft.com/office/drawing/2014/main" id="{E5B55816-CB6C-4987-BF60-3E46EB4C1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2" name="グラフィック 111" descr="雪の結晶">
                <a:extLst>
                  <a:ext uri="{FF2B5EF4-FFF2-40B4-BE49-F238E27FC236}">
                    <a16:creationId xmlns:a16="http://schemas.microsoft.com/office/drawing/2014/main" id="{E175F157-3E80-4EC4-A476-C9C8F22B0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3" name="グラフィック 112" descr="雪の結晶">
                <a:extLst>
                  <a:ext uri="{FF2B5EF4-FFF2-40B4-BE49-F238E27FC236}">
                    <a16:creationId xmlns:a16="http://schemas.microsoft.com/office/drawing/2014/main" id="{2C89FA9D-A3C3-4467-B3FD-2136132ED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14" name="グラフィック 113" descr="雪の結晶">
                <a:extLst>
                  <a:ext uri="{FF2B5EF4-FFF2-40B4-BE49-F238E27FC236}">
                    <a16:creationId xmlns:a16="http://schemas.microsoft.com/office/drawing/2014/main" id="{24C1BEBA-915F-4973-A74F-5BAC4EEDB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23" name="テキスト プレースホルダー 122">
            <a:extLst>
              <a:ext uri="{FF2B5EF4-FFF2-40B4-BE49-F238E27FC236}">
                <a16:creationId xmlns:a16="http://schemas.microsoft.com/office/drawing/2014/main" id="{85B7C6F5-26F5-4D12-9BC4-0A99F6EBE2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31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7" name="テキスト プレースホルダー 126">
            <a:extLst>
              <a:ext uri="{FF2B5EF4-FFF2-40B4-BE49-F238E27FC236}">
                <a16:creationId xmlns:a16="http://schemas.microsoft.com/office/drawing/2014/main" id="{D6DE64D1-6666-46E0-BADF-091A053E2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850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45" name="グラフィック 144">
            <a:extLst>
              <a:ext uri="{FF2B5EF4-FFF2-40B4-BE49-F238E27FC236}">
                <a16:creationId xmlns:a16="http://schemas.microsoft.com/office/drawing/2014/main" id="{C02F1505-025D-4B1E-9973-16A1AE0C5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4" y="4499339"/>
            <a:ext cx="2400520" cy="1911152"/>
          </a:xfrm>
          <a:prstGeom prst="rect">
            <a:avLst/>
          </a:prstGeom>
        </p:spPr>
      </p:pic>
      <p:pic>
        <p:nvPicPr>
          <p:cNvPr id="146" name="グラフィック 145">
            <a:extLst>
              <a:ext uri="{FF2B5EF4-FFF2-40B4-BE49-F238E27FC236}">
                <a16:creationId xmlns:a16="http://schemas.microsoft.com/office/drawing/2014/main" id="{69A43893-1391-4D37-AD44-0C16EDE0D27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12" y="4632913"/>
            <a:ext cx="2135224" cy="1644002"/>
          </a:xfrm>
          <a:prstGeom prst="rect">
            <a:avLst/>
          </a:prstGeom>
        </p:spPr>
      </p:pic>
      <p:sp>
        <p:nvSpPr>
          <p:cNvPr id="147" name="図プレースホルダー 120">
            <a:extLst>
              <a:ext uri="{FF2B5EF4-FFF2-40B4-BE49-F238E27FC236}">
                <a16:creationId xmlns:a16="http://schemas.microsoft.com/office/drawing/2014/main" id="{F5A3D78A-DA17-429D-A82B-2571F75E56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7401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48" name="グループ 147">
            <a:extLst>
              <a:ext uri="{FF2B5EF4-FFF2-40B4-BE49-F238E27FC236}">
                <a16:creationId xmlns:a16="http://schemas.microsoft.com/office/drawing/2014/main" id="{7A38BCCC-5700-4D2C-9E8F-9D6C6E826A57}"/>
              </a:ext>
            </a:extLst>
          </p:cNvPr>
          <p:cNvGrpSpPr/>
          <p:nvPr userDrawn="1"/>
        </p:nvGrpSpPr>
        <p:grpSpPr>
          <a:xfrm>
            <a:off x="1159147" y="4790773"/>
            <a:ext cx="1825757" cy="642037"/>
            <a:chOff x="1124146" y="2756603"/>
            <a:chExt cx="2801018" cy="909223"/>
          </a:xfrm>
        </p:grpSpPr>
        <p:pic>
          <p:nvPicPr>
            <p:cNvPr id="149" name="グラフィック 148" descr="雪の結晶">
              <a:extLst>
                <a:ext uri="{FF2B5EF4-FFF2-40B4-BE49-F238E27FC236}">
                  <a16:creationId xmlns:a16="http://schemas.microsoft.com/office/drawing/2014/main" id="{18510A44-426C-45C4-BF2D-297921B6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50" name="グラフィック 149" descr="雪の結晶">
              <a:extLst>
                <a:ext uri="{FF2B5EF4-FFF2-40B4-BE49-F238E27FC236}">
                  <a16:creationId xmlns:a16="http://schemas.microsoft.com/office/drawing/2014/main" id="{C1F6BF25-9E35-4300-9328-931BA378E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51" name="グラフィック 150" descr="雪の結晶">
              <a:extLst>
                <a:ext uri="{FF2B5EF4-FFF2-40B4-BE49-F238E27FC236}">
                  <a16:creationId xmlns:a16="http://schemas.microsoft.com/office/drawing/2014/main" id="{FAD4DDE5-A530-43D9-9FF7-E13C7CAE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52" name="グラフィック 151" descr="雪の結晶">
              <a:extLst>
                <a:ext uri="{FF2B5EF4-FFF2-40B4-BE49-F238E27FC236}">
                  <a16:creationId xmlns:a16="http://schemas.microsoft.com/office/drawing/2014/main" id="{19C85979-F00C-4C9E-A975-6C98DBB7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53" name="グラフィック 152" descr="雪の結晶">
              <a:extLst>
                <a:ext uri="{FF2B5EF4-FFF2-40B4-BE49-F238E27FC236}">
                  <a16:creationId xmlns:a16="http://schemas.microsoft.com/office/drawing/2014/main" id="{F5E5F507-5673-4073-9CB8-70197688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54" name="グループ 153">
              <a:extLst>
                <a:ext uri="{FF2B5EF4-FFF2-40B4-BE49-F238E27FC236}">
                  <a16:creationId xmlns:a16="http://schemas.microsoft.com/office/drawing/2014/main" id="{809E46CF-0937-43E1-BC76-A915BB61FCE0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55" name="グラフィック 154" descr="雪の結晶">
                <a:extLst>
                  <a:ext uri="{FF2B5EF4-FFF2-40B4-BE49-F238E27FC236}">
                    <a16:creationId xmlns:a16="http://schemas.microsoft.com/office/drawing/2014/main" id="{996E9B57-D826-4EF7-A797-103E3A7F7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56" name="グラフィック 155" descr="雪の結晶">
                <a:extLst>
                  <a:ext uri="{FF2B5EF4-FFF2-40B4-BE49-F238E27FC236}">
                    <a16:creationId xmlns:a16="http://schemas.microsoft.com/office/drawing/2014/main" id="{030793F8-79D3-40E2-814F-0AEF82AFE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57" name="グラフィック 156" descr="雪の結晶">
                <a:extLst>
                  <a:ext uri="{FF2B5EF4-FFF2-40B4-BE49-F238E27FC236}">
                    <a16:creationId xmlns:a16="http://schemas.microsoft.com/office/drawing/2014/main" id="{0E66E6D7-1A7E-4828-A8F2-724520E2F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58" name="グラフィック 157" descr="雪の結晶">
                <a:extLst>
                  <a:ext uri="{FF2B5EF4-FFF2-40B4-BE49-F238E27FC236}">
                    <a16:creationId xmlns:a16="http://schemas.microsoft.com/office/drawing/2014/main" id="{50A11C17-F45A-4C17-9BF3-430BC3AEE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59" name="グラフィック 158" descr="雪の結晶">
                <a:extLst>
                  <a:ext uri="{FF2B5EF4-FFF2-40B4-BE49-F238E27FC236}">
                    <a16:creationId xmlns:a16="http://schemas.microsoft.com/office/drawing/2014/main" id="{A591D309-B75A-4726-A54E-41DA4CC62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60" name="テキスト プレースホルダー 122">
            <a:extLst>
              <a:ext uri="{FF2B5EF4-FFF2-40B4-BE49-F238E27FC236}">
                <a16:creationId xmlns:a16="http://schemas.microsoft.com/office/drawing/2014/main" id="{7756FE53-DA82-4BAA-83CE-861B61CBC0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931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61" name="テキスト プレースホルダー 126">
            <a:extLst>
              <a:ext uri="{FF2B5EF4-FFF2-40B4-BE49-F238E27FC236}">
                <a16:creationId xmlns:a16="http://schemas.microsoft.com/office/drawing/2014/main" id="{4A90BA55-1DC5-473C-8599-27C09A27D9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850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79" name="グラフィック 178">
            <a:extLst>
              <a:ext uri="{FF2B5EF4-FFF2-40B4-BE49-F238E27FC236}">
                <a16:creationId xmlns:a16="http://schemas.microsoft.com/office/drawing/2014/main" id="{A5C26472-241E-4C82-8149-1730288B6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4" y="6797433"/>
            <a:ext cx="2400520" cy="1911152"/>
          </a:xfrm>
          <a:prstGeom prst="rect">
            <a:avLst/>
          </a:prstGeom>
        </p:spPr>
      </p:pic>
      <p:pic>
        <p:nvPicPr>
          <p:cNvPr id="180" name="グラフィック 179">
            <a:extLst>
              <a:ext uri="{FF2B5EF4-FFF2-40B4-BE49-F238E27FC236}">
                <a16:creationId xmlns:a16="http://schemas.microsoft.com/office/drawing/2014/main" id="{B147F2DB-6AC3-43BF-B6BC-2ECA036EA6FD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12" y="6931008"/>
            <a:ext cx="2135224" cy="1644002"/>
          </a:xfrm>
          <a:prstGeom prst="rect">
            <a:avLst/>
          </a:prstGeom>
        </p:spPr>
      </p:pic>
      <p:sp>
        <p:nvSpPr>
          <p:cNvPr id="181" name="図プレースホルダー 120">
            <a:extLst>
              <a:ext uri="{FF2B5EF4-FFF2-40B4-BE49-F238E27FC236}">
                <a16:creationId xmlns:a16="http://schemas.microsoft.com/office/drawing/2014/main" id="{7B989807-DD61-4772-B80D-8779D257F1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7401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82" name="グループ 181">
            <a:extLst>
              <a:ext uri="{FF2B5EF4-FFF2-40B4-BE49-F238E27FC236}">
                <a16:creationId xmlns:a16="http://schemas.microsoft.com/office/drawing/2014/main" id="{A6B332EB-707A-407E-B880-2E5F4904697A}"/>
              </a:ext>
            </a:extLst>
          </p:cNvPr>
          <p:cNvGrpSpPr/>
          <p:nvPr userDrawn="1"/>
        </p:nvGrpSpPr>
        <p:grpSpPr>
          <a:xfrm>
            <a:off x="1159147" y="7088867"/>
            <a:ext cx="1825757" cy="642037"/>
            <a:chOff x="1124146" y="2756603"/>
            <a:chExt cx="2801018" cy="909223"/>
          </a:xfrm>
        </p:grpSpPr>
        <p:pic>
          <p:nvPicPr>
            <p:cNvPr id="183" name="グラフィック 182" descr="雪の結晶">
              <a:extLst>
                <a:ext uri="{FF2B5EF4-FFF2-40B4-BE49-F238E27FC236}">
                  <a16:creationId xmlns:a16="http://schemas.microsoft.com/office/drawing/2014/main" id="{EEE272CE-3D22-411D-AFB2-7BA56B453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84" name="グラフィック 183" descr="雪の結晶">
              <a:extLst>
                <a:ext uri="{FF2B5EF4-FFF2-40B4-BE49-F238E27FC236}">
                  <a16:creationId xmlns:a16="http://schemas.microsoft.com/office/drawing/2014/main" id="{537623C7-CF3F-4440-8A64-9B2401DE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85" name="グラフィック 184" descr="雪の結晶">
              <a:extLst>
                <a:ext uri="{FF2B5EF4-FFF2-40B4-BE49-F238E27FC236}">
                  <a16:creationId xmlns:a16="http://schemas.microsoft.com/office/drawing/2014/main" id="{465232B6-23F9-4544-89AA-E0567FDE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86" name="グラフィック 185" descr="雪の結晶">
              <a:extLst>
                <a:ext uri="{FF2B5EF4-FFF2-40B4-BE49-F238E27FC236}">
                  <a16:creationId xmlns:a16="http://schemas.microsoft.com/office/drawing/2014/main" id="{4EEAD112-54ED-4CB6-960F-E602BAE5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87" name="グラフィック 186" descr="雪の結晶">
              <a:extLst>
                <a:ext uri="{FF2B5EF4-FFF2-40B4-BE49-F238E27FC236}">
                  <a16:creationId xmlns:a16="http://schemas.microsoft.com/office/drawing/2014/main" id="{586AA282-A2CB-4CC0-AD7E-983E9A78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88" name="グループ 187">
              <a:extLst>
                <a:ext uri="{FF2B5EF4-FFF2-40B4-BE49-F238E27FC236}">
                  <a16:creationId xmlns:a16="http://schemas.microsoft.com/office/drawing/2014/main" id="{B8766F08-83F4-44F4-964F-619370F7EFDE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89" name="グラフィック 188" descr="雪の結晶">
                <a:extLst>
                  <a:ext uri="{FF2B5EF4-FFF2-40B4-BE49-F238E27FC236}">
                    <a16:creationId xmlns:a16="http://schemas.microsoft.com/office/drawing/2014/main" id="{3AA39FE4-4603-46DE-B5BA-D836498AE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90" name="グラフィック 189" descr="雪の結晶">
                <a:extLst>
                  <a:ext uri="{FF2B5EF4-FFF2-40B4-BE49-F238E27FC236}">
                    <a16:creationId xmlns:a16="http://schemas.microsoft.com/office/drawing/2014/main" id="{45CD24E2-A6A5-40B1-A12A-DD7563B57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91" name="グラフィック 190" descr="雪の結晶">
                <a:extLst>
                  <a:ext uri="{FF2B5EF4-FFF2-40B4-BE49-F238E27FC236}">
                    <a16:creationId xmlns:a16="http://schemas.microsoft.com/office/drawing/2014/main" id="{E7B70CBD-B8B5-4420-AB62-ABF119032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92" name="グラフィック 191" descr="雪の結晶">
                <a:extLst>
                  <a:ext uri="{FF2B5EF4-FFF2-40B4-BE49-F238E27FC236}">
                    <a16:creationId xmlns:a16="http://schemas.microsoft.com/office/drawing/2014/main" id="{64BD8DF1-7381-4C8C-BEC2-A84314796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93" name="グラフィック 192" descr="雪の結晶">
                <a:extLst>
                  <a:ext uri="{FF2B5EF4-FFF2-40B4-BE49-F238E27FC236}">
                    <a16:creationId xmlns:a16="http://schemas.microsoft.com/office/drawing/2014/main" id="{D4BD24F1-D561-44C4-ABD2-772B2C528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94" name="テキスト プレースホルダー 122">
            <a:extLst>
              <a:ext uri="{FF2B5EF4-FFF2-40B4-BE49-F238E27FC236}">
                <a16:creationId xmlns:a16="http://schemas.microsoft.com/office/drawing/2014/main" id="{ED699B75-FCB7-4B0E-B96D-3B42892FC3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931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95" name="テキスト プレースホルダー 126">
            <a:extLst>
              <a:ext uri="{FF2B5EF4-FFF2-40B4-BE49-F238E27FC236}">
                <a16:creationId xmlns:a16="http://schemas.microsoft.com/office/drawing/2014/main" id="{A0247E53-062B-43B0-825F-5D18DE7E54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850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96" name="グラフィック 195">
            <a:extLst>
              <a:ext uri="{FF2B5EF4-FFF2-40B4-BE49-F238E27FC236}">
                <a16:creationId xmlns:a16="http://schemas.microsoft.com/office/drawing/2014/main" id="{4630AF33-7CAD-4F9F-99A4-DB4CF8073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594" y="2199466"/>
            <a:ext cx="2400520" cy="1911152"/>
          </a:xfrm>
          <a:prstGeom prst="rect">
            <a:avLst/>
          </a:prstGeom>
        </p:spPr>
      </p:pic>
      <p:pic>
        <p:nvPicPr>
          <p:cNvPr id="197" name="グラフィック 196">
            <a:extLst>
              <a:ext uri="{FF2B5EF4-FFF2-40B4-BE49-F238E27FC236}">
                <a16:creationId xmlns:a16="http://schemas.microsoft.com/office/drawing/2014/main" id="{8EB777B3-7271-42A4-9CF7-8159C080990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242" y="2333040"/>
            <a:ext cx="2135224" cy="1644002"/>
          </a:xfrm>
          <a:prstGeom prst="rect">
            <a:avLst/>
          </a:prstGeom>
        </p:spPr>
      </p:pic>
      <p:sp>
        <p:nvSpPr>
          <p:cNvPr id="198" name="図プレースホルダー 120">
            <a:extLst>
              <a:ext uri="{FF2B5EF4-FFF2-40B4-BE49-F238E27FC236}">
                <a16:creationId xmlns:a16="http://schemas.microsoft.com/office/drawing/2014/main" id="{583B0DE9-ECFC-4A9F-A728-2966DE035E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854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99" name="グループ 198">
            <a:extLst>
              <a:ext uri="{FF2B5EF4-FFF2-40B4-BE49-F238E27FC236}">
                <a16:creationId xmlns:a16="http://schemas.microsoft.com/office/drawing/2014/main" id="{572B6AE2-48E8-4B22-93C2-5CC0D0ABD11B}"/>
              </a:ext>
            </a:extLst>
          </p:cNvPr>
          <p:cNvGrpSpPr/>
          <p:nvPr userDrawn="1"/>
        </p:nvGrpSpPr>
        <p:grpSpPr>
          <a:xfrm>
            <a:off x="3893677" y="2490900"/>
            <a:ext cx="1825757" cy="642037"/>
            <a:chOff x="1124146" y="2756603"/>
            <a:chExt cx="2801018" cy="909223"/>
          </a:xfrm>
        </p:grpSpPr>
        <p:pic>
          <p:nvPicPr>
            <p:cNvPr id="200" name="グラフィック 199" descr="雪の結晶">
              <a:extLst>
                <a:ext uri="{FF2B5EF4-FFF2-40B4-BE49-F238E27FC236}">
                  <a16:creationId xmlns:a16="http://schemas.microsoft.com/office/drawing/2014/main" id="{1E29EF1B-D282-4505-BF9B-96A29A4B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01" name="グラフィック 200" descr="雪の結晶">
              <a:extLst>
                <a:ext uri="{FF2B5EF4-FFF2-40B4-BE49-F238E27FC236}">
                  <a16:creationId xmlns:a16="http://schemas.microsoft.com/office/drawing/2014/main" id="{BACC94A0-8623-4FFD-AFA9-365EE05B1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02" name="グラフィック 201" descr="雪の結晶">
              <a:extLst>
                <a:ext uri="{FF2B5EF4-FFF2-40B4-BE49-F238E27FC236}">
                  <a16:creationId xmlns:a16="http://schemas.microsoft.com/office/drawing/2014/main" id="{13A4D0EB-8BFE-4630-9186-1A9E54690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03" name="グラフィック 202" descr="雪の結晶">
              <a:extLst>
                <a:ext uri="{FF2B5EF4-FFF2-40B4-BE49-F238E27FC236}">
                  <a16:creationId xmlns:a16="http://schemas.microsoft.com/office/drawing/2014/main" id="{5549DAE3-B306-4E92-99BC-F80333F4A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04" name="グラフィック 203" descr="雪の結晶">
              <a:extLst>
                <a:ext uri="{FF2B5EF4-FFF2-40B4-BE49-F238E27FC236}">
                  <a16:creationId xmlns:a16="http://schemas.microsoft.com/office/drawing/2014/main" id="{157E3BBB-E781-49E5-8398-3FDDD4ED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05" name="グループ 204">
              <a:extLst>
                <a:ext uri="{FF2B5EF4-FFF2-40B4-BE49-F238E27FC236}">
                  <a16:creationId xmlns:a16="http://schemas.microsoft.com/office/drawing/2014/main" id="{4081896E-654E-460F-BC1A-BC7CCA5DE9B2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06" name="グラフィック 205" descr="雪の結晶">
                <a:extLst>
                  <a:ext uri="{FF2B5EF4-FFF2-40B4-BE49-F238E27FC236}">
                    <a16:creationId xmlns:a16="http://schemas.microsoft.com/office/drawing/2014/main" id="{F2C445B4-3218-4109-A93A-D15ABCB8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07" name="グラフィック 206" descr="雪の結晶">
                <a:extLst>
                  <a:ext uri="{FF2B5EF4-FFF2-40B4-BE49-F238E27FC236}">
                    <a16:creationId xmlns:a16="http://schemas.microsoft.com/office/drawing/2014/main" id="{32698AF7-BBFD-4293-AB97-138AB8B67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08" name="グラフィック 207" descr="雪の結晶">
                <a:extLst>
                  <a:ext uri="{FF2B5EF4-FFF2-40B4-BE49-F238E27FC236}">
                    <a16:creationId xmlns:a16="http://schemas.microsoft.com/office/drawing/2014/main" id="{A77035E6-FC6C-4BBE-A435-4A46D8683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09" name="グラフィック 208" descr="雪の結晶">
                <a:extLst>
                  <a:ext uri="{FF2B5EF4-FFF2-40B4-BE49-F238E27FC236}">
                    <a16:creationId xmlns:a16="http://schemas.microsoft.com/office/drawing/2014/main" id="{D808F0DB-7CAD-4D82-B722-B6675C143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10" name="グラフィック 209" descr="雪の結晶">
                <a:extLst>
                  <a:ext uri="{FF2B5EF4-FFF2-40B4-BE49-F238E27FC236}">
                    <a16:creationId xmlns:a16="http://schemas.microsoft.com/office/drawing/2014/main" id="{271894A1-FBF4-40B2-9AD5-0B5977854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11" name="テキスト プレースホルダー 122">
            <a:extLst>
              <a:ext uri="{FF2B5EF4-FFF2-40B4-BE49-F238E27FC236}">
                <a16:creationId xmlns:a16="http://schemas.microsoft.com/office/drawing/2014/main" id="{1B1F2753-3C98-470A-925A-9BFA434913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384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12" name="テキスト プレースホルダー 126">
            <a:extLst>
              <a:ext uri="{FF2B5EF4-FFF2-40B4-BE49-F238E27FC236}">
                <a16:creationId xmlns:a16="http://schemas.microsoft.com/office/drawing/2014/main" id="{1326550B-1B25-45B4-AE81-FA5B98EC3D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303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213" name="グラフィック 212">
            <a:extLst>
              <a:ext uri="{FF2B5EF4-FFF2-40B4-BE49-F238E27FC236}">
                <a16:creationId xmlns:a16="http://schemas.microsoft.com/office/drawing/2014/main" id="{4E47A992-7338-49DE-B28C-DA0A7F779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594" y="4499339"/>
            <a:ext cx="2400520" cy="1911152"/>
          </a:xfrm>
          <a:prstGeom prst="rect">
            <a:avLst/>
          </a:prstGeom>
        </p:spPr>
      </p:pic>
      <p:pic>
        <p:nvPicPr>
          <p:cNvPr id="214" name="グラフィック 213">
            <a:extLst>
              <a:ext uri="{FF2B5EF4-FFF2-40B4-BE49-F238E27FC236}">
                <a16:creationId xmlns:a16="http://schemas.microsoft.com/office/drawing/2014/main" id="{78F2661E-54A3-4000-B341-BC13A002F2F9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242" y="4632913"/>
            <a:ext cx="2135224" cy="1644002"/>
          </a:xfrm>
          <a:prstGeom prst="rect">
            <a:avLst/>
          </a:prstGeom>
        </p:spPr>
      </p:pic>
      <p:sp>
        <p:nvSpPr>
          <p:cNvPr id="215" name="図プレースホルダー 120">
            <a:extLst>
              <a:ext uri="{FF2B5EF4-FFF2-40B4-BE49-F238E27FC236}">
                <a16:creationId xmlns:a16="http://schemas.microsoft.com/office/drawing/2014/main" id="{467D9425-720F-48A6-90C7-6E94C7430D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0854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16" name="グループ 215">
            <a:extLst>
              <a:ext uri="{FF2B5EF4-FFF2-40B4-BE49-F238E27FC236}">
                <a16:creationId xmlns:a16="http://schemas.microsoft.com/office/drawing/2014/main" id="{620CDDB9-B996-4DE5-B7AE-4FF10C2AA92A}"/>
              </a:ext>
            </a:extLst>
          </p:cNvPr>
          <p:cNvGrpSpPr/>
          <p:nvPr userDrawn="1"/>
        </p:nvGrpSpPr>
        <p:grpSpPr>
          <a:xfrm>
            <a:off x="3893677" y="4790773"/>
            <a:ext cx="1825757" cy="642037"/>
            <a:chOff x="1124146" y="2756603"/>
            <a:chExt cx="2801018" cy="909223"/>
          </a:xfrm>
        </p:grpSpPr>
        <p:pic>
          <p:nvPicPr>
            <p:cNvPr id="217" name="グラフィック 216" descr="雪の結晶">
              <a:extLst>
                <a:ext uri="{FF2B5EF4-FFF2-40B4-BE49-F238E27FC236}">
                  <a16:creationId xmlns:a16="http://schemas.microsoft.com/office/drawing/2014/main" id="{7041D16C-1DAC-4793-9018-1BD659F66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18" name="グラフィック 217" descr="雪の結晶">
              <a:extLst>
                <a:ext uri="{FF2B5EF4-FFF2-40B4-BE49-F238E27FC236}">
                  <a16:creationId xmlns:a16="http://schemas.microsoft.com/office/drawing/2014/main" id="{FDD887A2-C6F1-453C-B295-1CA3DB0B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19" name="グラフィック 218" descr="雪の結晶">
              <a:extLst>
                <a:ext uri="{FF2B5EF4-FFF2-40B4-BE49-F238E27FC236}">
                  <a16:creationId xmlns:a16="http://schemas.microsoft.com/office/drawing/2014/main" id="{A942FBA9-91B7-4020-A3B3-75A298F22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20" name="グラフィック 219" descr="雪の結晶">
              <a:extLst>
                <a:ext uri="{FF2B5EF4-FFF2-40B4-BE49-F238E27FC236}">
                  <a16:creationId xmlns:a16="http://schemas.microsoft.com/office/drawing/2014/main" id="{69D193C4-E0A0-47E3-BFBE-41717E99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21" name="グラフィック 220" descr="雪の結晶">
              <a:extLst>
                <a:ext uri="{FF2B5EF4-FFF2-40B4-BE49-F238E27FC236}">
                  <a16:creationId xmlns:a16="http://schemas.microsoft.com/office/drawing/2014/main" id="{83D0AC3A-2109-456B-8651-FC2455C63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22" name="グループ 221">
              <a:extLst>
                <a:ext uri="{FF2B5EF4-FFF2-40B4-BE49-F238E27FC236}">
                  <a16:creationId xmlns:a16="http://schemas.microsoft.com/office/drawing/2014/main" id="{1E87687F-E7E4-401F-A1B4-1B0207CFC453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23" name="グラフィック 222" descr="雪の結晶">
                <a:extLst>
                  <a:ext uri="{FF2B5EF4-FFF2-40B4-BE49-F238E27FC236}">
                    <a16:creationId xmlns:a16="http://schemas.microsoft.com/office/drawing/2014/main" id="{1F356F6E-5553-4F29-B555-1125C8F7C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24" name="グラフィック 223" descr="雪の結晶">
                <a:extLst>
                  <a:ext uri="{FF2B5EF4-FFF2-40B4-BE49-F238E27FC236}">
                    <a16:creationId xmlns:a16="http://schemas.microsoft.com/office/drawing/2014/main" id="{4162B5CA-BFDC-49B6-9551-422D69FB8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25" name="グラフィック 224" descr="雪の結晶">
                <a:extLst>
                  <a:ext uri="{FF2B5EF4-FFF2-40B4-BE49-F238E27FC236}">
                    <a16:creationId xmlns:a16="http://schemas.microsoft.com/office/drawing/2014/main" id="{3EF46BC7-CD56-4A57-91C4-476B24007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26" name="グラフィック 225" descr="雪の結晶">
                <a:extLst>
                  <a:ext uri="{FF2B5EF4-FFF2-40B4-BE49-F238E27FC236}">
                    <a16:creationId xmlns:a16="http://schemas.microsoft.com/office/drawing/2014/main" id="{631BCE39-E87C-466B-9422-C2FF2A781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27" name="グラフィック 226" descr="雪の結晶">
                <a:extLst>
                  <a:ext uri="{FF2B5EF4-FFF2-40B4-BE49-F238E27FC236}">
                    <a16:creationId xmlns:a16="http://schemas.microsoft.com/office/drawing/2014/main" id="{27633ED3-38FB-439C-825E-5D8A91D7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28" name="テキスト プレースホルダー 122">
            <a:extLst>
              <a:ext uri="{FF2B5EF4-FFF2-40B4-BE49-F238E27FC236}">
                <a16:creationId xmlns:a16="http://schemas.microsoft.com/office/drawing/2014/main" id="{B6D78FCE-3B86-4E21-8732-8F8EF61CE7F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3384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29" name="テキスト プレースホルダー 126">
            <a:extLst>
              <a:ext uri="{FF2B5EF4-FFF2-40B4-BE49-F238E27FC236}">
                <a16:creationId xmlns:a16="http://schemas.microsoft.com/office/drawing/2014/main" id="{AC3F7A4B-541C-4313-90A2-CFBE7DECF8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2303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230" name="グラフィック 229">
            <a:extLst>
              <a:ext uri="{FF2B5EF4-FFF2-40B4-BE49-F238E27FC236}">
                <a16:creationId xmlns:a16="http://schemas.microsoft.com/office/drawing/2014/main" id="{FE5DB32F-D399-4C66-8C5A-81810AF94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594" y="6797433"/>
            <a:ext cx="2400520" cy="1911152"/>
          </a:xfrm>
          <a:prstGeom prst="rect">
            <a:avLst/>
          </a:prstGeom>
        </p:spPr>
      </p:pic>
      <p:pic>
        <p:nvPicPr>
          <p:cNvPr id="231" name="グラフィック 230">
            <a:extLst>
              <a:ext uri="{FF2B5EF4-FFF2-40B4-BE49-F238E27FC236}">
                <a16:creationId xmlns:a16="http://schemas.microsoft.com/office/drawing/2014/main" id="{6BA8DCEB-439D-40B5-B395-108E40E28112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242" y="6931008"/>
            <a:ext cx="2135224" cy="1644002"/>
          </a:xfrm>
          <a:prstGeom prst="rect">
            <a:avLst/>
          </a:prstGeom>
        </p:spPr>
      </p:pic>
      <p:sp>
        <p:nvSpPr>
          <p:cNvPr id="232" name="図プレースホルダー 120">
            <a:extLst>
              <a:ext uri="{FF2B5EF4-FFF2-40B4-BE49-F238E27FC236}">
                <a16:creationId xmlns:a16="http://schemas.microsoft.com/office/drawing/2014/main" id="{29C88D0A-00D6-48A9-A814-9360FF49B6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0854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33" name="グループ 232">
            <a:extLst>
              <a:ext uri="{FF2B5EF4-FFF2-40B4-BE49-F238E27FC236}">
                <a16:creationId xmlns:a16="http://schemas.microsoft.com/office/drawing/2014/main" id="{0D56ACB5-EC48-4F28-AD73-6EE78B865052}"/>
              </a:ext>
            </a:extLst>
          </p:cNvPr>
          <p:cNvGrpSpPr/>
          <p:nvPr userDrawn="1"/>
        </p:nvGrpSpPr>
        <p:grpSpPr>
          <a:xfrm>
            <a:off x="3893677" y="7088867"/>
            <a:ext cx="1825757" cy="642037"/>
            <a:chOff x="1124146" y="2756603"/>
            <a:chExt cx="2801018" cy="909223"/>
          </a:xfrm>
        </p:grpSpPr>
        <p:pic>
          <p:nvPicPr>
            <p:cNvPr id="234" name="グラフィック 233" descr="雪の結晶">
              <a:extLst>
                <a:ext uri="{FF2B5EF4-FFF2-40B4-BE49-F238E27FC236}">
                  <a16:creationId xmlns:a16="http://schemas.microsoft.com/office/drawing/2014/main" id="{C0B7415C-3BDC-4F94-A5A5-121AB3EA1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35" name="グラフィック 234" descr="雪の結晶">
              <a:extLst>
                <a:ext uri="{FF2B5EF4-FFF2-40B4-BE49-F238E27FC236}">
                  <a16:creationId xmlns:a16="http://schemas.microsoft.com/office/drawing/2014/main" id="{406E83DE-6FF6-4327-A2A5-0713FD5AD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36" name="グラフィック 235" descr="雪の結晶">
              <a:extLst>
                <a:ext uri="{FF2B5EF4-FFF2-40B4-BE49-F238E27FC236}">
                  <a16:creationId xmlns:a16="http://schemas.microsoft.com/office/drawing/2014/main" id="{F8BA8ECF-CFC6-4C11-A0BD-6C3F1A608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37" name="グラフィック 236" descr="雪の結晶">
              <a:extLst>
                <a:ext uri="{FF2B5EF4-FFF2-40B4-BE49-F238E27FC236}">
                  <a16:creationId xmlns:a16="http://schemas.microsoft.com/office/drawing/2014/main" id="{03AD4EA5-3724-4F53-BB43-9980759D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38" name="グラフィック 237" descr="雪の結晶">
              <a:extLst>
                <a:ext uri="{FF2B5EF4-FFF2-40B4-BE49-F238E27FC236}">
                  <a16:creationId xmlns:a16="http://schemas.microsoft.com/office/drawing/2014/main" id="{83142949-CA11-4724-A08A-1EA88FB9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39" name="グループ 238">
              <a:extLst>
                <a:ext uri="{FF2B5EF4-FFF2-40B4-BE49-F238E27FC236}">
                  <a16:creationId xmlns:a16="http://schemas.microsoft.com/office/drawing/2014/main" id="{84E29A0A-8C97-44C7-8FD2-A3CD450355AF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40" name="グラフィック 239" descr="雪の結晶">
                <a:extLst>
                  <a:ext uri="{FF2B5EF4-FFF2-40B4-BE49-F238E27FC236}">
                    <a16:creationId xmlns:a16="http://schemas.microsoft.com/office/drawing/2014/main" id="{CF1A0F56-3D05-4F0A-A704-4AE41020B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41" name="グラフィック 240" descr="雪の結晶">
                <a:extLst>
                  <a:ext uri="{FF2B5EF4-FFF2-40B4-BE49-F238E27FC236}">
                    <a16:creationId xmlns:a16="http://schemas.microsoft.com/office/drawing/2014/main" id="{FDF697A1-4ECC-4807-9B5C-642DA4CB7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42" name="グラフィック 241" descr="雪の結晶">
                <a:extLst>
                  <a:ext uri="{FF2B5EF4-FFF2-40B4-BE49-F238E27FC236}">
                    <a16:creationId xmlns:a16="http://schemas.microsoft.com/office/drawing/2014/main" id="{5D71C66F-4B16-4939-B685-6EEC802EC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43" name="グラフィック 242" descr="雪の結晶">
                <a:extLst>
                  <a:ext uri="{FF2B5EF4-FFF2-40B4-BE49-F238E27FC236}">
                    <a16:creationId xmlns:a16="http://schemas.microsoft.com/office/drawing/2014/main" id="{EF18D8DC-35A7-43CC-B3D8-3EAAE3EC1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44" name="グラフィック 243" descr="雪の結晶">
                <a:extLst>
                  <a:ext uri="{FF2B5EF4-FFF2-40B4-BE49-F238E27FC236}">
                    <a16:creationId xmlns:a16="http://schemas.microsoft.com/office/drawing/2014/main" id="{7FB24B03-3D7C-4943-B3F6-962AB4738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45" name="テキスト プレースホルダー 122">
            <a:extLst>
              <a:ext uri="{FF2B5EF4-FFF2-40B4-BE49-F238E27FC236}">
                <a16:creationId xmlns:a16="http://schemas.microsoft.com/office/drawing/2014/main" id="{F4D3584E-DB34-41ED-B6DB-948379400D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3384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46" name="テキスト プレースホルダー 126">
            <a:extLst>
              <a:ext uri="{FF2B5EF4-FFF2-40B4-BE49-F238E27FC236}">
                <a16:creationId xmlns:a16="http://schemas.microsoft.com/office/drawing/2014/main" id="{9CF1DD86-D86F-4A3A-B1E7-5E9FA0DE09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2303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cxnSp>
        <p:nvCxnSpPr>
          <p:cNvPr id="117" name="直線​​コネクタ(S) 116">
            <a:extLst>
              <a:ext uri="{FF2B5EF4-FFF2-40B4-BE49-F238E27FC236}">
                <a16:creationId xmlns:a16="http://schemas.microsoft.com/office/drawing/2014/main" id="{DD704CCD-655B-4A3A-A1F2-B60BD5EDEEF0}"/>
              </a:ext>
            </a:extLst>
          </p:cNvPr>
          <p:cNvCxnSpPr>
            <a:cxnSpLocks/>
          </p:cNvCxnSpPr>
          <p:nvPr userDrawn="1"/>
        </p:nvCxnSpPr>
        <p:spPr>
          <a:xfrm>
            <a:off x="1987048" y="1831028"/>
            <a:ext cx="2883904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グループ 117">
            <a:extLst>
              <a:ext uri="{FF2B5EF4-FFF2-40B4-BE49-F238E27FC236}">
                <a16:creationId xmlns:a16="http://schemas.microsoft.com/office/drawing/2014/main" id="{A0BFC3EC-5F55-4CF6-984A-DA256A0ED3AA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19" name="直線​​コネクタ(S) 118">
              <a:extLst>
                <a:ext uri="{FF2B5EF4-FFF2-40B4-BE49-F238E27FC236}">
                  <a16:creationId xmlns:a16="http://schemas.microsoft.com/office/drawing/2014/main" id="{49E98EAB-8D82-48FD-A039-270917D74647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​​コネクタ(S) 119">
              <a:extLst>
                <a:ext uri="{FF2B5EF4-FFF2-40B4-BE49-F238E27FC236}">
                  <a16:creationId xmlns:a16="http://schemas.microsoft.com/office/drawing/2014/main" id="{3FE11659-447A-4621-9D73-63B8640295C1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45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ミニ 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長方形:角丸 116">
            <a:extLst>
              <a:ext uri="{FF2B5EF4-FFF2-40B4-BE49-F238E27FC236}">
                <a16:creationId xmlns:a16="http://schemas.microsoft.com/office/drawing/2014/main" id="{A687DD8C-FB7C-4BED-A269-D5CF5020A927}"/>
              </a:ext>
            </a:extLst>
          </p:cNvPr>
          <p:cNvSpPr/>
          <p:nvPr userDrawn="1"/>
        </p:nvSpPr>
        <p:spPr>
          <a:xfrm>
            <a:off x="887941" y="2142082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長方形:角丸 117">
            <a:extLst>
              <a:ext uri="{FF2B5EF4-FFF2-40B4-BE49-F238E27FC236}">
                <a16:creationId xmlns:a16="http://schemas.microsoft.com/office/drawing/2014/main" id="{D64A137A-E757-454D-987B-F86ECCEF030D}"/>
              </a:ext>
            </a:extLst>
          </p:cNvPr>
          <p:cNvSpPr/>
          <p:nvPr userDrawn="1"/>
        </p:nvSpPr>
        <p:spPr>
          <a:xfrm>
            <a:off x="891466" y="4498016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長方形:角丸 119">
            <a:extLst>
              <a:ext uri="{FF2B5EF4-FFF2-40B4-BE49-F238E27FC236}">
                <a16:creationId xmlns:a16="http://schemas.microsoft.com/office/drawing/2014/main" id="{DE0FD36A-DB68-41DE-961F-FC14586D9833}"/>
              </a:ext>
            </a:extLst>
          </p:cNvPr>
          <p:cNvSpPr/>
          <p:nvPr userDrawn="1"/>
        </p:nvSpPr>
        <p:spPr>
          <a:xfrm>
            <a:off x="891946" y="6797000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長方形:角を丸くする 121">
            <a:extLst>
              <a:ext uri="{FF2B5EF4-FFF2-40B4-BE49-F238E27FC236}">
                <a16:creationId xmlns:a16="http://schemas.microsoft.com/office/drawing/2014/main" id="{B729670E-CF9D-4175-90B7-F754210FBE70}"/>
              </a:ext>
            </a:extLst>
          </p:cNvPr>
          <p:cNvSpPr/>
          <p:nvPr userDrawn="1"/>
        </p:nvSpPr>
        <p:spPr>
          <a:xfrm>
            <a:off x="3607573" y="4502242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長方形:角を丸くする 123">
            <a:extLst>
              <a:ext uri="{FF2B5EF4-FFF2-40B4-BE49-F238E27FC236}">
                <a16:creationId xmlns:a16="http://schemas.microsoft.com/office/drawing/2014/main" id="{C8FDFB91-35C6-415F-82C9-B1371B66B35E}"/>
              </a:ext>
            </a:extLst>
          </p:cNvPr>
          <p:cNvSpPr/>
          <p:nvPr userDrawn="1"/>
        </p:nvSpPr>
        <p:spPr>
          <a:xfrm>
            <a:off x="3608053" y="6801226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長方形:角を丸くする 124">
            <a:extLst>
              <a:ext uri="{FF2B5EF4-FFF2-40B4-BE49-F238E27FC236}">
                <a16:creationId xmlns:a16="http://schemas.microsoft.com/office/drawing/2014/main" id="{178EFD02-D4D0-4854-8588-CBAB9332CDB6}"/>
              </a:ext>
            </a:extLst>
          </p:cNvPr>
          <p:cNvSpPr/>
          <p:nvPr userDrawn="1"/>
        </p:nvSpPr>
        <p:spPr>
          <a:xfrm>
            <a:off x="3604048" y="2146309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図プレースホルダー 120">
            <a:extLst>
              <a:ext uri="{FF2B5EF4-FFF2-40B4-BE49-F238E27FC236}">
                <a16:creationId xmlns:a16="http://schemas.microsoft.com/office/drawing/2014/main" id="{B90DC841-1DB1-4AED-ADAF-9781503825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7401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889669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E4BE8762-0289-4DAC-BCFF-8E30D985B468}" type="datetime1">
              <a:rPr lang="ja-JP" altLang="en-US" smtClean="0"/>
              <a:t>2025/10/23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103" name="グループ 102">
            <a:extLst>
              <a:ext uri="{FF2B5EF4-FFF2-40B4-BE49-F238E27FC236}">
                <a16:creationId xmlns:a16="http://schemas.microsoft.com/office/drawing/2014/main" id="{EBC5A667-AF64-47D3-B738-0BD08F8F37AA}"/>
              </a:ext>
            </a:extLst>
          </p:cNvPr>
          <p:cNvGrpSpPr/>
          <p:nvPr/>
        </p:nvGrpSpPr>
        <p:grpSpPr>
          <a:xfrm>
            <a:off x="1159147" y="2490900"/>
            <a:ext cx="1825757" cy="642037"/>
            <a:chOff x="1124146" y="2756603"/>
            <a:chExt cx="2801018" cy="909223"/>
          </a:xfrm>
        </p:grpSpPr>
        <p:pic>
          <p:nvPicPr>
            <p:cNvPr id="104" name="グラフィック 103" descr="雪の結晶">
              <a:extLst>
                <a:ext uri="{FF2B5EF4-FFF2-40B4-BE49-F238E27FC236}">
                  <a16:creationId xmlns:a16="http://schemas.microsoft.com/office/drawing/2014/main" id="{9CB320F6-9D82-40CD-ACFD-6D1A3D3A7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05" name="グラフィック 104" descr="雪の結晶">
              <a:extLst>
                <a:ext uri="{FF2B5EF4-FFF2-40B4-BE49-F238E27FC236}">
                  <a16:creationId xmlns:a16="http://schemas.microsoft.com/office/drawing/2014/main" id="{0668221F-E496-4496-A80E-81979043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06" name="グラフィック 105" descr="雪の結晶">
              <a:extLst>
                <a:ext uri="{FF2B5EF4-FFF2-40B4-BE49-F238E27FC236}">
                  <a16:creationId xmlns:a16="http://schemas.microsoft.com/office/drawing/2014/main" id="{6C020702-93B7-453D-ABB1-578150CE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07" name="グラフィック 106" descr="雪の結晶">
              <a:extLst>
                <a:ext uri="{FF2B5EF4-FFF2-40B4-BE49-F238E27FC236}">
                  <a16:creationId xmlns:a16="http://schemas.microsoft.com/office/drawing/2014/main" id="{37DE5575-786F-4D19-9F79-C2AA1ACEC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08" name="グラフィック 107" descr="雪の結晶">
              <a:extLst>
                <a:ext uri="{FF2B5EF4-FFF2-40B4-BE49-F238E27FC236}">
                  <a16:creationId xmlns:a16="http://schemas.microsoft.com/office/drawing/2014/main" id="{1B259627-37F7-4869-AEDD-78B7BDA7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09" name="グループ 108">
              <a:extLst>
                <a:ext uri="{FF2B5EF4-FFF2-40B4-BE49-F238E27FC236}">
                  <a16:creationId xmlns:a16="http://schemas.microsoft.com/office/drawing/2014/main" id="{8A65F270-27A7-42FF-9766-F1B99D85555F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10" name="グラフィック 109" descr="雪の結晶">
                <a:extLst>
                  <a:ext uri="{FF2B5EF4-FFF2-40B4-BE49-F238E27FC236}">
                    <a16:creationId xmlns:a16="http://schemas.microsoft.com/office/drawing/2014/main" id="{A8D0F454-2F0F-45B5-8370-BD250B317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1" name="グラフィック 110" descr="雪の結晶">
                <a:extLst>
                  <a:ext uri="{FF2B5EF4-FFF2-40B4-BE49-F238E27FC236}">
                    <a16:creationId xmlns:a16="http://schemas.microsoft.com/office/drawing/2014/main" id="{E5B55816-CB6C-4987-BF60-3E46EB4C1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2" name="グラフィック 111" descr="雪の結晶">
                <a:extLst>
                  <a:ext uri="{FF2B5EF4-FFF2-40B4-BE49-F238E27FC236}">
                    <a16:creationId xmlns:a16="http://schemas.microsoft.com/office/drawing/2014/main" id="{E175F157-3E80-4EC4-A476-C9C8F22B0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3" name="グラフィック 112" descr="雪の結晶">
                <a:extLst>
                  <a:ext uri="{FF2B5EF4-FFF2-40B4-BE49-F238E27FC236}">
                    <a16:creationId xmlns:a16="http://schemas.microsoft.com/office/drawing/2014/main" id="{2C89FA9D-A3C3-4467-B3FD-2136132ED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14" name="グラフィック 113" descr="雪の結晶">
                <a:extLst>
                  <a:ext uri="{FF2B5EF4-FFF2-40B4-BE49-F238E27FC236}">
                    <a16:creationId xmlns:a16="http://schemas.microsoft.com/office/drawing/2014/main" id="{24C1BEBA-915F-4973-A74F-5BAC4EEDB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cxnSp>
        <p:nvCxnSpPr>
          <p:cNvPr id="119" name="直線​​コネクタ(S) 118">
            <a:extLst>
              <a:ext uri="{FF2B5EF4-FFF2-40B4-BE49-F238E27FC236}">
                <a16:creationId xmlns:a16="http://schemas.microsoft.com/office/drawing/2014/main" id="{416F505B-E0A7-4D18-9D4D-6D71D6E95070}"/>
              </a:ext>
            </a:extLst>
          </p:cNvPr>
          <p:cNvCxnSpPr>
            <a:cxnSpLocks/>
          </p:cNvCxnSpPr>
          <p:nvPr/>
        </p:nvCxnSpPr>
        <p:spPr>
          <a:xfrm>
            <a:off x="1842853" y="1831028"/>
            <a:ext cx="3172294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プレースホルダー 122">
            <a:extLst>
              <a:ext uri="{FF2B5EF4-FFF2-40B4-BE49-F238E27FC236}">
                <a16:creationId xmlns:a16="http://schemas.microsoft.com/office/drawing/2014/main" id="{85B7C6F5-26F5-4D12-9BC4-0A99F6EBE2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31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7" name="テキスト プレースホルダー 126">
            <a:extLst>
              <a:ext uri="{FF2B5EF4-FFF2-40B4-BE49-F238E27FC236}">
                <a16:creationId xmlns:a16="http://schemas.microsoft.com/office/drawing/2014/main" id="{D6DE64D1-6666-46E0-BADF-091A053E2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850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7" name="図プレースホルダー 120">
            <a:extLst>
              <a:ext uri="{FF2B5EF4-FFF2-40B4-BE49-F238E27FC236}">
                <a16:creationId xmlns:a16="http://schemas.microsoft.com/office/drawing/2014/main" id="{F5A3D78A-DA17-429D-A82B-2571F75E56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7401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48" name="グループ 147">
            <a:extLst>
              <a:ext uri="{FF2B5EF4-FFF2-40B4-BE49-F238E27FC236}">
                <a16:creationId xmlns:a16="http://schemas.microsoft.com/office/drawing/2014/main" id="{7A38BCCC-5700-4D2C-9E8F-9D6C6E826A57}"/>
              </a:ext>
            </a:extLst>
          </p:cNvPr>
          <p:cNvGrpSpPr/>
          <p:nvPr userDrawn="1"/>
        </p:nvGrpSpPr>
        <p:grpSpPr>
          <a:xfrm>
            <a:off x="1159147" y="4790773"/>
            <a:ext cx="1825757" cy="642037"/>
            <a:chOff x="1124146" y="2756603"/>
            <a:chExt cx="2801018" cy="909223"/>
          </a:xfrm>
        </p:grpSpPr>
        <p:pic>
          <p:nvPicPr>
            <p:cNvPr id="149" name="グラフィック 148" descr="雪の結晶">
              <a:extLst>
                <a:ext uri="{FF2B5EF4-FFF2-40B4-BE49-F238E27FC236}">
                  <a16:creationId xmlns:a16="http://schemas.microsoft.com/office/drawing/2014/main" id="{18510A44-426C-45C4-BF2D-297921B6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50" name="グラフィック 149" descr="雪の結晶">
              <a:extLst>
                <a:ext uri="{FF2B5EF4-FFF2-40B4-BE49-F238E27FC236}">
                  <a16:creationId xmlns:a16="http://schemas.microsoft.com/office/drawing/2014/main" id="{C1F6BF25-9E35-4300-9328-931BA378E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51" name="グラフィック 150" descr="雪の結晶">
              <a:extLst>
                <a:ext uri="{FF2B5EF4-FFF2-40B4-BE49-F238E27FC236}">
                  <a16:creationId xmlns:a16="http://schemas.microsoft.com/office/drawing/2014/main" id="{FAD4DDE5-A530-43D9-9FF7-E13C7CAE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52" name="グラフィック 151" descr="雪の結晶">
              <a:extLst>
                <a:ext uri="{FF2B5EF4-FFF2-40B4-BE49-F238E27FC236}">
                  <a16:creationId xmlns:a16="http://schemas.microsoft.com/office/drawing/2014/main" id="{19C85979-F00C-4C9E-A975-6C98DBB7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53" name="グラフィック 152" descr="雪の結晶">
              <a:extLst>
                <a:ext uri="{FF2B5EF4-FFF2-40B4-BE49-F238E27FC236}">
                  <a16:creationId xmlns:a16="http://schemas.microsoft.com/office/drawing/2014/main" id="{F5E5F507-5673-4073-9CB8-70197688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54" name="グループ 153">
              <a:extLst>
                <a:ext uri="{FF2B5EF4-FFF2-40B4-BE49-F238E27FC236}">
                  <a16:creationId xmlns:a16="http://schemas.microsoft.com/office/drawing/2014/main" id="{809E46CF-0937-43E1-BC76-A915BB61FCE0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55" name="グラフィック 154" descr="雪の結晶">
                <a:extLst>
                  <a:ext uri="{FF2B5EF4-FFF2-40B4-BE49-F238E27FC236}">
                    <a16:creationId xmlns:a16="http://schemas.microsoft.com/office/drawing/2014/main" id="{996E9B57-D826-4EF7-A797-103E3A7F7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56" name="グラフィック 155" descr="雪の結晶">
                <a:extLst>
                  <a:ext uri="{FF2B5EF4-FFF2-40B4-BE49-F238E27FC236}">
                    <a16:creationId xmlns:a16="http://schemas.microsoft.com/office/drawing/2014/main" id="{030793F8-79D3-40E2-814F-0AEF82AFE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57" name="グラフィック 156" descr="雪の結晶">
                <a:extLst>
                  <a:ext uri="{FF2B5EF4-FFF2-40B4-BE49-F238E27FC236}">
                    <a16:creationId xmlns:a16="http://schemas.microsoft.com/office/drawing/2014/main" id="{0E66E6D7-1A7E-4828-A8F2-724520E2F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58" name="グラフィック 157" descr="雪の結晶">
                <a:extLst>
                  <a:ext uri="{FF2B5EF4-FFF2-40B4-BE49-F238E27FC236}">
                    <a16:creationId xmlns:a16="http://schemas.microsoft.com/office/drawing/2014/main" id="{50A11C17-F45A-4C17-9BF3-430BC3AEE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59" name="グラフィック 158" descr="雪の結晶">
                <a:extLst>
                  <a:ext uri="{FF2B5EF4-FFF2-40B4-BE49-F238E27FC236}">
                    <a16:creationId xmlns:a16="http://schemas.microsoft.com/office/drawing/2014/main" id="{A591D309-B75A-4726-A54E-41DA4CC62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60" name="テキスト プレースホルダー 122">
            <a:extLst>
              <a:ext uri="{FF2B5EF4-FFF2-40B4-BE49-F238E27FC236}">
                <a16:creationId xmlns:a16="http://schemas.microsoft.com/office/drawing/2014/main" id="{7756FE53-DA82-4BAA-83CE-861B61CBC0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931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61" name="テキスト プレースホルダー 126">
            <a:extLst>
              <a:ext uri="{FF2B5EF4-FFF2-40B4-BE49-F238E27FC236}">
                <a16:creationId xmlns:a16="http://schemas.microsoft.com/office/drawing/2014/main" id="{4A90BA55-1DC5-473C-8599-27C09A27D9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850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81" name="図プレースホルダー 120">
            <a:extLst>
              <a:ext uri="{FF2B5EF4-FFF2-40B4-BE49-F238E27FC236}">
                <a16:creationId xmlns:a16="http://schemas.microsoft.com/office/drawing/2014/main" id="{7B989807-DD61-4772-B80D-8779D257F1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7401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82" name="グループ 181">
            <a:extLst>
              <a:ext uri="{FF2B5EF4-FFF2-40B4-BE49-F238E27FC236}">
                <a16:creationId xmlns:a16="http://schemas.microsoft.com/office/drawing/2014/main" id="{A6B332EB-707A-407E-B880-2E5F4904697A}"/>
              </a:ext>
            </a:extLst>
          </p:cNvPr>
          <p:cNvGrpSpPr/>
          <p:nvPr userDrawn="1"/>
        </p:nvGrpSpPr>
        <p:grpSpPr>
          <a:xfrm>
            <a:off x="1159147" y="7088867"/>
            <a:ext cx="1825757" cy="642037"/>
            <a:chOff x="1124146" y="2756603"/>
            <a:chExt cx="2801018" cy="909223"/>
          </a:xfrm>
        </p:grpSpPr>
        <p:pic>
          <p:nvPicPr>
            <p:cNvPr id="183" name="グラフィック 182" descr="雪の結晶">
              <a:extLst>
                <a:ext uri="{FF2B5EF4-FFF2-40B4-BE49-F238E27FC236}">
                  <a16:creationId xmlns:a16="http://schemas.microsoft.com/office/drawing/2014/main" id="{EEE272CE-3D22-411D-AFB2-7BA56B453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84" name="グラフィック 183" descr="雪の結晶">
              <a:extLst>
                <a:ext uri="{FF2B5EF4-FFF2-40B4-BE49-F238E27FC236}">
                  <a16:creationId xmlns:a16="http://schemas.microsoft.com/office/drawing/2014/main" id="{537623C7-CF3F-4440-8A64-9B2401DE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85" name="グラフィック 184" descr="雪の結晶">
              <a:extLst>
                <a:ext uri="{FF2B5EF4-FFF2-40B4-BE49-F238E27FC236}">
                  <a16:creationId xmlns:a16="http://schemas.microsoft.com/office/drawing/2014/main" id="{465232B6-23F9-4544-89AA-E0567FDE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86" name="グラフィック 185" descr="雪の結晶">
              <a:extLst>
                <a:ext uri="{FF2B5EF4-FFF2-40B4-BE49-F238E27FC236}">
                  <a16:creationId xmlns:a16="http://schemas.microsoft.com/office/drawing/2014/main" id="{4EEAD112-54ED-4CB6-960F-E602BAE5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87" name="グラフィック 186" descr="雪の結晶">
              <a:extLst>
                <a:ext uri="{FF2B5EF4-FFF2-40B4-BE49-F238E27FC236}">
                  <a16:creationId xmlns:a16="http://schemas.microsoft.com/office/drawing/2014/main" id="{586AA282-A2CB-4CC0-AD7E-983E9A78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88" name="グループ 187">
              <a:extLst>
                <a:ext uri="{FF2B5EF4-FFF2-40B4-BE49-F238E27FC236}">
                  <a16:creationId xmlns:a16="http://schemas.microsoft.com/office/drawing/2014/main" id="{B8766F08-83F4-44F4-964F-619370F7EFDE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89" name="グラフィック 188" descr="雪の結晶">
                <a:extLst>
                  <a:ext uri="{FF2B5EF4-FFF2-40B4-BE49-F238E27FC236}">
                    <a16:creationId xmlns:a16="http://schemas.microsoft.com/office/drawing/2014/main" id="{3AA39FE4-4603-46DE-B5BA-D836498AE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90" name="グラフィック 189" descr="雪の結晶">
                <a:extLst>
                  <a:ext uri="{FF2B5EF4-FFF2-40B4-BE49-F238E27FC236}">
                    <a16:creationId xmlns:a16="http://schemas.microsoft.com/office/drawing/2014/main" id="{45CD24E2-A6A5-40B1-A12A-DD7563B57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91" name="グラフィック 190" descr="雪の結晶">
                <a:extLst>
                  <a:ext uri="{FF2B5EF4-FFF2-40B4-BE49-F238E27FC236}">
                    <a16:creationId xmlns:a16="http://schemas.microsoft.com/office/drawing/2014/main" id="{E7B70CBD-B8B5-4420-AB62-ABF119032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92" name="グラフィック 191" descr="雪の結晶">
                <a:extLst>
                  <a:ext uri="{FF2B5EF4-FFF2-40B4-BE49-F238E27FC236}">
                    <a16:creationId xmlns:a16="http://schemas.microsoft.com/office/drawing/2014/main" id="{64BD8DF1-7381-4C8C-BEC2-A84314796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93" name="グラフィック 192" descr="雪の結晶">
                <a:extLst>
                  <a:ext uri="{FF2B5EF4-FFF2-40B4-BE49-F238E27FC236}">
                    <a16:creationId xmlns:a16="http://schemas.microsoft.com/office/drawing/2014/main" id="{D4BD24F1-D561-44C4-ABD2-772B2C528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94" name="テキスト プレースホルダー 122">
            <a:extLst>
              <a:ext uri="{FF2B5EF4-FFF2-40B4-BE49-F238E27FC236}">
                <a16:creationId xmlns:a16="http://schemas.microsoft.com/office/drawing/2014/main" id="{ED699B75-FCB7-4B0E-B96D-3B42892FC3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931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95" name="テキスト プレースホルダー 126">
            <a:extLst>
              <a:ext uri="{FF2B5EF4-FFF2-40B4-BE49-F238E27FC236}">
                <a16:creationId xmlns:a16="http://schemas.microsoft.com/office/drawing/2014/main" id="{A0247E53-062B-43B0-825F-5D18DE7E54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850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98" name="図プレースホルダー 120">
            <a:extLst>
              <a:ext uri="{FF2B5EF4-FFF2-40B4-BE49-F238E27FC236}">
                <a16:creationId xmlns:a16="http://schemas.microsoft.com/office/drawing/2014/main" id="{583B0DE9-ECFC-4A9F-A728-2966DE035E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854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99" name="グループ 198">
            <a:extLst>
              <a:ext uri="{FF2B5EF4-FFF2-40B4-BE49-F238E27FC236}">
                <a16:creationId xmlns:a16="http://schemas.microsoft.com/office/drawing/2014/main" id="{572B6AE2-48E8-4B22-93C2-5CC0D0ABD11B}"/>
              </a:ext>
            </a:extLst>
          </p:cNvPr>
          <p:cNvGrpSpPr/>
          <p:nvPr userDrawn="1"/>
        </p:nvGrpSpPr>
        <p:grpSpPr>
          <a:xfrm>
            <a:off x="3893677" y="2490900"/>
            <a:ext cx="1825757" cy="642037"/>
            <a:chOff x="1124146" y="2756603"/>
            <a:chExt cx="2801018" cy="909223"/>
          </a:xfrm>
        </p:grpSpPr>
        <p:pic>
          <p:nvPicPr>
            <p:cNvPr id="200" name="グラフィック 199" descr="雪の結晶">
              <a:extLst>
                <a:ext uri="{FF2B5EF4-FFF2-40B4-BE49-F238E27FC236}">
                  <a16:creationId xmlns:a16="http://schemas.microsoft.com/office/drawing/2014/main" id="{1E29EF1B-D282-4505-BF9B-96A29A4B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01" name="グラフィック 200" descr="雪の結晶">
              <a:extLst>
                <a:ext uri="{FF2B5EF4-FFF2-40B4-BE49-F238E27FC236}">
                  <a16:creationId xmlns:a16="http://schemas.microsoft.com/office/drawing/2014/main" id="{BACC94A0-8623-4FFD-AFA9-365EE05B1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02" name="グラフィック 201" descr="雪の結晶">
              <a:extLst>
                <a:ext uri="{FF2B5EF4-FFF2-40B4-BE49-F238E27FC236}">
                  <a16:creationId xmlns:a16="http://schemas.microsoft.com/office/drawing/2014/main" id="{13A4D0EB-8BFE-4630-9186-1A9E54690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03" name="グラフィック 202" descr="雪の結晶">
              <a:extLst>
                <a:ext uri="{FF2B5EF4-FFF2-40B4-BE49-F238E27FC236}">
                  <a16:creationId xmlns:a16="http://schemas.microsoft.com/office/drawing/2014/main" id="{5549DAE3-B306-4E92-99BC-F80333F4A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04" name="グラフィック 203" descr="雪の結晶">
              <a:extLst>
                <a:ext uri="{FF2B5EF4-FFF2-40B4-BE49-F238E27FC236}">
                  <a16:creationId xmlns:a16="http://schemas.microsoft.com/office/drawing/2014/main" id="{157E3BBB-E781-49E5-8398-3FDDD4ED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05" name="グループ 204">
              <a:extLst>
                <a:ext uri="{FF2B5EF4-FFF2-40B4-BE49-F238E27FC236}">
                  <a16:creationId xmlns:a16="http://schemas.microsoft.com/office/drawing/2014/main" id="{4081896E-654E-460F-BC1A-BC7CCA5DE9B2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06" name="グラフィック 205" descr="雪の結晶">
                <a:extLst>
                  <a:ext uri="{FF2B5EF4-FFF2-40B4-BE49-F238E27FC236}">
                    <a16:creationId xmlns:a16="http://schemas.microsoft.com/office/drawing/2014/main" id="{F2C445B4-3218-4109-A93A-D15ABCB8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07" name="グラフィック 206" descr="雪の結晶">
                <a:extLst>
                  <a:ext uri="{FF2B5EF4-FFF2-40B4-BE49-F238E27FC236}">
                    <a16:creationId xmlns:a16="http://schemas.microsoft.com/office/drawing/2014/main" id="{32698AF7-BBFD-4293-AB97-138AB8B67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08" name="グラフィック 207" descr="雪の結晶">
                <a:extLst>
                  <a:ext uri="{FF2B5EF4-FFF2-40B4-BE49-F238E27FC236}">
                    <a16:creationId xmlns:a16="http://schemas.microsoft.com/office/drawing/2014/main" id="{A77035E6-FC6C-4BBE-A435-4A46D8683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09" name="グラフィック 208" descr="雪の結晶">
                <a:extLst>
                  <a:ext uri="{FF2B5EF4-FFF2-40B4-BE49-F238E27FC236}">
                    <a16:creationId xmlns:a16="http://schemas.microsoft.com/office/drawing/2014/main" id="{D808F0DB-7CAD-4D82-B722-B6675C143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10" name="グラフィック 209" descr="雪の結晶">
                <a:extLst>
                  <a:ext uri="{FF2B5EF4-FFF2-40B4-BE49-F238E27FC236}">
                    <a16:creationId xmlns:a16="http://schemas.microsoft.com/office/drawing/2014/main" id="{271894A1-FBF4-40B2-9AD5-0B5977854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11" name="テキスト プレースホルダー 122">
            <a:extLst>
              <a:ext uri="{FF2B5EF4-FFF2-40B4-BE49-F238E27FC236}">
                <a16:creationId xmlns:a16="http://schemas.microsoft.com/office/drawing/2014/main" id="{1B1F2753-3C98-470A-925A-9BFA434913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384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12" name="テキスト プレースホルダー 126">
            <a:extLst>
              <a:ext uri="{FF2B5EF4-FFF2-40B4-BE49-F238E27FC236}">
                <a16:creationId xmlns:a16="http://schemas.microsoft.com/office/drawing/2014/main" id="{1326550B-1B25-45B4-AE81-FA5B98EC3D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303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15" name="図プレースホルダー 120">
            <a:extLst>
              <a:ext uri="{FF2B5EF4-FFF2-40B4-BE49-F238E27FC236}">
                <a16:creationId xmlns:a16="http://schemas.microsoft.com/office/drawing/2014/main" id="{467D9425-720F-48A6-90C7-6E94C7430D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0854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16" name="グループ 215">
            <a:extLst>
              <a:ext uri="{FF2B5EF4-FFF2-40B4-BE49-F238E27FC236}">
                <a16:creationId xmlns:a16="http://schemas.microsoft.com/office/drawing/2014/main" id="{620CDDB9-B996-4DE5-B7AE-4FF10C2AA92A}"/>
              </a:ext>
            </a:extLst>
          </p:cNvPr>
          <p:cNvGrpSpPr/>
          <p:nvPr userDrawn="1"/>
        </p:nvGrpSpPr>
        <p:grpSpPr>
          <a:xfrm>
            <a:off x="3893677" y="4790773"/>
            <a:ext cx="1825757" cy="642037"/>
            <a:chOff x="1124146" y="2756603"/>
            <a:chExt cx="2801018" cy="909223"/>
          </a:xfrm>
        </p:grpSpPr>
        <p:pic>
          <p:nvPicPr>
            <p:cNvPr id="217" name="グラフィック 216" descr="雪の結晶">
              <a:extLst>
                <a:ext uri="{FF2B5EF4-FFF2-40B4-BE49-F238E27FC236}">
                  <a16:creationId xmlns:a16="http://schemas.microsoft.com/office/drawing/2014/main" id="{7041D16C-1DAC-4793-9018-1BD659F66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18" name="グラフィック 217" descr="雪の結晶">
              <a:extLst>
                <a:ext uri="{FF2B5EF4-FFF2-40B4-BE49-F238E27FC236}">
                  <a16:creationId xmlns:a16="http://schemas.microsoft.com/office/drawing/2014/main" id="{FDD887A2-C6F1-453C-B295-1CA3DB0B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19" name="グラフィック 218" descr="雪の結晶">
              <a:extLst>
                <a:ext uri="{FF2B5EF4-FFF2-40B4-BE49-F238E27FC236}">
                  <a16:creationId xmlns:a16="http://schemas.microsoft.com/office/drawing/2014/main" id="{A942FBA9-91B7-4020-A3B3-75A298F22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20" name="グラフィック 219" descr="雪の結晶">
              <a:extLst>
                <a:ext uri="{FF2B5EF4-FFF2-40B4-BE49-F238E27FC236}">
                  <a16:creationId xmlns:a16="http://schemas.microsoft.com/office/drawing/2014/main" id="{69D193C4-E0A0-47E3-BFBE-41717E99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21" name="グラフィック 220" descr="雪の結晶">
              <a:extLst>
                <a:ext uri="{FF2B5EF4-FFF2-40B4-BE49-F238E27FC236}">
                  <a16:creationId xmlns:a16="http://schemas.microsoft.com/office/drawing/2014/main" id="{83D0AC3A-2109-456B-8651-FC2455C63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22" name="グループ 221">
              <a:extLst>
                <a:ext uri="{FF2B5EF4-FFF2-40B4-BE49-F238E27FC236}">
                  <a16:creationId xmlns:a16="http://schemas.microsoft.com/office/drawing/2014/main" id="{1E87687F-E7E4-401F-A1B4-1B0207CFC453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23" name="グラフィック 222" descr="雪の結晶">
                <a:extLst>
                  <a:ext uri="{FF2B5EF4-FFF2-40B4-BE49-F238E27FC236}">
                    <a16:creationId xmlns:a16="http://schemas.microsoft.com/office/drawing/2014/main" id="{1F356F6E-5553-4F29-B555-1125C8F7C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24" name="グラフィック 223" descr="雪の結晶">
                <a:extLst>
                  <a:ext uri="{FF2B5EF4-FFF2-40B4-BE49-F238E27FC236}">
                    <a16:creationId xmlns:a16="http://schemas.microsoft.com/office/drawing/2014/main" id="{4162B5CA-BFDC-49B6-9551-422D69FB8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25" name="グラフィック 224" descr="雪の結晶">
                <a:extLst>
                  <a:ext uri="{FF2B5EF4-FFF2-40B4-BE49-F238E27FC236}">
                    <a16:creationId xmlns:a16="http://schemas.microsoft.com/office/drawing/2014/main" id="{3EF46BC7-CD56-4A57-91C4-476B24007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26" name="グラフィック 225" descr="雪の結晶">
                <a:extLst>
                  <a:ext uri="{FF2B5EF4-FFF2-40B4-BE49-F238E27FC236}">
                    <a16:creationId xmlns:a16="http://schemas.microsoft.com/office/drawing/2014/main" id="{631BCE39-E87C-466B-9422-C2FF2A781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27" name="グラフィック 226" descr="雪の結晶">
                <a:extLst>
                  <a:ext uri="{FF2B5EF4-FFF2-40B4-BE49-F238E27FC236}">
                    <a16:creationId xmlns:a16="http://schemas.microsoft.com/office/drawing/2014/main" id="{27633ED3-38FB-439C-825E-5D8A91D7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28" name="テキスト プレースホルダー 122">
            <a:extLst>
              <a:ext uri="{FF2B5EF4-FFF2-40B4-BE49-F238E27FC236}">
                <a16:creationId xmlns:a16="http://schemas.microsoft.com/office/drawing/2014/main" id="{B6D78FCE-3B86-4E21-8732-8F8EF61CE7F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3384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29" name="テキスト プレースホルダー 126">
            <a:extLst>
              <a:ext uri="{FF2B5EF4-FFF2-40B4-BE49-F238E27FC236}">
                <a16:creationId xmlns:a16="http://schemas.microsoft.com/office/drawing/2014/main" id="{AC3F7A4B-541C-4313-90A2-CFBE7DECF8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2303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32" name="図プレースホルダー 120">
            <a:extLst>
              <a:ext uri="{FF2B5EF4-FFF2-40B4-BE49-F238E27FC236}">
                <a16:creationId xmlns:a16="http://schemas.microsoft.com/office/drawing/2014/main" id="{29C88D0A-00D6-48A9-A814-9360FF49B6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0854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33" name="グループ 232">
            <a:extLst>
              <a:ext uri="{FF2B5EF4-FFF2-40B4-BE49-F238E27FC236}">
                <a16:creationId xmlns:a16="http://schemas.microsoft.com/office/drawing/2014/main" id="{0D56ACB5-EC48-4F28-AD73-6EE78B865052}"/>
              </a:ext>
            </a:extLst>
          </p:cNvPr>
          <p:cNvGrpSpPr/>
          <p:nvPr userDrawn="1"/>
        </p:nvGrpSpPr>
        <p:grpSpPr>
          <a:xfrm>
            <a:off x="3893677" y="7088867"/>
            <a:ext cx="1825757" cy="642037"/>
            <a:chOff x="1124146" y="2756603"/>
            <a:chExt cx="2801018" cy="909223"/>
          </a:xfrm>
        </p:grpSpPr>
        <p:pic>
          <p:nvPicPr>
            <p:cNvPr id="234" name="グラフィック 233" descr="雪の結晶">
              <a:extLst>
                <a:ext uri="{FF2B5EF4-FFF2-40B4-BE49-F238E27FC236}">
                  <a16:creationId xmlns:a16="http://schemas.microsoft.com/office/drawing/2014/main" id="{C0B7415C-3BDC-4F94-A5A5-121AB3EA1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235" name="グラフィック 234" descr="雪の結晶">
              <a:extLst>
                <a:ext uri="{FF2B5EF4-FFF2-40B4-BE49-F238E27FC236}">
                  <a16:creationId xmlns:a16="http://schemas.microsoft.com/office/drawing/2014/main" id="{406E83DE-6FF6-4327-A2A5-0713FD5AD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236" name="グラフィック 235" descr="雪の結晶">
              <a:extLst>
                <a:ext uri="{FF2B5EF4-FFF2-40B4-BE49-F238E27FC236}">
                  <a16:creationId xmlns:a16="http://schemas.microsoft.com/office/drawing/2014/main" id="{F8BA8ECF-CFC6-4C11-A0BD-6C3F1A608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237" name="グラフィック 236" descr="雪の結晶">
              <a:extLst>
                <a:ext uri="{FF2B5EF4-FFF2-40B4-BE49-F238E27FC236}">
                  <a16:creationId xmlns:a16="http://schemas.microsoft.com/office/drawing/2014/main" id="{03AD4EA5-3724-4F53-BB43-9980759D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238" name="グラフィック 237" descr="雪の結晶">
              <a:extLst>
                <a:ext uri="{FF2B5EF4-FFF2-40B4-BE49-F238E27FC236}">
                  <a16:creationId xmlns:a16="http://schemas.microsoft.com/office/drawing/2014/main" id="{83142949-CA11-4724-A08A-1EA88FB9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239" name="グループ 238">
              <a:extLst>
                <a:ext uri="{FF2B5EF4-FFF2-40B4-BE49-F238E27FC236}">
                  <a16:creationId xmlns:a16="http://schemas.microsoft.com/office/drawing/2014/main" id="{84E29A0A-8C97-44C7-8FD2-A3CD450355AF}"/>
                </a:ext>
              </a:extLst>
            </p:cNvPr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240" name="グラフィック 239" descr="雪の結晶">
                <a:extLst>
                  <a:ext uri="{FF2B5EF4-FFF2-40B4-BE49-F238E27FC236}">
                    <a16:creationId xmlns:a16="http://schemas.microsoft.com/office/drawing/2014/main" id="{CF1A0F56-3D05-4F0A-A704-4AE41020B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41" name="グラフィック 240" descr="雪の結晶">
                <a:extLst>
                  <a:ext uri="{FF2B5EF4-FFF2-40B4-BE49-F238E27FC236}">
                    <a16:creationId xmlns:a16="http://schemas.microsoft.com/office/drawing/2014/main" id="{FDF697A1-4ECC-4807-9B5C-642DA4CB7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42" name="グラフィック 241" descr="雪の結晶">
                <a:extLst>
                  <a:ext uri="{FF2B5EF4-FFF2-40B4-BE49-F238E27FC236}">
                    <a16:creationId xmlns:a16="http://schemas.microsoft.com/office/drawing/2014/main" id="{5D71C66F-4B16-4939-B685-6EEC802EC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43" name="グラフィック 242" descr="雪の結晶">
                <a:extLst>
                  <a:ext uri="{FF2B5EF4-FFF2-40B4-BE49-F238E27FC236}">
                    <a16:creationId xmlns:a16="http://schemas.microsoft.com/office/drawing/2014/main" id="{EF18D8DC-35A7-43CC-B3D8-3EAAE3EC1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44" name="グラフィック 243" descr="雪の結晶">
                <a:extLst>
                  <a:ext uri="{FF2B5EF4-FFF2-40B4-BE49-F238E27FC236}">
                    <a16:creationId xmlns:a16="http://schemas.microsoft.com/office/drawing/2014/main" id="{7FB24B03-3D7C-4943-B3F6-962AB4738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245" name="テキスト プレースホルダー 122">
            <a:extLst>
              <a:ext uri="{FF2B5EF4-FFF2-40B4-BE49-F238E27FC236}">
                <a16:creationId xmlns:a16="http://schemas.microsoft.com/office/drawing/2014/main" id="{F4D3584E-DB34-41ED-B6DB-948379400D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3384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246" name="テキスト プレースホルダー 126">
            <a:extLst>
              <a:ext uri="{FF2B5EF4-FFF2-40B4-BE49-F238E27FC236}">
                <a16:creationId xmlns:a16="http://schemas.microsoft.com/office/drawing/2014/main" id="{9CF1DD86-D86F-4A3A-B1E7-5E9FA0DE09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2303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grpSp>
        <p:nvGrpSpPr>
          <p:cNvPr id="115" name="グループ 114">
            <a:extLst>
              <a:ext uri="{FF2B5EF4-FFF2-40B4-BE49-F238E27FC236}">
                <a16:creationId xmlns:a16="http://schemas.microsoft.com/office/drawing/2014/main" id="{5CF164BF-3AF3-45E9-BE1C-6B7763FB5134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16" name="直線​​コネクタ(S) 115">
              <a:extLst>
                <a:ext uri="{FF2B5EF4-FFF2-40B4-BE49-F238E27FC236}">
                  <a16:creationId xmlns:a16="http://schemas.microsoft.com/office/drawing/2014/main" id="{54D5101E-9BAB-4E87-BDF7-CF51EC01E24B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​​コネクタ(S) 125">
              <a:extLst>
                <a:ext uri="{FF2B5EF4-FFF2-40B4-BE49-F238E27FC236}">
                  <a16:creationId xmlns:a16="http://schemas.microsoft.com/office/drawing/2014/main" id="{2F85EBEA-27BE-48C2-884E-181577456F97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539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円/楕円 128">
            <a:extLst>
              <a:ext uri="{FF2B5EF4-FFF2-40B4-BE49-F238E27FC236}">
                <a16:creationId xmlns:a16="http://schemas.microsoft.com/office/drawing/2014/main" id="{99C4A73F-EB95-44FD-AF92-368D54DA258C}"/>
              </a:ext>
            </a:extLst>
          </p:cNvPr>
          <p:cNvSpPr/>
          <p:nvPr userDrawn="1"/>
        </p:nvSpPr>
        <p:spPr>
          <a:xfrm>
            <a:off x="2293818" y="5085815"/>
            <a:ext cx="2270365" cy="24595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図プレースホルダー 11">
            <a:extLst>
              <a:ext uri="{FF2B5EF4-FFF2-40B4-BE49-F238E27FC236}">
                <a16:creationId xmlns:a16="http://schemas.microsoft.com/office/drawing/2014/main" id="{8CF6B49A-13B3-4739-A583-EB1DADFBBD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685726" y="5510382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6494691-FB1B-4007-B203-FBEC7A966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825" y="1961320"/>
            <a:ext cx="5797477" cy="2663285"/>
          </a:xfrm>
        </p:spPr>
        <p:txBody>
          <a:bodyPr rtlCol="0">
            <a:noAutofit/>
          </a:bodyPr>
          <a:lstStyle>
            <a:lvl1pPr marL="0" indent="0">
              <a:buNone/>
              <a:defRPr sz="19519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冬</a:t>
            </a:r>
          </a:p>
        </p:txBody>
      </p:sp>
      <p:sp>
        <p:nvSpPr>
          <p:cNvPr id="172" name="テキスト プレースホルダー 9">
            <a:extLst>
              <a:ext uri="{FF2B5EF4-FFF2-40B4-BE49-F238E27FC236}">
                <a16:creationId xmlns:a16="http://schemas.microsoft.com/office/drawing/2014/main" id="{4CAE3A63-1F19-477D-8F7E-82A0180E1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4322" y="2689734"/>
            <a:ext cx="1479247" cy="520428"/>
          </a:xfrm>
        </p:spPr>
        <p:txBody>
          <a:bodyPr rtlCol="0">
            <a:noAutofit/>
          </a:bodyPr>
          <a:lstStyle>
            <a:lvl1pPr marL="0" indent="0" algn="ctr">
              <a:buNone/>
              <a:defRPr sz="3153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午後 </a:t>
            </a:r>
            <a:r>
              <a:rPr lang="en-US" altLang="ja-JP" noProof="0"/>
              <a:t>9 </a:t>
            </a:r>
            <a:r>
              <a:rPr lang="ja-JP" altLang="en-US" noProof="0"/>
              <a:t>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C99312F2-8217-4DEF-8DFC-F688B8545742}" type="datetime1">
              <a:rPr lang="ja-JP" altLang="en-US" noProof="0" smtClean="0"/>
              <a:t>2025/10/23</a:t>
            </a:fld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pic>
        <p:nvPicPr>
          <p:cNvPr id="133" name="グラフィック 132" descr="雪の結晶">
            <a:extLst>
              <a:ext uri="{FF2B5EF4-FFF2-40B4-BE49-F238E27FC236}">
                <a16:creationId xmlns:a16="http://schemas.microsoft.com/office/drawing/2014/main" id="{23D22662-3434-4696-856D-3E8FB0EA8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688" y="723643"/>
            <a:ext cx="792384" cy="858416"/>
          </a:xfrm>
          <a:prstGeom prst="rect">
            <a:avLst/>
          </a:prstGeom>
        </p:spPr>
      </p:pic>
      <p:pic>
        <p:nvPicPr>
          <p:cNvPr id="134" name="グラフィック 133" descr="雪の結晶">
            <a:extLst>
              <a:ext uri="{FF2B5EF4-FFF2-40B4-BE49-F238E27FC236}">
                <a16:creationId xmlns:a16="http://schemas.microsoft.com/office/drawing/2014/main" id="{4B099410-87AD-4555-886F-47B6B828F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236" y="653533"/>
            <a:ext cx="792384" cy="858416"/>
          </a:xfrm>
          <a:prstGeom prst="rect">
            <a:avLst/>
          </a:prstGeom>
        </p:spPr>
      </p:pic>
      <p:pic>
        <p:nvPicPr>
          <p:cNvPr id="136" name="グラフィック 135" descr="雪の結晶">
            <a:extLst>
              <a:ext uri="{FF2B5EF4-FFF2-40B4-BE49-F238E27FC236}">
                <a16:creationId xmlns:a16="http://schemas.microsoft.com/office/drawing/2014/main" id="{29411AB1-C7E2-4F69-9B04-6E68D9D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770" y="4283405"/>
            <a:ext cx="1027070" cy="1112659"/>
          </a:xfrm>
          <a:prstGeom prst="rect">
            <a:avLst/>
          </a:prstGeom>
        </p:spPr>
      </p:pic>
      <p:pic>
        <p:nvPicPr>
          <p:cNvPr id="137" name="グラフィック 136" descr="雪の結晶">
            <a:extLst>
              <a:ext uri="{FF2B5EF4-FFF2-40B4-BE49-F238E27FC236}">
                <a16:creationId xmlns:a16="http://schemas.microsoft.com/office/drawing/2014/main" id="{0F32ADDA-0EE8-4CE6-B594-D5B9FD1D0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296" y="7110369"/>
            <a:ext cx="810845" cy="878415"/>
          </a:xfrm>
          <a:prstGeom prst="rect">
            <a:avLst/>
          </a:prstGeom>
        </p:spPr>
      </p:pic>
      <p:pic>
        <p:nvPicPr>
          <p:cNvPr id="138" name="グラフィック 137" descr="雪の結晶">
            <a:extLst>
              <a:ext uri="{FF2B5EF4-FFF2-40B4-BE49-F238E27FC236}">
                <a16:creationId xmlns:a16="http://schemas.microsoft.com/office/drawing/2014/main" id="{7CCF40FE-3377-4805-AAE1-CDD69198A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187" y="7305624"/>
            <a:ext cx="1284935" cy="1392013"/>
          </a:xfrm>
          <a:prstGeom prst="rect">
            <a:avLst/>
          </a:prstGeom>
        </p:spPr>
      </p:pic>
      <p:pic>
        <p:nvPicPr>
          <p:cNvPr id="139" name="グラフィック 138" descr="雪の結晶">
            <a:extLst>
              <a:ext uri="{FF2B5EF4-FFF2-40B4-BE49-F238E27FC236}">
                <a16:creationId xmlns:a16="http://schemas.microsoft.com/office/drawing/2014/main" id="{40CD907F-B4A8-48D7-BD96-38266FC5C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5" y="2180889"/>
            <a:ext cx="792384" cy="858416"/>
          </a:xfrm>
          <a:prstGeom prst="rect">
            <a:avLst/>
          </a:prstGeom>
        </p:spPr>
      </p:pic>
      <p:pic>
        <p:nvPicPr>
          <p:cNvPr id="140" name="グラフィック 139" descr="雪の結晶">
            <a:extLst>
              <a:ext uri="{FF2B5EF4-FFF2-40B4-BE49-F238E27FC236}">
                <a16:creationId xmlns:a16="http://schemas.microsoft.com/office/drawing/2014/main" id="{2E1074DF-A67A-4E3A-B731-E37FE835D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7" y="4691618"/>
            <a:ext cx="702732" cy="761293"/>
          </a:xfrm>
          <a:prstGeom prst="rect">
            <a:avLst/>
          </a:prstGeom>
        </p:spPr>
      </p:pic>
      <p:pic>
        <p:nvPicPr>
          <p:cNvPr id="141" name="グラフィック 140" descr="雪の結晶">
            <a:extLst>
              <a:ext uri="{FF2B5EF4-FFF2-40B4-BE49-F238E27FC236}">
                <a16:creationId xmlns:a16="http://schemas.microsoft.com/office/drawing/2014/main" id="{5889F854-4CA0-4C67-A27C-5324E0313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5" y="8830282"/>
            <a:ext cx="702732" cy="761293"/>
          </a:xfrm>
          <a:prstGeom prst="rect">
            <a:avLst/>
          </a:prstGeom>
        </p:spPr>
      </p:pic>
      <p:pic>
        <p:nvPicPr>
          <p:cNvPr id="142" name="グラフィック 141" descr="雪の結晶">
            <a:extLst>
              <a:ext uri="{FF2B5EF4-FFF2-40B4-BE49-F238E27FC236}">
                <a16:creationId xmlns:a16="http://schemas.microsoft.com/office/drawing/2014/main" id="{98744987-435F-4A31-8041-BF6B5FF35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5" y="787795"/>
            <a:ext cx="792384" cy="858416"/>
          </a:xfrm>
          <a:prstGeom prst="rect">
            <a:avLst/>
          </a:prstGeom>
        </p:spPr>
      </p:pic>
      <p:pic>
        <p:nvPicPr>
          <p:cNvPr id="143" name="グラフィック 142" descr="雪の結晶">
            <a:extLst>
              <a:ext uri="{FF2B5EF4-FFF2-40B4-BE49-F238E27FC236}">
                <a16:creationId xmlns:a16="http://schemas.microsoft.com/office/drawing/2014/main" id="{0F45CEFD-C3BB-42F5-BCCF-BC9932B85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526" y="1635745"/>
            <a:ext cx="792384" cy="858416"/>
          </a:xfrm>
          <a:prstGeom prst="rect">
            <a:avLst/>
          </a:prstGeom>
        </p:spPr>
      </p:pic>
      <p:pic>
        <p:nvPicPr>
          <p:cNvPr id="144" name="グラフィック 143" descr="雪の結晶">
            <a:extLst>
              <a:ext uri="{FF2B5EF4-FFF2-40B4-BE49-F238E27FC236}">
                <a16:creationId xmlns:a16="http://schemas.microsoft.com/office/drawing/2014/main" id="{2EB75DDF-C9C2-48F4-9D96-65C942A00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3573" y="2035952"/>
            <a:ext cx="702732" cy="761293"/>
          </a:xfrm>
          <a:prstGeom prst="rect">
            <a:avLst/>
          </a:prstGeom>
        </p:spPr>
      </p:pic>
      <p:pic>
        <p:nvPicPr>
          <p:cNvPr id="146" name="グラフィック 145" descr="雪の結晶">
            <a:extLst>
              <a:ext uri="{FF2B5EF4-FFF2-40B4-BE49-F238E27FC236}">
                <a16:creationId xmlns:a16="http://schemas.microsoft.com/office/drawing/2014/main" id="{DD6C231A-5559-42F0-A6E8-3E789E4FD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207" y="4462433"/>
            <a:ext cx="864901" cy="936976"/>
          </a:xfrm>
          <a:prstGeom prst="rect">
            <a:avLst/>
          </a:prstGeom>
        </p:spPr>
      </p:pic>
      <p:pic>
        <p:nvPicPr>
          <p:cNvPr id="162" name="グラフィック 161" descr="雪の結晶">
            <a:extLst>
              <a:ext uri="{FF2B5EF4-FFF2-40B4-BE49-F238E27FC236}">
                <a16:creationId xmlns:a16="http://schemas.microsoft.com/office/drawing/2014/main" id="{B8019CBC-ED4F-4981-9E46-4BD4C3498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93" y="2043999"/>
            <a:ext cx="864901" cy="936976"/>
          </a:xfrm>
          <a:prstGeom prst="rect">
            <a:avLst/>
          </a:prstGeom>
        </p:spPr>
      </p:pic>
      <p:pic>
        <p:nvPicPr>
          <p:cNvPr id="163" name="グラフィック 162" descr="雪の結晶">
            <a:extLst>
              <a:ext uri="{FF2B5EF4-FFF2-40B4-BE49-F238E27FC236}">
                <a16:creationId xmlns:a16="http://schemas.microsoft.com/office/drawing/2014/main" id="{C163726F-2622-497E-9F3A-3E43CB61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542" y="3171483"/>
            <a:ext cx="621648" cy="673452"/>
          </a:xfrm>
          <a:prstGeom prst="rect">
            <a:avLst/>
          </a:prstGeom>
        </p:spPr>
      </p:pic>
      <p:pic>
        <p:nvPicPr>
          <p:cNvPr id="164" name="グラフィック 163" descr="雪の結晶">
            <a:extLst>
              <a:ext uri="{FF2B5EF4-FFF2-40B4-BE49-F238E27FC236}">
                <a16:creationId xmlns:a16="http://schemas.microsoft.com/office/drawing/2014/main" id="{DEFDDD91-8F94-46AE-B803-19C1C40E4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83" y="3513130"/>
            <a:ext cx="675704" cy="732013"/>
          </a:xfrm>
          <a:prstGeom prst="rect">
            <a:avLst/>
          </a:prstGeom>
        </p:spPr>
      </p:pic>
      <p:pic>
        <p:nvPicPr>
          <p:cNvPr id="165" name="グラフィック 164" descr="雪の結晶">
            <a:extLst>
              <a:ext uri="{FF2B5EF4-FFF2-40B4-BE49-F238E27FC236}">
                <a16:creationId xmlns:a16="http://schemas.microsoft.com/office/drawing/2014/main" id="{B35DCBB6-AEF6-4F34-B6EA-7685FAB11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76" y="2227556"/>
            <a:ext cx="783816" cy="849135"/>
          </a:xfrm>
          <a:prstGeom prst="rect">
            <a:avLst/>
          </a:prstGeom>
        </p:spPr>
      </p:pic>
      <p:pic>
        <p:nvPicPr>
          <p:cNvPr id="166" name="グラフィック 165" descr="雪の結晶">
            <a:extLst>
              <a:ext uri="{FF2B5EF4-FFF2-40B4-BE49-F238E27FC236}">
                <a16:creationId xmlns:a16="http://schemas.microsoft.com/office/drawing/2014/main" id="{B6866D12-EBBD-4357-9BB8-8D374A34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276" y="7296111"/>
            <a:ext cx="540563" cy="585610"/>
          </a:xfrm>
          <a:prstGeom prst="rect">
            <a:avLst/>
          </a:prstGeom>
        </p:spPr>
      </p:pic>
      <p:pic>
        <p:nvPicPr>
          <p:cNvPr id="167" name="グラフィック 166" descr="雪の結晶">
            <a:extLst>
              <a:ext uri="{FF2B5EF4-FFF2-40B4-BE49-F238E27FC236}">
                <a16:creationId xmlns:a16="http://schemas.microsoft.com/office/drawing/2014/main" id="{B8E4A114-A483-469D-ABF9-787B6713F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96" y="7432456"/>
            <a:ext cx="1027070" cy="1112659"/>
          </a:xfrm>
          <a:prstGeom prst="rect">
            <a:avLst/>
          </a:prstGeom>
        </p:spPr>
      </p:pic>
      <p:pic>
        <p:nvPicPr>
          <p:cNvPr id="168" name="グラフィック 167" descr="雪の結晶">
            <a:extLst>
              <a:ext uri="{FF2B5EF4-FFF2-40B4-BE49-F238E27FC236}">
                <a16:creationId xmlns:a16="http://schemas.microsoft.com/office/drawing/2014/main" id="{27D61D78-4CD0-4F4F-83D8-A98DF1D6C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486" y="8878435"/>
            <a:ext cx="702732" cy="761293"/>
          </a:xfrm>
          <a:prstGeom prst="rect">
            <a:avLst/>
          </a:prstGeom>
        </p:spPr>
      </p:pic>
      <p:sp>
        <p:nvSpPr>
          <p:cNvPr id="169" name="円/楕円 168">
            <a:extLst>
              <a:ext uri="{FF2B5EF4-FFF2-40B4-BE49-F238E27FC236}">
                <a16:creationId xmlns:a16="http://schemas.microsoft.com/office/drawing/2014/main" id="{02ABDC60-A632-49BC-8785-009F76BCA08F}"/>
              </a:ext>
            </a:extLst>
          </p:cNvPr>
          <p:cNvSpPr/>
          <p:nvPr userDrawn="1"/>
        </p:nvSpPr>
        <p:spPr>
          <a:xfrm>
            <a:off x="847238" y="5583584"/>
            <a:ext cx="1351408" cy="1464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円/楕円 169">
            <a:extLst>
              <a:ext uri="{FF2B5EF4-FFF2-40B4-BE49-F238E27FC236}">
                <a16:creationId xmlns:a16="http://schemas.microsoft.com/office/drawing/2014/main" id="{44EA481A-30D2-4D8E-8948-5D0DD0AE653C}"/>
              </a:ext>
            </a:extLst>
          </p:cNvPr>
          <p:cNvSpPr/>
          <p:nvPr userDrawn="1"/>
        </p:nvSpPr>
        <p:spPr>
          <a:xfrm>
            <a:off x="4659354" y="5583584"/>
            <a:ext cx="1351408" cy="14640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テキスト プレースホルダー 9">
            <a:extLst>
              <a:ext uri="{FF2B5EF4-FFF2-40B4-BE49-F238E27FC236}">
                <a16:creationId xmlns:a16="http://schemas.microsoft.com/office/drawing/2014/main" id="{BA45C990-B74B-4BA8-90DC-9B9B366C14E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074895" y="4143504"/>
            <a:ext cx="2708209" cy="789469"/>
          </a:xfrm>
        </p:spPr>
        <p:txBody>
          <a:bodyPr rtlCol="0">
            <a:noAutofit/>
          </a:bodyPr>
          <a:lstStyle>
            <a:lvl1pPr marL="0" indent="0" algn="ctr">
              <a:buNone/>
              <a:defRPr sz="4879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パーティー</a:t>
            </a:r>
          </a:p>
        </p:txBody>
      </p:sp>
      <p:sp>
        <p:nvSpPr>
          <p:cNvPr id="176" name="テキスト プレースホルダー 9">
            <a:extLst>
              <a:ext uri="{FF2B5EF4-FFF2-40B4-BE49-F238E27FC236}">
                <a16:creationId xmlns:a16="http://schemas.microsoft.com/office/drawing/2014/main" id="{8A27F297-8C4C-4B8D-B03D-4F8FC426FC0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7439" y="8635216"/>
            <a:ext cx="5883125" cy="732013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1234 </a:t>
            </a:r>
            <a:r>
              <a:rPr lang="ja-JP" altLang="en-US" noProof="0"/>
              <a:t>番地、市区町村名、県名</a:t>
            </a:r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F9798299-FA33-43B7-AC40-981B6B056253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09407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7" name="図プレースホルダー 11">
            <a:extLst>
              <a:ext uri="{FF2B5EF4-FFF2-40B4-BE49-F238E27FC236}">
                <a16:creationId xmlns:a16="http://schemas.microsoft.com/office/drawing/2014/main" id="{B5EEE8BC-81A3-440F-9AC9-CC23B6A4522F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21523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5" name="テキスト プレースホルダー 9">
            <a:extLst>
              <a:ext uri="{FF2B5EF4-FFF2-40B4-BE49-F238E27FC236}">
                <a16:creationId xmlns:a16="http://schemas.microsoft.com/office/drawing/2014/main" id="{961DFD10-7CE0-48C5-A063-79FD749CC5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62" y="7903205"/>
            <a:ext cx="5832676" cy="732013"/>
          </a:xfrm>
          <a:solidFill>
            <a:schemeClr val="bg2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食品 音楽 飲み物 ダンス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662" y="1217004"/>
            <a:ext cx="5832676" cy="732013"/>
          </a:xfrm>
          <a:solidFill>
            <a:schemeClr val="tx2"/>
          </a:solidFill>
        </p:spPr>
        <p:txBody>
          <a:bodyPr rtlCol="0">
            <a:normAutofit/>
          </a:bodyPr>
          <a:lstStyle>
            <a:lvl1pPr>
              <a:defRPr sz="300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金曜日の </a:t>
            </a:r>
            <a:r>
              <a:rPr lang="en-US" altLang="ja-JP" noProof="0"/>
              <a:t>12 </a:t>
            </a:r>
            <a:r>
              <a:rPr lang="ja-JP" altLang="en-US" noProof="0"/>
              <a:t>月 </a:t>
            </a:r>
            <a:r>
              <a:rPr lang="en-US" altLang="ja-JP" noProof="0"/>
              <a:t>30 </a:t>
            </a:r>
            <a:r>
              <a:rPr lang="ja-JP" altLang="en-US" noProof="0"/>
              <a:t>日</a:t>
            </a:r>
          </a:p>
        </p:txBody>
      </p:sp>
      <p:pic>
        <p:nvPicPr>
          <p:cNvPr id="196" name="グラフィック 195" descr="雪の結晶">
            <a:extLst>
              <a:ext uri="{FF2B5EF4-FFF2-40B4-BE49-F238E27FC236}">
                <a16:creationId xmlns:a16="http://schemas.microsoft.com/office/drawing/2014/main" id="{2B197813-D27A-4BEA-A6A0-C1AAE4E87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171" y="4416916"/>
            <a:ext cx="621648" cy="673452"/>
          </a:xfrm>
          <a:prstGeom prst="rect">
            <a:avLst/>
          </a:prstGeom>
        </p:spPr>
      </p:pic>
      <p:pic>
        <p:nvPicPr>
          <p:cNvPr id="197" name="グラフィック 196" descr="雪の結晶">
            <a:extLst>
              <a:ext uri="{FF2B5EF4-FFF2-40B4-BE49-F238E27FC236}">
                <a16:creationId xmlns:a16="http://schemas.microsoft.com/office/drawing/2014/main" id="{B6AE9DBD-5FFA-4753-8700-6C286D15B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680" y="581931"/>
            <a:ext cx="567591" cy="6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図プレースホルダー 11">
            <a:extLst>
              <a:ext uri="{FF2B5EF4-FFF2-40B4-BE49-F238E27FC236}">
                <a16:creationId xmlns:a16="http://schemas.microsoft.com/office/drawing/2014/main" id="{8CF6B49A-13B3-4739-A583-EB1DADFBBD1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685726" y="5680819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6494691-FB1B-4007-B203-FBEC7A966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853" y="1961320"/>
            <a:ext cx="5797477" cy="2663285"/>
          </a:xfrm>
        </p:spPr>
        <p:txBody>
          <a:bodyPr rtlCol="0">
            <a:noAutofit/>
          </a:bodyPr>
          <a:lstStyle>
            <a:lvl1pPr marL="0" indent="0">
              <a:buNone/>
              <a:defRPr sz="19519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冬</a:t>
            </a:r>
          </a:p>
        </p:txBody>
      </p:sp>
      <p:sp>
        <p:nvSpPr>
          <p:cNvPr id="172" name="テキスト プレースホルダー 9">
            <a:extLst>
              <a:ext uri="{FF2B5EF4-FFF2-40B4-BE49-F238E27FC236}">
                <a16:creationId xmlns:a16="http://schemas.microsoft.com/office/drawing/2014/main" id="{4CAE3A63-1F19-477D-8F7E-82A0180E1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4322" y="2689734"/>
            <a:ext cx="1479247" cy="520428"/>
          </a:xfrm>
        </p:spPr>
        <p:txBody>
          <a:bodyPr rtlCol="0">
            <a:noAutofit/>
          </a:bodyPr>
          <a:lstStyle>
            <a:lvl1pPr marL="0" indent="0" algn="ctr">
              <a:buNone/>
              <a:defRPr sz="3153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午後 </a:t>
            </a:r>
            <a:r>
              <a:rPr lang="en-US" altLang="ja-JP" noProof="0"/>
              <a:t>9 </a:t>
            </a:r>
            <a:r>
              <a:rPr lang="ja-JP" altLang="en-US" noProof="0"/>
              <a:t>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C6C7F78B-3993-441E-A3B0-E407AC2EFA5C}" type="datetime1">
              <a:rPr lang="ja-JP" altLang="en-US" smtClean="0"/>
              <a:t>2025/10/23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pic>
        <p:nvPicPr>
          <p:cNvPr id="133" name="グラフィック 132" descr="雪の結晶">
            <a:extLst>
              <a:ext uri="{FF2B5EF4-FFF2-40B4-BE49-F238E27FC236}">
                <a16:creationId xmlns:a16="http://schemas.microsoft.com/office/drawing/2014/main" id="{23D22662-3434-4696-856D-3E8FB0EA8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688" y="723643"/>
            <a:ext cx="792384" cy="858416"/>
          </a:xfrm>
          <a:prstGeom prst="rect">
            <a:avLst/>
          </a:prstGeom>
        </p:spPr>
      </p:pic>
      <p:pic>
        <p:nvPicPr>
          <p:cNvPr id="134" name="グラフィック 133" descr="雪の結晶">
            <a:extLst>
              <a:ext uri="{FF2B5EF4-FFF2-40B4-BE49-F238E27FC236}">
                <a16:creationId xmlns:a16="http://schemas.microsoft.com/office/drawing/2014/main" id="{4B099410-87AD-4555-886F-47B6B828F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236" y="653533"/>
            <a:ext cx="792384" cy="858416"/>
          </a:xfrm>
          <a:prstGeom prst="rect">
            <a:avLst/>
          </a:prstGeom>
        </p:spPr>
      </p:pic>
      <p:pic>
        <p:nvPicPr>
          <p:cNvPr id="136" name="グラフィック 135" descr="雪の結晶">
            <a:extLst>
              <a:ext uri="{FF2B5EF4-FFF2-40B4-BE49-F238E27FC236}">
                <a16:creationId xmlns:a16="http://schemas.microsoft.com/office/drawing/2014/main" id="{29411AB1-C7E2-4F69-9B04-6E68D9D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770" y="4283405"/>
            <a:ext cx="1027070" cy="1112659"/>
          </a:xfrm>
          <a:prstGeom prst="rect">
            <a:avLst/>
          </a:prstGeom>
        </p:spPr>
      </p:pic>
      <p:pic>
        <p:nvPicPr>
          <p:cNvPr id="137" name="グラフィック 136" descr="雪の結晶">
            <a:extLst>
              <a:ext uri="{FF2B5EF4-FFF2-40B4-BE49-F238E27FC236}">
                <a16:creationId xmlns:a16="http://schemas.microsoft.com/office/drawing/2014/main" id="{0F32ADDA-0EE8-4CE6-B594-D5B9FD1D0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296" y="7110369"/>
            <a:ext cx="810845" cy="878415"/>
          </a:xfrm>
          <a:prstGeom prst="rect">
            <a:avLst/>
          </a:prstGeom>
        </p:spPr>
      </p:pic>
      <p:pic>
        <p:nvPicPr>
          <p:cNvPr id="138" name="グラフィック 137" descr="雪の結晶">
            <a:extLst>
              <a:ext uri="{FF2B5EF4-FFF2-40B4-BE49-F238E27FC236}">
                <a16:creationId xmlns:a16="http://schemas.microsoft.com/office/drawing/2014/main" id="{7CCF40FE-3377-4805-AAE1-CDD69198A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187" y="7305624"/>
            <a:ext cx="1284935" cy="1392013"/>
          </a:xfrm>
          <a:prstGeom prst="rect">
            <a:avLst/>
          </a:prstGeom>
        </p:spPr>
      </p:pic>
      <p:pic>
        <p:nvPicPr>
          <p:cNvPr id="139" name="グラフィック 138" descr="雪の結晶">
            <a:extLst>
              <a:ext uri="{FF2B5EF4-FFF2-40B4-BE49-F238E27FC236}">
                <a16:creationId xmlns:a16="http://schemas.microsoft.com/office/drawing/2014/main" id="{40CD907F-B4A8-48D7-BD96-38266FC5C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5" y="2180889"/>
            <a:ext cx="792384" cy="858416"/>
          </a:xfrm>
          <a:prstGeom prst="rect">
            <a:avLst/>
          </a:prstGeom>
        </p:spPr>
      </p:pic>
      <p:pic>
        <p:nvPicPr>
          <p:cNvPr id="140" name="グラフィック 139" descr="雪の結晶">
            <a:extLst>
              <a:ext uri="{FF2B5EF4-FFF2-40B4-BE49-F238E27FC236}">
                <a16:creationId xmlns:a16="http://schemas.microsoft.com/office/drawing/2014/main" id="{2E1074DF-A67A-4E3A-B731-E37FE835D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7" y="4691618"/>
            <a:ext cx="702732" cy="761293"/>
          </a:xfrm>
          <a:prstGeom prst="rect">
            <a:avLst/>
          </a:prstGeom>
        </p:spPr>
      </p:pic>
      <p:pic>
        <p:nvPicPr>
          <p:cNvPr id="141" name="グラフィック 140" descr="雪の結晶">
            <a:extLst>
              <a:ext uri="{FF2B5EF4-FFF2-40B4-BE49-F238E27FC236}">
                <a16:creationId xmlns:a16="http://schemas.microsoft.com/office/drawing/2014/main" id="{5889F854-4CA0-4C67-A27C-5324E0313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5" y="8830282"/>
            <a:ext cx="702732" cy="761293"/>
          </a:xfrm>
          <a:prstGeom prst="rect">
            <a:avLst/>
          </a:prstGeom>
        </p:spPr>
      </p:pic>
      <p:pic>
        <p:nvPicPr>
          <p:cNvPr id="142" name="グラフィック 141" descr="雪の結晶">
            <a:extLst>
              <a:ext uri="{FF2B5EF4-FFF2-40B4-BE49-F238E27FC236}">
                <a16:creationId xmlns:a16="http://schemas.microsoft.com/office/drawing/2014/main" id="{98744987-435F-4A31-8041-BF6B5FF35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5" y="787795"/>
            <a:ext cx="792384" cy="858416"/>
          </a:xfrm>
          <a:prstGeom prst="rect">
            <a:avLst/>
          </a:prstGeom>
        </p:spPr>
      </p:pic>
      <p:pic>
        <p:nvPicPr>
          <p:cNvPr id="143" name="グラフィック 142" descr="雪の結晶">
            <a:extLst>
              <a:ext uri="{FF2B5EF4-FFF2-40B4-BE49-F238E27FC236}">
                <a16:creationId xmlns:a16="http://schemas.microsoft.com/office/drawing/2014/main" id="{0F45CEFD-C3BB-42F5-BCCF-BC9932B85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526" y="1635745"/>
            <a:ext cx="792384" cy="858416"/>
          </a:xfrm>
          <a:prstGeom prst="rect">
            <a:avLst/>
          </a:prstGeom>
        </p:spPr>
      </p:pic>
      <p:pic>
        <p:nvPicPr>
          <p:cNvPr id="144" name="グラフィック 143" descr="雪の結晶">
            <a:extLst>
              <a:ext uri="{FF2B5EF4-FFF2-40B4-BE49-F238E27FC236}">
                <a16:creationId xmlns:a16="http://schemas.microsoft.com/office/drawing/2014/main" id="{2EB75DDF-C9C2-48F4-9D96-65C942A00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3573" y="2035952"/>
            <a:ext cx="702732" cy="761293"/>
          </a:xfrm>
          <a:prstGeom prst="rect">
            <a:avLst/>
          </a:prstGeom>
        </p:spPr>
      </p:pic>
      <p:pic>
        <p:nvPicPr>
          <p:cNvPr id="146" name="グラフィック 145" descr="雪の結晶">
            <a:extLst>
              <a:ext uri="{FF2B5EF4-FFF2-40B4-BE49-F238E27FC236}">
                <a16:creationId xmlns:a16="http://schemas.microsoft.com/office/drawing/2014/main" id="{DD6C231A-5559-42F0-A6E8-3E789E4FD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207" y="4462433"/>
            <a:ext cx="864901" cy="936976"/>
          </a:xfrm>
          <a:prstGeom prst="rect">
            <a:avLst/>
          </a:prstGeom>
        </p:spPr>
      </p:pic>
      <p:pic>
        <p:nvPicPr>
          <p:cNvPr id="162" name="グラフィック 161" descr="雪の結晶">
            <a:extLst>
              <a:ext uri="{FF2B5EF4-FFF2-40B4-BE49-F238E27FC236}">
                <a16:creationId xmlns:a16="http://schemas.microsoft.com/office/drawing/2014/main" id="{B8019CBC-ED4F-4981-9E46-4BD4C3498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93" y="2043999"/>
            <a:ext cx="864901" cy="936976"/>
          </a:xfrm>
          <a:prstGeom prst="rect">
            <a:avLst/>
          </a:prstGeom>
        </p:spPr>
      </p:pic>
      <p:pic>
        <p:nvPicPr>
          <p:cNvPr id="163" name="グラフィック 162" descr="雪の結晶">
            <a:extLst>
              <a:ext uri="{FF2B5EF4-FFF2-40B4-BE49-F238E27FC236}">
                <a16:creationId xmlns:a16="http://schemas.microsoft.com/office/drawing/2014/main" id="{C163726F-2622-497E-9F3A-3E43CB61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542" y="3171483"/>
            <a:ext cx="621648" cy="673452"/>
          </a:xfrm>
          <a:prstGeom prst="rect">
            <a:avLst/>
          </a:prstGeom>
        </p:spPr>
      </p:pic>
      <p:pic>
        <p:nvPicPr>
          <p:cNvPr id="164" name="グラフィック 163" descr="雪の結晶">
            <a:extLst>
              <a:ext uri="{FF2B5EF4-FFF2-40B4-BE49-F238E27FC236}">
                <a16:creationId xmlns:a16="http://schemas.microsoft.com/office/drawing/2014/main" id="{DEFDDD91-8F94-46AE-B803-19C1C40E4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83" y="3513130"/>
            <a:ext cx="675704" cy="732013"/>
          </a:xfrm>
          <a:prstGeom prst="rect">
            <a:avLst/>
          </a:prstGeom>
        </p:spPr>
      </p:pic>
      <p:pic>
        <p:nvPicPr>
          <p:cNvPr id="165" name="グラフィック 164" descr="雪の結晶">
            <a:extLst>
              <a:ext uri="{FF2B5EF4-FFF2-40B4-BE49-F238E27FC236}">
                <a16:creationId xmlns:a16="http://schemas.microsoft.com/office/drawing/2014/main" id="{B35DCBB6-AEF6-4F34-B6EA-7685FAB11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76" y="2227556"/>
            <a:ext cx="783816" cy="849135"/>
          </a:xfrm>
          <a:prstGeom prst="rect">
            <a:avLst/>
          </a:prstGeom>
        </p:spPr>
      </p:pic>
      <p:pic>
        <p:nvPicPr>
          <p:cNvPr id="166" name="グラフィック 165" descr="雪の結晶">
            <a:extLst>
              <a:ext uri="{FF2B5EF4-FFF2-40B4-BE49-F238E27FC236}">
                <a16:creationId xmlns:a16="http://schemas.microsoft.com/office/drawing/2014/main" id="{B6866D12-EBBD-4357-9BB8-8D374A34E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276" y="7296111"/>
            <a:ext cx="540563" cy="585610"/>
          </a:xfrm>
          <a:prstGeom prst="rect">
            <a:avLst/>
          </a:prstGeom>
        </p:spPr>
      </p:pic>
      <p:pic>
        <p:nvPicPr>
          <p:cNvPr id="167" name="グラフィック 166" descr="雪の結晶">
            <a:extLst>
              <a:ext uri="{FF2B5EF4-FFF2-40B4-BE49-F238E27FC236}">
                <a16:creationId xmlns:a16="http://schemas.microsoft.com/office/drawing/2014/main" id="{B8E4A114-A483-469D-ABF9-787B6713F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96" y="7432456"/>
            <a:ext cx="1027070" cy="1112659"/>
          </a:xfrm>
          <a:prstGeom prst="rect">
            <a:avLst/>
          </a:prstGeom>
        </p:spPr>
      </p:pic>
      <p:pic>
        <p:nvPicPr>
          <p:cNvPr id="168" name="グラフィック 167" descr="雪の結晶">
            <a:extLst>
              <a:ext uri="{FF2B5EF4-FFF2-40B4-BE49-F238E27FC236}">
                <a16:creationId xmlns:a16="http://schemas.microsoft.com/office/drawing/2014/main" id="{27D61D78-4CD0-4F4F-83D8-A98DF1D6C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486" y="8878435"/>
            <a:ext cx="702732" cy="761293"/>
          </a:xfrm>
          <a:prstGeom prst="rect">
            <a:avLst/>
          </a:prstGeom>
        </p:spPr>
      </p:pic>
      <p:sp>
        <p:nvSpPr>
          <p:cNvPr id="174" name="テキスト プレースホルダー 9">
            <a:extLst>
              <a:ext uri="{FF2B5EF4-FFF2-40B4-BE49-F238E27FC236}">
                <a16:creationId xmlns:a16="http://schemas.microsoft.com/office/drawing/2014/main" id="{BA45C990-B74B-4BA8-90DC-9B9B366C1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4895" y="4143504"/>
            <a:ext cx="2708209" cy="789469"/>
          </a:xfrm>
        </p:spPr>
        <p:txBody>
          <a:bodyPr rtlCol="0">
            <a:noAutofit/>
          </a:bodyPr>
          <a:lstStyle>
            <a:lvl1pPr marL="0" indent="0" algn="ctr">
              <a:buNone/>
              <a:defRPr sz="4879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パーティー</a:t>
            </a:r>
          </a:p>
        </p:txBody>
      </p:sp>
      <p:sp>
        <p:nvSpPr>
          <p:cNvPr id="176" name="テキスト プレースホルダー 9">
            <a:extLst>
              <a:ext uri="{FF2B5EF4-FFF2-40B4-BE49-F238E27FC236}">
                <a16:creationId xmlns:a16="http://schemas.microsoft.com/office/drawing/2014/main" id="{8A27F297-8C4C-4B8D-B03D-4F8FC426FC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439" y="8635216"/>
            <a:ext cx="5883125" cy="732013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1234 </a:t>
            </a:r>
            <a:r>
              <a:rPr lang="ja-JP" altLang="en-US" noProof="0"/>
              <a:t>番地、市区町村名、県名</a:t>
            </a:r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F9798299-FA33-43B7-AC40-981B6B0562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3354" y="5680819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7" name="図プレースホルダー 11">
            <a:extLst>
              <a:ext uri="{FF2B5EF4-FFF2-40B4-BE49-F238E27FC236}">
                <a16:creationId xmlns:a16="http://schemas.microsoft.com/office/drawing/2014/main" id="{B5EEE8BC-81A3-440F-9AC9-CC23B6A452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8028" y="5680819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5" name="テキスト プレースホルダー 9">
            <a:extLst>
              <a:ext uri="{FF2B5EF4-FFF2-40B4-BE49-F238E27FC236}">
                <a16:creationId xmlns:a16="http://schemas.microsoft.com/office/drawing/2014/main" id="{961DFD10-7CE0-48C5-A063-79FD749CC5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662" y="7903205"/>
            <a:ext cx="5832676" cy="732013"/>
          </a:xfrm>
          <a:solidFill>
            <a:schemeClr val="bg2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食品 音楽 飲み物 ダンス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662" y="1217004"/>
            <a:ext cx="5832676" cy="732013"/>
          </a:xfrm>
          <a:solidFill>
            <a:schemeClr val="tx2"/>
          </a:solidFill>
        </p:spPr>
        <p:txBody>
          <a:bodyPr rtlCol="0">
            <a:normAutofit/>
          </a:bodyPr>
          <a:lstStyle>
            <a:lvl1pPr>
              <a:defRPr sz="300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金曜日の </a:t>
            </a:r>
            <a:r>
              <a:rPr lang="en-US" altLang="ja-JP" noProof="0"/>
              <a:t>12 </a:t>
            </a:r>
            <a:r>
              <a:rPr lang="ja-JP" altLang="en-US" noProof="0"/>
              <a:t>月 </a:t>
            </a:r>
            <a:r>
              <a:rPr lang="en-US" altLang="ja-JP" noProof="0"/>
              <a:t>30 </a:t>
            </a:r>
            <a:r>
              <a:rPr lang="ja-JP" altLang="en-US" noProof="0"/>
              <a:t>日</a:t>
            </a:r>
          </a:p>
        </p:txBody>
      </p:sp>
      <p:pic>
        <p:nvPicPr>
          <p:cNvPr id="196" name="グラフィック 195" descr="雪の結晶">
            <a:extLst>
              <a:ext uri="{FF2B5EF4-FFF2-40B4-BE49-F238E27FC236}">
                <a16:creationId xmlns:a16="http://schemas.microsoft.com/office/drawing/2014/main" id="{2B197813-D27A-4BEA-A6A0-C1AAE4E87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171" y="4416916"/>
            <a:ext cx="621648" cy="673452"/>
          </a:xfrm>
          <a:prstGeom prst="rect">
            <a:avLst/>
          </a:prstGeom>
        </p:spPr>
      </p:pic>
      <p:pic>
        <p:nvPicPr>
          <p:cNvPr id="197" name="グラフィック 196" descr="雪の結晶">
            <a:extLst>
              <a:ext uri="{FF2B5EF4-FFF2-40B4-BE49-F238E27FC236}">
                <a16:creationId xmlns:a16="http://schemas.microsoft.com/office/drawing/2014/main" id="{B6AE9DBD-5FFA-4753-8700-6C286D15B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680" y="581931"/>
            <a:ext cx="567591" cy="6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バナー/花飾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グラフィック 26">
            <a:extLst>
              <a:ext uri="{FF2B5EF4-FFF2-40B4-BE49-F238E27FC236}">
                <a16:creationId xmlns:a16="http://schemas.microsoft.com/office/drawing/2014/main" id="{009C2375-46E0-43E4-9BF2-94FF9F3C4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779970" y="5649605"/>
            <a:ext cx="2259357" cy="3108110"/>
          </a:xfrm>
          <a:prstGeom prst="rect">
            <a:avLst/>
          </a:prstGeom>
        </p:spPr>
      </p:pic>
      <p:sp>
        <p:nvSpPr>
          <p:cNvPr id="26" name="フリーフォーム:図形 25">
            <a:extLst>
              <a:ext uri="{FF2B5EF4-FFF2-40B4-BE49-F238E27FC236}">
                <a16:creationId xmlns:a16="http://schemas.microsoft.com/office/drawing/2014/main" id="{6053AC47-6BE7-4248-8119-DCB627A36EA1}"/>
              </a:ext>
            </a:extLst>
          </p:cNvPr>
          <p:cNvSpPr/>
          <p:nvPr userDrawn="1"/>
        </p:nvSpPr>
        <p:spPr>
          <a:xfrm rot="16200000">
            <a:off x="447156" y="2681078"/>
            <a:ext cx="3210775" cy="2231174"/>
          </a:xfrm>
          <a:custGeom>
            <a:avLst/>
            <a:gdLst>
              <a:gd name="connsiteX0" fmla="*/ 0 w 4575019"/>
              <a:gd name="connsiteY0" fmla="*/ 0 h 2971800"/>
              <a:gd name="connsiteX1" fmla="*/ 1631804 w 4575019"/>
              <a:gd name="connsiteY1" fmla="*/ 0 h 2971800"/>
              <a:gd name="connsiteX2" fmla="*/ 3089119 w 4575019"/>
              <a:gd name="connsiteY2" fmla="*/ 0 h 2971800"/>
              <a:gd name="connsiteX3" fmla="*/ 4575019 w 4575019"/>
              <a:gd name="connsiteY3" fmla="*/ 0 h 2971800"/>
              <a:gd name="connsiteX4" fmla="*/ 4575019 w 4575019"/>
              <a:gd name="connsiteY4" fmla="*/ 1485900 h 2971800"/>
              <a:gd name="connsiteX5" fmla="*/ 4575019 w 4575019"/>
              <a:gd name="connsiteY5" fmla="*/ 2971800 h 2971800"/>
              <a:gd name="connsiteX6" fmla="*/ 3089119 w 4575019"/>
              <a:gd name="connsiteY6" fmla="*/ 2971800 h 2971800"/>
              <a:gd name="connsiteX7" fmla="*/ 1631804 w 4575019"/>
              <a:gd name="connsiteY7" fmla="*/ 2971800 h 2971800"/>
              <a:gd name="connsiteX8" fmla="*/ 0 w 4575019"/>
              <a:gd name="connsiteY8" fmla="*/ 2971800 h 2971800"/>
              <a:gd name="connsiteX9" fmla="*/ 1485900 w 4575019"/>
              <a:gd name="connsiteY9" fmla="*/ 14859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5019" h="2971800">
                <a:moveTo>
                  <a:pt x="0" y="0"/>
                </a:moveTo>
                <a:lnTo>
                  <a:pt x="1631804" y="0"/>
                </a:lnTo>
                <a:lnTo>
                  <a:pt x="3089119" y="0"/>
                </a:lnTo>
                <a:lnTo>
                  <a:pt x="4575019" y="0"/>
                </a:lnTo>
                <a:lnTo>
                  <a:pt x="4575019" y="1485900"/>
                </a:lnTo>
                <a:lnTo>
                  <a:pt x="4575019" y="2971800"/>
                </a:lnTo>
                <a:lnTo>
                  <a:pt x="3089119" y="2971800"/>
                </a:lnTo>
                <a:lnTo>
                  <a:pt x="1631804" y="2971800"/>
                </a:lnTo>
                <a:lnTo>
                  <a:pt x="0" y="2971800"/>
                </a:lnTo>
                <a:lnTo>
                  <a:pt x="1485900" y="1485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図プレースホルダー 120">
            <a:extLst>
              <a:ext uri="{FF2B5EF4-FFF2-40B4-BE49-F238E27FC236}">
                <a16:creationId xmlns:a16="http://schemas.microsoft.com/office/drawing/2014/main" id="{B90DC841-1DB1-4AED-ADAF-978150382563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282240" y="2557468"/>
            <a:ext cx="1540605" cy="16689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0" name="矢印:五角形 19">
            <a:extLst>
              <a:ext uri="{FF2B5EF4-FFF2-40B4-BE49-F238E27FC236}">
                <a16:creationId xmlns:a16="http://schemas.microsoft.com/office/drawing/2014/main" id="{59A22634-04C2-4F3A-A385-45508692F8D4}"/>
              </a:ext>
            </a:extLst>
          </p:cNvPr>
          <p:cNvSpPr/>
          <p:nvPr/>
        </p:nvSpPr>
        <p:spPr>
          <a:xfrm rot="5400000">
            <a:off x="3256750" y="2737508"/>
            <a:ext cx="3210774" cy="2126168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1489" y="891796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3AD98FE0-FF2C-4511-9ADD-0D586F7D0363}" type="datetime1">
              <a:rPr lang="ja-JP" altLang="en-US" smtClean="0"/>
              <a:t>2025/10/23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28" name="直線​​コネクタ(S) 27">
            <a:extLst>
              <a:ext uri="{FF2B5EF4-FFF2-40B4-BE49-F238E27FC236}">
                <a16:creationId xmlns:a16="http://schemas.microsoft.com/office/drawing/2014/main" id="{574DF2CE-F6C9-40AE-A5F2-00CB88C34B57}"/>
              </a:ext>
            </a:extLst>
          </p:cNvPr>
          <p:cNvCxnSpPr>
            <a:cxnSpLocks/>
          </p:cNvCxnSpPr>
          <p:nvPr userDrawn="1"/>
        </p:nvCxnSpPr>
        <p:spPr>
          <a:xfrm>
            <a:off x="1645142" y="1831028"/>
            <a:ext cx="3567716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図プレースホルダー 120">
            <a:extLst>
              <a:ext uri="{FF2B5EF4-FFF2-40B4-BE49-F238E27FC236}">
                <a16:creationId xmlns:a16="http://schemas.microsoft.com/office/drawing/2014/main" id="{9DFA1107-AF8C-4341-8652-F5F16F900A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91833" y="2557468"/>
            <a:ext cx="1540605" cy="16689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7" name="フリーフォーム:図形 16">
            <a:extLst>
              <a:ext uri="{FF2B5EF4-FFF2-40B4-BE49-F238E27FC236}">
                <a16:creationId xmlns:a16="http://schemas.microsoft.com/office/drawing/2014/main" id="{439FB8FB-7C75-4B45-8524-8D6E2D00E266}"/>
              </a:ext>
            </a:extLst>
          </p:cNvPr>
          <p:cNvSpPr/>
          <p:nvPr userDrawn="1"/>
        </p:nvSpPr>
        <p:spPr>
          <a:xfrm>
            <a:off x="836276" y="5781882"/>
            <a:ext cx="2432534" cy="2843559"/>
          </a:xfrm>
          <a:custGeom>
            <a:avLst/>
            <a:gdLst>
              <a:gd name="connsiteX0" fmla="*/ 1436212 w 3240000"/>
              <a:gd name="connsiteY0" fmla="*/ 0 h 3496119"/>
              <a:gd name="connsiteX1" fmla="*/ 1803789 w 3240000"/>
              <a:gd name="connsiteY1" fmla="*/ 0 h 3496119"/>
              <a:gd name="connsiteX2" fmla="*/ 1895686 w 3240000"/>
              <a:gd name="connsiteY2" fmla="*/ 91897 h 3496119"/>
              <a:gd name="connsiteX3" fmla="*/ 1895686 w 3240000"/>
              <a:gd name="connsiteY3" fmla="*/ 281279 h 3496119"/>
              <a:gd name="connsiteX4" fmla="*/ 1946487 w 3240000"/>
              <a:gd name="connsiteY4" fmla="*/ 289032 h 3496119"/>
              <a:gd name="connsiteX5" fmla="*/ 3240000 w 3240000"/>
              <a:gd name="connsiteY5" fmla="*/ 1876119 h 3496119"/>
              <a:gd name="connsiteX6" fmla="*/ 1620000 w 3240000"/>
              <a:gd name="connsiteY6" fmla="*/ 3496119 h 3496119"/>
              <a:gd name="connsiteX7" fmla="*/ 0 w 3240000"/>
              <a:gd name="connsiteY7" fmla="*/ 1876119 h 3496119"/>
              <a:gd name="connsiteX8" fmla="*/ 1293513 w 3240000"/>
              <a:gd name="connsiteY8" fmla="*/ 289032 h 3496119"/>
              <a:gd name="connsiteX9" fmla="*/ 1344315 w 3240000"/>
              <a:gd name="connsiteY9" fmla="*/ 281279 h 3496119"/>
              <a:gd name="connsiteX10" fmla="*/ 1344315 w 3240000"/>
              <a:gd name="connsiteY10" fmla="*/ 91897 h 3496119"/>
              <a:gd name="connsiteX11" fmla="*/ 1436212 w 3240000"/>
              <a:gd name="connsiteY11" fmla="*/ 0 h 349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3496119">
                <a:moveTo>
                  <a:pt x="1436212" y="0"/>
                </a:moveTo>
                <a:lnTo>
                  <a:pt x="1803789" y="0"/>
                </a:lnTo>
                <a:cubicBezTo>
                  <a:pt x="1854542" y="0"/>
                  <a:pt x="1895686" y="41144"/>
                  <a:pt x="1895686" y="91897"/>
                </a:cubicBezTo>
                <a:lnTo>
                  <a:pt x="1895686" y="281279"/>
                </a:lnTo>
                <a:lnTo>
                  <a:pt x="1946487" y="289032"/>
                </a:lnTo>
                <a:cubicBezTo>
                  <a:pt x="2684693" y="440091"/>
                  <a:pt x="3240000" y="1093256"/>
                  <a:pt x="3240000" y="1876119"/>
                </a:cubicBezTo>
                <a:cubicBezTo>
                  <a:pt x="3240000" y="2770820"/>
                  <a:pt x="2514701" y="3496119"/>
                  <a:pt x="1620000" y="3496119"/>
                </a:cubicBezTo>
                <a:cubicBezTo>
                  <a:pt x="725299" y="3496119"/>
                  <a:pt x="0" y="2770820"/>
                  <a:pt x="0" y="1876119"/>
                </a:cubicBezTo>
                <a:cubicBezTo>
                  <a:pt x="0" y="1093256"/>
                  <a:pt x="555307" y="440091"/>
                  <a:pt x="1293513" y="289032"/>
                </a:cubicBezTo>
                <a:lnTo>
                  <a:pt x="1344315" y="281279"/>
                </a:lnTo>
                <a:lnTo>
                  <a:pt x="1344315" y="91897"/>
                </a:lnTo>
                <a:cubicBezTo>
                  <a:pt x="1344315" y="41144"/>
                  <a:pt x="1385459" y="0"/>
                  <a:pt x="143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図プレースホルダー 120">
            <a:extLst>
              <a:ext uri="{FF2B5EF4-FFF2-40B4-BE49-F238E27FC236}">
                <a16:creationId xmlns:a16="http://schemas.microsoft.com/office/drawing/2014/main" id="{23A4F661-368C-4CCD-B8B5-091571949E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82240" y="6506347"/>
            <a:ext cx="1540605" cy="16689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9" name="図プレースホルダー 120">
            <a:extLst>
              <a:ext uri="{FF2B5EF4-FFF2-40B4-BE49-F238E27FC236}">
                <a16:creationId xmlns:a16="http://schemas.microsoft.com/office/drawing/2014/main" id="{322D8FF1-E5AD-446D-AD46-5222543D919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10164">
            <a:off x="4473105" y="6678491"/>
            <a:ext cx="1243295" cy="134690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 </a:t>
            </a:r>
            <a:r>
              <a:rPr lang="en-US" altLang="ja-JP" noProof="0"/>
              <a:t>0 </a:t>
            </a:r>
            <a:r>
              <a:rPr lang="ja-JP" altLang="en-US" noProof="0"/>
              <a:t>を追加</a:t>
            </a:r>
          </a:p>
        </p:txBody>
      </p:sp>
      <p:grpSp>
        <p:nvGrpSpPr>
          <p:cNvPr id="22" name="グループ 21">
            <a:extLst>
              <a:ext uri="{FF2B5EF4-FFF2-40B4-BE49-F238E27FC236}">
                <a16:creationId xmlns:a16="http://schemas.microsoft.com/office/drawing/2014/main" id="{D3F5ADE7-0EA8-4D5F-B5B9-8D11A78F35B9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24" name="直線​​コネクタ(S) 23">
              <a:extLst>
                <a:ext uri="{FF2B5EF4-FFF2-40B4-BE49-F238E27FC236}">
                  <a16:creationId xmlns:a16="http://schemas.microsoft.com/office/drawing/2014/main" id="{7B0C50A8-C7F7-41BE-8B44-EF2BC90C867E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​​コネクタ(S) 24">
              <a:extLst>
                <a:ext uri="{FF2B5EF4-FFF2-40B4-BE49-F238E27FC236}">
                  <a16:creationId xmlns:a16="http://schemas.microsoft.com/office/drawing/2014/main" id="{300EB353-BA7E-479B-BA31-2E79F3FE7BF0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34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トッパ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1489" y="773747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B74866CB-BBAB-45D6-BFAE-2F4936C45058}" type="datetime1">
              <a:rPr lang="ja-JP" altLang="en-US" smtClean="0"/>
              <a:t>2025/10/23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3" name="グループ 2">
            <a:extLst>
              <a:ext uri="{FF2B5EF4-FFF2-40B4-BE49-F238E27FC236}">
                <a16:creationId xmlns:a16="http://schemas.microsoft.com/office/drawing/2014/main" id="{7FD68A52-97AD-4C25-B9F3-4AA3F6C7A362}"/>
              </a:ext>
            </a:extLst>
          </p:cNvPr>
          <p:cNvGrpSpPr/>
          <p:nvPr userDrawn="1"/>
        </p:nvGrpSpPr>
        <p:grpSpPr>
          <a:xfrm>
            <a:off x="878981" y="2001906"/>
            <a:ext cx="5100039" cy="1487449"/>
            <a:chOff x="1170753" y="2461318"/>
            <a:chExt cx="6792968" cy="1828800"/>
          </a:xfrm>
        </p:grpSpPr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D76718FF-D927-45E7-85B1-39CBF274DA3D}"/>
                </a:ext>
              </a:extLst>
            </p:cNvPr>
            <p:cNvSpPr/>
            <p:nvPr/>
          </p:nvSpPr>
          <p:spPr>
            <a:xfrm>
              <a:off x="1170753" y="2461318"/>
              <a:ext cx="1828801" cy="182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4D4C176C-0D7A-482A-B8D5-B50D40359BAE}"/>
                </a:ext>
              </a:extLst>
            </p:cNvPr>
            <p:cNvSpPr/>
            <p:nvPr/>
          </p:nvSpPr>
          <p:spPr>
            <a:xfrm>
              <a:off x="3652837" y="2461318"/>
              <a:ext cx="1828801" cy="182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D49D5399-0D5A-432B-A203-8A8852CC0277}"/>
                </a:ext>
              </a:extLst>
            </p:cNvPr>
            <p:cNvSpPr/>
            <p:nvPr/>
          </p:nvSpPr>
          <p:spPr>
            <a:xfrm>
              <a:off x="6134920" y="2461318"/>
              <a:ext cx="1828801" cy="182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" name="グループ 6">
            <a:extLst>
              <a:ext uri="{FF2B5EF4-FFF2-40B4-BE49-F238E27FC236}">
                <a16:creationId xmlns:a16="http://schemas.microsoft.com/office/drawing/2014/main" id="{3E1C9A30-22A6-4280-B67E-A10FEF0CA40F}"/>
              </a:ext>
            </a:extLst>
          </p:cNvPr>
          <p:cNvGrpSpPr/>
          <p:nvPr userDrawn="1"/>
        </p:nvGrpSpPr>
        <p:grpSpPr>
          <a:xfrm>
            <a:off x="878981" y="3783527"/>
            <a:ext cx="5100039" cy="1487449"/>
            <a:chOff x="1170753" y="4651798"/>
            <a:chExt cx="6792968" cy="1828800"/>
          </a:xfrm>
        </p:grpSpPr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E3D462E9-0D69-4681-9FF5-7E0F436ED46D}"/>
                </a:ext>
              </a:extLst>
            </p:cNvPr>
            <p:cNvSpPr/>
            <p:nvPr/>
          </p:nvSpPr>
          <p:spPr>
            <a:xfrm>
              <a:off x="1170753" y="4651798"/>
              <a:ext cx="1828801" cy="1828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48C6F151-4932-437C-8B99-C211C9E7D267}"/>
                </a:ext>
              </a:extLst>
            </p:cNvPr>
            <p:cNvSpPr/>
            <p:nvPr/>
          </p:nvSpPr>
          <p:spPr>
            <a:xfrm>
              <a:off x="3652837" y="4651798"/>
              <a:ext cx="1828801" cy="1828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円/楕円 39">
              <a:extLst>
                <a:ext uri="{FF2B5EF4-FFF2-40B4-BE49-F238E27FC236}">
                  <a16:creationId xmlns:a16="http://schemas.microsoft.com/office/drawing/2014/main" id="{CA04D2DF-1E0E-45E5-B427-742511C4767E}"/>
                </a:ext>
              </a:extLst>
            </p:cNvPr>
            <p:cNvSpPr/>
            <p:nvPr/>
          </p:nvSpPr>
          <p:spPr>
            <a:xfrm>
              <a:off x="6134920" y="4651798"/>
              <a:ext cx="1828801" cy="1828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2ECA927F-85C9-4CC5-B741-8517F24DD105}"/>
              </a:ext>
            </a:extLst>
          </p:cNvPr>
          <p:cNvGrpSpPr/>
          <p:nvPr userDrawn="1"/>
        </p:nvGrpSpPr>
        <p:grpSpPr>
          <a:xfrm>
            <a:off x="878981" y="7346770"/>
            <a:ext cx="5100039" cy="1487449"/>
            <a:chOff x="1170753" y="9032758"/>
            <a:chExt cx="6792968" cy="1828800"/>
          </a:xfrm>
        </p:grpSpPr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78D9C66A-673F-4256-BCD6-342C74CC4104}"/>
                </a:ext>
              </a:extLst>
            </p:cNvPr>
            <p:cNvSpPr/>
            <p:nvPr/>
          </p:nvSpPr>
          <p:spPr>
            <a:xfrm>
              <a:off x="1170753" y="9032758"/>
              <a:ext cx="1828801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A75F97ED-6A50-4E46-8FCC-51925B175130}"/>
                </a:ext>
              </a:extLst>
            </p:cNvPr>
            <p:cNvSpPr/>
            <p:nvPr/>
          </p:nvSpPr>
          <p:spPr>
            <a:xfrm>
              <a:off x="3652837" y="9032758"/>
              <a:ext cx="1828801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円/楕円 48">
              <a:extLst>
                <a:ext uri="{FF2B5EF4-FFF2-40B4-BE49-F238E27FC236}">
                  <a16:creationId xmlns:a16="http://schemas.microsoft.com/office/drawing/2014/main" id="{44469121-2209-4F62-9ED9-3BB1FFC8B790}"/>
                </a:ext>
              </a:extLst>
            </p:cNvPr>
            <p:cNvSpPr/>
            <p:nvPr/>
          </p:nvSpPr>
          <p:spPr>
            <a:xfrm>
              <a:off x="6134920" y="9032758"/>
              <a:ext cx="1828801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E1E4D612-7734-4678-A1A5-F92BA73ADA7F}"/>
              </a:ext>
            </a:extLst>
          </p:cNvPr>
          <p:cNvGrpSpPr/>
          <p:nvPr userDrawn="1"/>
        </p:nvGrpSpPr>
        <p:grpSpPr>
          <a:xfrm>
            <a:off x="878981" y="5565149"/>
            <a:ext cx="5100039" cy="1487449"/>
            <a:chOff x="1170753" y="6842278"/>
            <a:chExt cx="6792968" cy="1828800"/>
          </a:xfrm>
        </p:grpSpPr>
        <p:sp>
          <p:nvSpPr>
            <p:cNvPr id="52" name="円/楕円 51">
              <a:extLst>
                <a:ext uri="{FF2B5EF4-FFF2-40B4-BE49-F238E27FC236}">
                  <a16:creationId xmlns:a16="http://schemas.microsoft.com/office/drawing/2014/main" id="{199FDE95-00EA-4D69-98C2-E7C7C5B4745F}"/>
                </a:ext>
              </a:extLst>
            </p:cNvPr>
            <p:cNvSpPr/>
            <p:nvPr/>
          </p:nvSpPr>
          <p:spPr>
            <a:xfrm>
              <a:off x="1170753" y="6842278"/>
              <a:ext cx="1828801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C71D2BDA-ECF1-49ED-8A99-0362821DFA8C}"/>
                </a:ext>
              </a:extLst>
            </p:cNvPr>
            <p:cNvSpPr/>
            <p:nvPr/>
          </p:nvSpPr>
          <p:spPr>
            <a:xfrm>
              <a:off x="3652837" y="6842278"/>
              <a:ext cx="1828801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円/楕円 57">
              <a:extLst>
                <a:ext uri="{FF2B5EF4-FFF2-40B4-BE49-F238E27FC236}">
                  <a16:creationId xmlns:a16="http://schemas.microsoft.com/office/drawing/2014/main" id="{D676111C-EEAF-4942-8667-EF2098692169}"/>
                </a:ext>
              </a:extLst>
            </p:cNvPr>
            <p:cNvSpPr/>
            <p:nvPr/>
          </p:nvSpPr>
          <p:spPr>
            <a:xfrm>
              <a:off x="6134920" y="6842278"/>
              <a:ext cx="1828801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60" name="直線​​コネクタ(S) 59">
            <a:extLst>
              <a:ext uri="{FF2B5EF4-FFF2-40B4-BE49-F238E27FC236}">
                <a16:creationId xmlns:a16="http://schemas.microsoft.com/office/drawing/2014/main" id="{E2717E6B-546A-46B7-9A3B-2E86E446DAE9}"/>
              </a:ext>
            </a:extLst>
          </p:cNvPr>
          <p:cNvCxnSpPr>
            <a:cxnSpLocks/>
          </p:cNvCxnSpPr>
          <p:nvPr userDrawn="1"/>
        </p:nvCxnSpPr>
        <p:spPr>
          <a:xfrm>
            <a:off x="1132970" y="1694027"/>
            <a:ext cx="4788203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図プレースホルダー 120">
            <a:extLst>
              <a:ext uri="{FF2B5EF4-FFF2-40B4-BE49-F238E27FC236}">
                <a16:creationId xmlns:a16="http://schemas.microsoft.com/office/drawing/2014/main" id="{B90DC841-1DB1-4AED-ADAF-978150382563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146559" y="2291783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1" name="図プレースホルダー 120">
            <a:extLst>
              <a:ext uri="{FF2B5EF4-FFF2-40B4-BE49-F238E27FC236}">
                <a16:creationId xmlns:a16="http://schemas.microsoft.com/office/drawing/2014/main" id="{3C692523-477A-46BF-A2AE-E39F0B9AC4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10063" y="2291783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2" name="図プレースホルダー 120">
            <a:extLst>
              <a:ext uri="{FF2B5EF4-FFF2-40B4-BE49-F238E27FC236}">
                <a16:creationId xmlns:a16="http://schemas.microsoft.com/office/drawing/2014/main" id="{602A8AC2-2FCD-4FAA-AD87-F16F6B34DB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3567" y="2291783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3" name="図プレースホルダー 120">
            <a:extLst>
              <a:ext uri="{FF2B5EF4-FFF2-40B4-BE49-F238E27FC236}">
                <a16:creationId xmlns:a16="http://schemas.microsoft.com/office/drawing/2014/main" id="{B4C47917-BC6D-408B-9FD6-68F9B4B5F0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6559" y="4073404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4" name="図プレースホルダー 120">
            <a:extLst>
              <a:ext uri="{FF2B5EF4-FFF2-40B4-BE49-F238E27FC236}">
                <a16:creationId xmlns:a16="http://schemas.microsoft.com/office/drawing/2014/main" id="{B69B48F7-5D16-48E1-8C82-2AA48E7FC4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10063" y="4073404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5" name="図プレースホルダー 120">
            <a:extLst>
              <a:ext uri="{FF2B5EF4-FFF2-40B4-BE49-F238E27FC236}">
                <a16:creationId xmlns:a16="http://schemas.microsoft.com/office/drawing/2014/main" id="{D8432697-88D8-4A71-963B-3AA34EA52E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3567" y="4073404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6" name="図プレースホルダー 120">
            <a:extLst>
              <a:ext uri="{FF2B5EF4-FFF2-40B4-BE49-F238E27FC236}">
                <a16:creationId xmlns:a16="http://schemas.microsoft.com/office/drawing/2014/main" id="{07EE2783-12B4-4FA4-A1DA-E426286FDE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46559" y="585502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7" name="図プレースホルダー 120">
            <a:extLst>
              <a:ext uri="{FF2B5EF4-FFF2-40B4-BE49-F238E27FC236}">
                <a16:creationId xmlns:a16="http://schemas.microsoft.com/office/drawing/2014/main" id="{503448CF-35A3-43E7-A9D3-3D5EB72629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10063" y="585502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8" name="図プレースホルダー 120">
            <a:extLst>
              <a:ext uri="{FF2B5EF4-FFF2-40B4-BE49-F238E27FC236}">
                <a16:creationId xmlns:a16="http://schemas.microsoft.com/office/drawing/2014/main" id="{47EC8B9A-9186-44BA-88B8-5387DADBCE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3567" y="585502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69" name="図プレースホルダー 120">
            <a:extLst>
              <a:ext uri="{FF2B5EF4-FFF2-40B4-BE49-F238E27FC236}">
                <a16:creationId xmlns:a16="http://schemas.microsoft.com/office/drawing/2014/main" id="{B6EABEA0-B0F0-4CBC-86A0-C77A54DAF23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39617" y="763664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0" name="図プレースホルダー 120">
            <a:extLst>
              <a:ext uri="{FF2B5EF4-FFF2-40B4-BE49-F238E27FC236}">
                <a16:creationId xmlns:a16="http://schemas.microsoft.com/office/drawing/2014/main" id="{1D5F050C-1A00-445F-ABCD-B406EFF3A6A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003121" y="763664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1" name="図プレースホルダー 120">
            <a:extLst>
              <a:ext uri="{FF2B5EF4-FFF2-40B4-BE49-F238E27FC236}">
                <a16:creationId xmlns:a16="http://schemas.microsoft.com/office/drawing/2014/main" id="{C757A0B5-53A9-44CA-AC1A-2A158C2B084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66625" y="763664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35" name="グループ 34">
            <a:extLst>
              <a:ext uri="{FF2B5EF4-FFF2-40B4-BE49-F238E27FC236}">
                <a16:creationId xmlns:a16="http://schemas.microsoft.com/office/drawing/2014/main" id="{87D727AA-3A19-4BD1-BAA8-56C2224D9F3A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36" name="直線​​コネクタ(S) 35">
              <a:extLst>
                <a:ext uri="{FF2B5EF4-FFF2-40B4-BE49-F238E27FC236}">
                  <a16:creationId xmlns:a16="http://schemas.microsoft.com/office/drawing/2014/main" id="{798C06CB-276E-4352-9B5F-5202E0348844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​​コネクタ(S) 37">
              <a:extLst>
                <a:ext uri="{FF2B5EF4-FFF2-40B4-BE49-F238E27FC236}">
                  <a16:creationId xmlns:a16="http://schemas.microsoft.com/office/drawing/2014/main" id="{DC694BCA-15C1-44D2-A98C-E5D2777B2689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193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ローチャート:プロセス 32">
            <a:extLst>
              <a:ext uri="{FF2B5EF4-FFF2-40B4-BE49-F238E27FC236}">
                <a16:creationId xmlns:a16="http://schemas.microsoft.com/office/drawing/2014/main" id="{DDC631B8-58D2-4397-B00A-F6F162345545}"/>
              </a:ext>
            </a:extLst>
          </p:cNvPr>
          <p:cNvSpPr/>
          <p:nvPr/>
        </p:nvSpPr>
        <p:spPr>
          <a:xfrm>
            <a:off x="887941" y="2186295"/>
            <a:ext cx="2402803" cy="3103733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0B81CB8-9BC1-484C-9CC2-39455435F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0671" y="4814391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1489" y="881394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336FA24A-BB62-4386-AF78-FF459B76CA12}" type="datetime1">
              <a:rPr lang="ja-JP" altLang="en-US" smtClean="0"/>
              <a:t>2025/10/23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62" name="図プレースホルダー 120">
            <a:extLst>
              <a:ext uri="{FF2B5EF4-FFF2-40B4-BE49-F238E27FC236}">
                <a16:creationId xmlns:a16="http://schemas.microsoft.com/office/drawing/2014/main" id="{602A8AC2-2FCD-4FAA-AD87-F16F6B34DB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00670" y="4119643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cxnSp>
        <p:nvCxnSpPr>
          <p:cNvPr id="38" name="直線​​コネクタ(S) 37">
            <a:extLst>
              <a:ext uri="{FF2B5EF4-FFF2-40B4-BE49-F238E27FC236}">
                <a16:creationId xmlns:a16="http://schemas.microsoft.com/office/drawing/2014/main" id="{8F228D11-26DB-4528-8396-32F91D718112}"/>
              </a:ext>
            </a:extLst>
          </p:cNvPr>
          <p:cNvCxnSpPr>
            <a:cxnSpLocks/>
          </p:cNvCxnSpPr>
          <p:nvPr/>
        </p:nvCxnSpPr>
        <p:spPr>
          <a:xfrm rot="5400000" flipV="1">
            <a:off x="2089343" y="2536760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フローチャート:プロセス 40">
            <a:extLst>
              <a:ext uri="{FF2B5EF4-FFF2-40B4-BE49-F238E27FC236}">
                <a16:creationId xmlns:a16="http://schemas.microsoft.com/office/drawing/2014/main" id="{6D38DBE9-5309-400B-9661-BD6B279573A9}"/>
              </a:ext>
            </a:extLst>
          </p:cNvPr>
          <p:cNvSpPr/>
          <p:nvPr/>
        </p:nvSpPr>
        <p:spPr>
          <a:xfrm>
            <a:off x="3615172" y="2186295"/>
            <a:ext cx="2402803" cy="3103733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5" name="直線​​コネクタ(S) 44">
            <a:extLst>
              <a:ext uri="{FF2B5EF4-FFF2-40B4-BE49-F238E27FC236}">
                <a16:creationId xmlns:a16="http://schemas.microsoft.com/office/drawing/2014/main" id="{91C0B177-894F-42B1-8BF1-2174BFD0E1E2}"/>
              </a:ext>
            </a:extLst>
          </p:cNvPr>
          <p:cNvCxnSpPr>
            <a:cxnSpLocks/>
          </p:cNvCxnSpPr>
          <p:nvPr/>
        </p:nvCxnSpPr>
        <p:spPr>
          <a:xfrm rot="5400000" flipV="1">
            <a:off x="4816574" y="2536760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フローチャート:プロセス 47">
            <a:extLst>
              <a:ext uri="{FF2B5EF4-FFF2-40B4-BE49-F238E27FC236}">
                <a16:creationId xmlns:a16="http://schemas.microsoft.com/office/drawing/2014/main" id="{488409E6-E9CC-4476-A09A-CE408D90CB29}"/>
              </a:ext>
            </a:extLst>
          </p:cNvPr>
          <p:cNvSpPr/>
          <p:nvPr/>
        </p:nvSpPr>
        <p:spPr>
          <a:xfrm>
            <a:off x="887942" y="5635473"/>
            <a:ext cx="2402803" cy="3103733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3" name="直線​​コネクタ(S) 52">
            <a:extLst>
              <a:ext uri="{FF2B5EF4-FFF2-40B4-BE49-F238E27FC236}">
                <a16:creationId xmlns:a16="http://schemas.microsoft.com/office/drawing/2014/main" id="{FDA75677-EA28-4EEC-8E63-803C171A20A3}"/>
              </a:ext>
            </a:extLst>
          </p:cNvPr>
          <p:cNvCxnSpPr>
            <a:cxnSpLocks/>
          </p:cNvCxnSpPr>
          <p:nvPr/>
        </p:nvCxnSpPr>
        <p:spPr>
          <a:xfrm rot="5400000" flipV="1">
            <a:off x="2089343" y="5985938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フローチャート:プロセス 55">
            <a:extLst>
              <a:ext uri="{FF2B5EF4-FFF2-40B4-BE49-F238E27FC236}">
                <a16:creationId xmlns:a16="http://schemas.microsoft.com/office/drawing/2014/main" id="{3CFBAAD4-486F-4956-A8E5-A64A14D472A2}"/>
              </a:ext>
            </a:extLst>
          </p:cNvPr>
          <p:cNvSpPr/>
          <p:nvPr/>
        </p:nvSpPr>
        <p:spPr>
          <a:xfrm>
            <a:off x="3615172" y="5635473"/>
            <a:ext cx="2402803" cy="3103733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2" name="直線​​コネクタ(S) 71">
            <a:extLst>
              <a:ext uri="{FF2B5EF4-FFF2-40B4-BE49-F238E27FC236}">
                <a16:creationId xmlns:a16="http://schemas.microsoft.com/office/drawing/2014/main" id="{484EFDB4-73D8-4664-8B05-4680B196AD0D}"/>
              </a:ext>
            </a:extLst>
          </p:cNvPr>
          <p:cNvCxnSpPr>
            <a:cxnSpLocks/>
          </p:cNvCxnSpPr>
          <p:nvPr/>
        </p:nvCxnSpPr>
        <p:spPr>
          <a:xfrm rot="5400000" flipV="1">
            <a:off x="4816574" y="5985938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​​コネクタ(S) 72">
            <a:extLst>
              <a:ext uri="{FF2B5EF4-FFF2-40B4-BE49-F238E27FC236}">
                <a16:creationId xmlns:a16="http://schemas.microsoft.com/office/drawing/2014/main" id="{869B5185-8259-4190-8146-7C17D502563B}"/>
              </a:ext>
            </a:extLst>
          </p:cNvPr>
          <p:cNvCxnSpPr>
            <a:cxnSpLocks/>
          </p:cNvCxnSpPr>
          <p:nvPr userDrawn="1"/>
        </p:nvCxnSpPr>
        <p:spPr>
          <a:xfrm>
            <a:off x="2296648" y="1831028"/>
            <a:ext cx="2297393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プレースホルダー 6">
            <a:extLst>
              <a:ext uri="{FF2B5EF4-FFF2-40B4-BE49-F238E27FC236}">
                <a16:creationId xmlns:a16="http://schemas.microsoft.com/office/drawing/2014/main" id="{ABA886CA-7502-4CE8-86BA-15EC28ED91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0783" y="4818860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5" name="図プレースホルダー 120">
            <a:extLst>
              <a:ext uri="{FF2B5EF4-FFF2-40B4-BE49-F238E27FC236}">
                <a16:creationId xmlns:a16="http://schemas.microsoft.com/office/drawing/2014/main" id="{5909A7EB-19DD-45F7-8CBB-A13E14185C3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20782" y="4124113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6" name="テキスト プレースホルダー 6">
            <a:extLst>
              <a:ext uri="{FF2B5EF4-FFF2-40B4-BE49-F238E27FC236}">
                <a16:creationId xmlns:a16="http://schemas.microsoft.com/office/drawing/2014/main" id="{BCD2BCD7-189A-4809-9002-09C96F6078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0671" y="8282190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7" name="図プレースホルダー 120">
            <a:extLst>
              <a:ext uri="{FF2B5EF4-FFF2-40B4-BE49-F238E27FC236}">
                <a16:creationId xmlns:a16="http://schemas.microsoft.com/office/drawing/2014/main" id="{B03AB294-2264-40A5-94E9-DD3795FE07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00670" y="7587443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78" name="テキスト プレースホルダー 6">
            <a:extLst>
              <a:ext uri="{FF2B5EF4-FFF2-40B4-BE49-F238E27FC236}">
                <a16:creationId xmlns:a16="http://schemas.microsoft.com/office/drawing/2014/main" id="{200C3C2B-D246-4C78-86F6-C6006F5202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20783" y="8286660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9" name="図プレースホルダー 120">
            <a:extLst>
              <a:ext uri="{FF2B5EF4-FFF2-40B4-BE49-F238E27FC236}">
                <a16:creationId xmlns:a16="http://schemas.microsoft.com/office/drawing/2014/main" id="{5DE9B1F1-CC13-4D1E-8BDD-8B53D060D16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20782" y="7591911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31812839-C09D-495B-975B-4303FF5FA3C8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24" name="直線​​コネクタ 23">
              <a:extLst>
                <a:ext uri="{FF2B5EF4-FFF2-40B4-BE49-F238E27FC236}">
                  <a16:creationId xmlns:a16="http://schemas.microsoft.com/office/drawing/2014/main" id="{177FC4AD-0010-498A-8770-6FD189A90FD3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​​コネクタ(S) 24">
              <a:extLst>
                <a:ext uri="{FF2B5EF4-FFF2-40B4-BE49-F238E27FC236}">
                  <a16:creationId xmlns:a16="http://schemas.microsoft.com/office/drawing/2014/main" id="{4DBBB159-8D6B-4F96-90A5-36F20908341B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74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飾り付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図プレースホルダー 120">
            <a:extLst>
              <a:ext uri="{FF2B5EF4-FFF2-40B4-BE49-F238E27FC236}">
                <a16:creationId xmlns:a16="http://schemas.microsoft.com/office/drawing/2014/main" id="{5DAB3C10-2275-49FD-9AC6-34E7A6642B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500000">
            <a:off x="2573273" y="5028391"/>
            <a:ext cx="3567716" cy="386502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1" name="図プレースホルダー 120">
            <a:extLst>
              <a:ext uri="{FF2B5EF4-FFF2-40B4-BE49-F238E27FC236}">
                <a16:creationId xmlns:a16="http://schemas.microsoft.com/office/drawing/2014/main" id="{5A969C88-51E9-4142-B4EF-4C986F07F5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200000">
            <a:off x="695775" y="5308634"/>
            <a:ext cx="3513660" cy="380646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30" name="図プレースホルダー 120">
            <a:extLst>
              <a:ext uri="{FF2B5EF4-FFF2-40B4-BE49-F238E27FC236}">
                <a16:creationId xmlns:a16="http://schemas.microsoft.com/office/drawing/2014/main" id="{5643A599-A60B-4210-808A-52619EA551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400000">
            <a:off x="3028156" y="1707004"/>
            <a:ext cx="3324463" cy="360150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9" name="図プレースホルダー 120">
            <a:extLst>
              <a:ext uri="{FF2B5EF4-FFF2-40B4-BE49-F238E27FC236}">
                <a16:creationId xmlns:a16="http://schemas.microsoft.com/office/drawing/2014/main" id="{B0C1CDF1-647D-44A0-81B5-94D3E3F9F1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346" y="1493924"/>
            <a:ext cx="3729885" cy="404070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A4465E-5DE2-40D5-88B0-F6625902CE9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1489" y="741945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09641-C28A-4380-92F9-5D4A36B1B09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589EA8A1-BF27-4A78-8CE7-7726E9BBF388}" type="datetime1">
              <a:rPr lang="ja-JP" altLang="en-US" smtClean="0"/>
              <a:t>2025/10/23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F79EF-B8B2-4FB1-8468-CB235D10FC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02092E-19C5-43DE-9F10-95BD27FFDE6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28" name="直線​​コネクタ(S) 27">
            <a:extLst>
              <a:ext uri="{FF2B5EF4-FFF2-40B4-BE49-F238E27FC236}">
                <a16:creationId xmlns:a16="http://schemas.microsoft.com/office/drawing/2014/main" id="{F727AA32-3706-442C-A8FE-9A254B91964D}"/>
              </a:ext>
            </a:extLst>
          </p:cNvPr>
          <p:cNvCxnSpPr>
            <a:cxnSpLocks/>
          </p:cNvCxnSpPr>
          <p:nvPr userDrawn="1"/>
        </p:nvCxnSpPr>
        <p:spPr>
          <a:xfrm>
            <a:off x="1255127" y="1674456"/>
            <a:ext cx="4511199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47A2B52A-1A2A-4995-A39F-37CF9C9C4409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2" name="直線​​コネクタ(S) 11">
              <a:extLst>
                <a:ext uri="{FF2B5EF4-FFF2-40B4-BE49-F238E27FC236}">
                  <a16:creationId xmlns:a16="http://schemas.microsoft.com/office/drawing/2014/main" id="{E27CAF34-4814-4BB2-86C5-7DC7A91980AC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(S) 12">
              <a:extLst>
                <a:ext uri="{FF2B5EF4-FFF2-40B4-BE49-F238E27FC236}">
                  <a16:creationId xmlns:a16="http://schemas.microsoft.com/office/drawing/2014/main" id="{246C007C-02A5-4DD5-AE30-3F9BCBE80300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7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EC1CAC2F-4491-4523-94EC-B53849152DDC}"/>
              </a:ext>
            </a:extLst>
          </p:cNvPr>
          <p:cNvSpPr/>
          <p:nvPr userDrawn="1"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BA817E90-A11C-46D8-BCA0-CE116AC66AA2}"/>
              </a:ext>
            </a:extLst>
          </p:cNvPr>
          <p:cNvGrpSpPr/>
          <p:nvPr userDrawn="1"/>
        </p:nvGrpSpPr>
        <p:grpSpPr>
          <a:xfrm>
            <a:off x="-20432" y="-34578"/>
            <a:ext cx="6936213" cy="9940579"/>
            <a:chOff x="-27216" y="-42515"/>
            <a:chExt cx="9238651" cy="12221815"/>
          </a:xfrm>
        </p:grpSpPr>
        <p:pic>
          <p:nvPicPr>
            <p:cNvPr id="9" name="グラフィック 8" descr="雪の結晶">
              <a:extLst>
                <a:ext uri="{FF2B5EF4-FFF2-40B4-BE49-F238E27FC236}">
                  <a16:creationId xmlns:a16="http://schemas.microsoft.com/office/drawing/2014/main" id="{1CF476D3-BF7A-4B82-A707-92E5DAAEF3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625" y="99971"/>
              <a:ext cx="540000" cy="540000"/>
            </a:xfrm>
            <a:prstGeom prst="rect">
              <a:avLst/>
            </a:prstGeom>
          </p:spPr>
        </p:pic>
        <p:pic>
          <p:nvPicPr>
            <p:cNvPr id="10" name="グラフィック 9" descr="雪の結晶">
              <a:extLst>
                <a:ext uri="{FF2B5EF4-FFF2-40B4-BE49-F238E27FC236}">
                  <a16:creationId xmlns:a16="http://schemas.microsoft.com/office/drawing/2014/main" id="{2534A18D-30CC-4C53-9C31-B00BB2B78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625" y="1379913"/>
              <a:ext cx="540000" cy="540000"/>
            </a:xfrm>
            <a:prstGeom prst="rect">
              <a:avLst/>
            </a:prstGeom>
          </p:spPr>
        </p:pic>
        <p:pic>
          <p:nvPicPr>
            <p:cNvPr id="11" name="グラフィック 10" descr="雪の結晶">
              <a:extLst>
                <a:ext uri="{FF2B5EF4-FFF2-40B4-BE49-F238E27FC236}">
                  <a16:creationId xmlns:a16="http://schemas.microsoft.com/office/drawing/2014/main" id="{8ED7D15F-E310-4780-9932-11F5034819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85623" y="-42515"/>
              <a:ext cx="540000" cy="540000"/>
            </a:xfrm>
            <a:prstGeom prst="rect">
              <a:avLst/>
            </a:prstGeom>
          </p:spPr>
        </p:pic>
        <p:pic>
          <p:nvPicPr>
            <p:cNvPr id="12" name="グラフィック 11" descr="雪の結晶">
              <a:extLst>
                <a:ext uri="{FF2B5EF4-FFF2-40B4-BE49-F238E27FC236}">
                  <a16:creationId xmlns:a16="http://schemas.microsoft.com/office/drawing/2014/main" id="{C57A0C24-F4A1-4CD0-9709-EC4C51CD1F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27216" y="2625347"/>
              <a:ext cx="540000" cy="540000"/>
            </a:xfrm>
            <a:prstGeom prst="rect">
              <a:avLst/>
            </a:prstGeom>
          </p:spPr>
        </p:pic>
        <p:pic>
          <p:nvPicPr>
            <p:cNvPr id="13" name="グラフィック 12" descr="雪の結晶">
              <a:extLst>
                <a:ext uri="{FF2B5EF4-FFF2-40B4-BE49-F238E27FC236}">
                  <a16:creationId xmlns:a16="http://schemas.microsoft.com/office/drawing/2014/main" id="{B6F99821-9153-4F93-9C9E-42C73FAE4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13252" y="369971"/>
              <a:ext cx="540000" cy="540000"/>
            </a:xfrm>
            <a:prstGeom prst="rect">
              <a:avLst/>
            </a:prstGeom>
          </p:spPr>
        </p:pic>
        <p:pic>
          <p:nvPicPr>
            <p:cNvPr id="14" name="グラフィック 13" descr="雪の結晶">
              <a:extLst>
                <a:ext uri="{FF2B5EF4-FFF2-40B4-BE49-F238E27FC236}">
                  <a16:creationId xmlns:a16="http://schemas.microsoft.com/office/drawing/2014/main" id="{2E49CB4D-541E-418B-BF43-8BA2F69928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35423"/>
            <a:stretch/>
          </p:blipFill>
          <p:spPr>
            <a:xfrm>
              <a:off x="3311246" y="0"/>
              <a:ext cx="540000" cy="348714"/>
            </a:xfrm>
            <a:prstGeom prst="rect">
              <a:avLst/>
            </a:prstGeom>
          </p:spPr>
        </p:pic>
        <p:pic>
          <p:nvPicPr>
            <p:cNvPr id="15" name="グラフィック 14" descr="雪の結晶">
              <a:extLst>
                <a:ext uri="{FF2B5EF4-FFF2-40B4-BE49-F238E27FC236}">
                  <a16:creationId xmlns:a16="http://schemas.microsoft.com/office/drawing/2014/main" id="{FFF6766D-2561-4186-AB70-9D87E52B60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46726"/>
            <a:stretch/>
          </p:blipFill>
          <p:spPr>
            <a:xfrm>
              <a:off x="0" y="3536301"/>
              <a:ext cx="393152" cy="737975"/>
            </a:xfrm>
            <a:prstGeom prst="rect">
              <a:avLst/>
            </a:prstGeom>
          </p:spPr>
        </p:pic>
        <p:pic>
          <p:nvPicPr>
            <p:cNvPr id="16" name="グラフィック 15" descr="雪の結晶">
              <a:extLst>
                <a:ext uri="{FF2B5EF4-FFF2-40B4-BE49-F238E27FC236}">
                  <a16:creationId xmlns:a16="http://schemas.microsoft.com/office/drawing/2014/main" id="{ABF214BB-243E-4BA1-A0B4-3F8DEF4FC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7205" y="4326338"/>
              <a:ext cx="540000" cy="540000"/>
            </a:xfrm>
            <a:prstGeom prst="rect">
              <a:avLst/>
            </a:prstGeom>
          </p:spPr>
        </p:pic>
        <p:pic>
          <p:nvPicPr>
            <p:cNvPr id="17" name="グラフィック 16" descr="雪の結晶">
              <a:extLst>
                <a:ext uri="{FF2B5EF4-FFF2-40B4-BE49-F238E27FC236}">
                  <a16:creationId xmlns:a16="http://schemas.microsoft.com/office/drawing/2014/main" id="{A1A564E5-A987-48EB-B0E6-920987CBF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29085" y="190979"/>
              <a:ext cx="1055411" cy="1055411"/>
            </a:xfrm>
            <a:prstGeom prst="rect">
              <a:avLst/>
            </a:prstGeom>
          </p:spPr>
        </p:pic>
        <p:pic>
          <p:nvPicPr>
            <p:cNvPr id="18" name="グラフィック 17" descr="雪の結晶">
              <a:extLst>
                <a:ext uri="{FF2B5EF4-FFF2-40B4-BE49-F238E27FC236}">
                  <a16:creationId xmlns:a16="http://schemas.microsoft.com/office/drawing/2014/main" id="{6AA53F7C-5E32-4784-B5A9-2DED131C94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50000"/>
            <a:stretch/>
          </p:blipFill>
          <p:spPr>
            <a:xfrm>
              <a:off x="8606768" y="6089650"/>
              <a:ext cx="527707" cy="1055411"/>
            </a:xfrm>
            <a:prstGeom prst="rect">
              <a:avLst/>
            </a:prstGeom>
          </p:spPr>
        </p:pic>
        <p:pic>
          <p:nvPicPr>
            <p:cNvPr id="19" name="グラフィック 18" descr="雪の結晶">
              <a:extLst>
                <a:ext uri="{FF2B5EF4-FFF2-40B4-BE49-F238E27FC236}">
                  <a16:creationId xmlns:a16="http://schemas.microsoft.com/office/drawing/2014/main" id="{08B18A82-AAB0-4C9A-A07B-5E809EF12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74492" y="400742"/>
              <a:ext cx="540000" cy="540000"/>
            </a:xfrm>
            <a:prstGeom prst="rect">
              <a:avLst/>
            </a:prstGeom>
          </p:spPr>
        </p:pic>
        <p:pic>
          <p:nvPicPr>
            <p:cNvPr id="20" name="グラフィック 19" descr="雪の結晶">
              <a:extLst>
                <a:ext uri="{FF2B5EF4-FFF2-40B4-BE49-F238E27FC236}">
                  <a16:creationId xmlns:a16="http://schemas.microsoft.com/office/drawing/2014/main" id="{D53DEC00-1C3D-45FF-A614-C69C1E492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38680" y="27285"/>
              <a:ext cx="540000" cy="540000"/>
            </a:xfrm>
            <a:prstGeom prst="rect">
              <a:avLst/>
            </a:prstGeom>
          </p:spPr>
        </p:pic>
        <p:pic>
          <p:nvPicPr>
            <p:cNvPr id="21" name="グラフィック 20" descr="雪の結晶">
              <a:extLst>
                <a:ext uri="{FF2B5EF4-FFF2-40B4-BE49-F238E27FC236}">
                  <a16:creationId xmlns:a16="http://schemas.microsoft.com/office/drawing/2014/main" id="{5D16B9C1-4DD7-44AB-AF69-F4595259F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01435" y="4809708"/>
              <a:ext cx="540000" cy="540000"/>
            </a:xfrm>
            <a:prstGeom prst="rect">
              <a:avLst/>
            </a:prstGeom>
          </p:spPr>
        </p:pic>
        <p:pic>
          <p:nvPicPr>
            <p:cNvPr id="22" name="グラフィック 21" descr="雪の結晶">
              <a:extLst>
                <a:ext uri="{FF2B5EF4-FFF2-40B4-BE49-F238E27FC236}">
                  <a16:creationId xmlns:a16="http://schemas.microsoft.com/office/drawing/2014/main" id="{23D175C3-625C-4BBD-9AD6-32899DBCA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994" y="5233265"/>
              <a:ext cx="540000" cy="540000"/>
            </a:xfrm>
            <a:prstGeom prst="rect">
              <a:avLst/>
            </a:prstGeom>
          </p:spPr>
        </p:pic>
        <p:pic>
          <p:nvPicPr>
            <p:cNvPr id="23" name="グラフィック 22" descr="雪の結晶">
              <a:extLst>
                <a:ext uri="{FF2B5EF4-FFF2-40B4-BE49-F238E27FC236}">
                  <a16:creationId xmlns:a16="http://schemas.microsoft.com/office/drawing/2014/main" id="{0657D6A6-4DB4-48BE-9AAF-7D10C424C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71435" y="3266301"/>
              <a:ext cx="540000" cy="540000"/>
            </a:xfrm>
            <a:prstGeom prst="rect">
              <a:avLst/>
            </a:prstGeom>
          </p:spPr>
        </p:pic>
        <p:pic>
          <p:nvPicPr>
            <p:cNvPr id="24" name="グラフィック 23" descr="雪の結晶">
              <a:extLst>
                <a:ext uri="{FF2B5EF4-FFF2-40B4-BE49-F238E27FC236}">
                  <a16:creationId xmlns:a16="http://schemas.microsoft.com/office/drawing/2014/main" id="{7F3DA9DC-3FF0-4F36-AF94-A18BFC3E1B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44947"/>
            <a:stretch/>
          </p:blipFill>
          <p:spPr>
            <a:xfrm>
              <a:off x="8607115" y="-1"/>
              <a:ext cx="540000" cy="297285"/>
            </a:xfrm>
            <a:prstGeom prst="rect">
              <a:avLst/>
            </a:prstGeom>
          </p:spPr>
        </p:pic>
        <p:pic>
          <p:nvPicPr>
            <p:cNvPr id="25" name="グラフィック 24" descr="雪の結晶">
              <a:extLst>
                <a:ext uri="{FF2B5EF4-FFF2-40B4-BE49-F238E27FC236}">
                  <a16:creationId xmlns:a16="http://schemas.microsoft.com/office/drawing/2014/main" id="{7F56FF19-CD07-4A0A-BE38-4361A85C49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71322" y="7711771"/>
              <a:ext cx="540000" cy="540000"/>
            </a:xfrm>
            <a:prstGeom prst="rect">
              <a:avLst/>
            </a:prstGeom>
          </p:spPr>
        </p:pic>
        <p:pic>
          <p:nvPicPr>
            <p:cNvPr id="26" name="グラフィック 25" descr="雪の結晶">
              <a:extLst>
                <a:ext uri="{FF2B5EF4-FFF2-40B4-BE49-F238E27FC236}">
                  <a16:creationId xmlns:a16="http://schemas.microsoft.com/office/drawing/2014/main" id="{F9EA6310-B014-4F72-B865-18248D66AF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42481"/>
            <a:stretch/>
          </p:blipFill>
          <p:spPr>
            <a:xfrm>
              <a:off x="-6321" y="6070527"/>
              <a:ext cx="552945" cy="961320"/>
            </a:xfrm>
            <a:prstGeom prst="rect">
              <a:avLst/>
            </a:prstGeom>
          </p:spPr>
        </p:pic>
        <p:pic>
          <p:nvPicPr>
            <p:cNvPr id="27" name="グラフィック 26" descr="雪の結晶">
              <a:extLst>
                <a:ext uri="{FF2B5EF4-FFF2-40B4-BE49-F238E27FC236}">
                  <a16:creationId xmlns:a16="http://schemas.microsoft.com/office/drawing/2014/main" id="{0F0C45A7-9DE1-456C-994B-12E2C0543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625" y="9412034"/>
              <a:ext cx="540000" cy="540000"/>
            </a:xfrm>
            <a:prstGeom prst="rect">
              <a:avLst/>
            </a:prstGeom>
          </p:spPr>
        </p:pic>
        <p:pic>
          <p:nvPicPr>
            <p:cNvPr id="28" name="グラフィック 27" descr="雪の結晶">
              <a:extLst>
                <a:ext uri="{FF2B5EF4-FFF2-40B4-BE49-F238E27FC236}">
                  <a16:creationId xmlns:a16="http://schemas.microsoft.com/office/drawing/2014/main" id="{6B593428-6415-4BC3-B6E9-28625B3134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398"/>
            <a:stretch/>
          </p:blipFill>
          <p:spPr>
            <a:xfrm>
              <a:off x="-1966" y="8288098"/>
              <a:ext cx="397450" cy="540000"/>
            </a:xfrm>
            <a:prstGeom prst="rect">
              <a:avLst/>
            </a:prstGeom>
          </p:spPr>
        </p:pic>
        <p:pic>
          <p:nvPicPr>
            <p:cNvPr id="29" name="グラフィック 28" descr="雪の結晶">
              <a:extLst>
                <a:ext uri="{FF2B5EF4-FFF2-40B4-BE49-F238E27FC236}">
                  <a16:creationId xmlns:a16="http://schemas.microsoft.com/office/drawing/2014/main" id="{F126FAC5-932F-468B-9A40-5F0142416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08248" y="9205001"/>
              <a:ext cx="540000" cy="540000"/>
            </a:xfrm>
            <a:prstGeom prst="rect">
              <a:avLst/>
            </a:prstGeom>
          </p:spPr>
        </p:pic>
        <p:pic>
          <p:nvPicPr>
            <p:cNvPr id="30" name="グラフィック 29" descr="雪の結晶">
              <a:extLst>
                <a:ext uri="{FF2B5EF4-FFF2-40B4-BE49-F238E27FC236}">
                  <a16:creationId xmlns:a16="http://schemas.microsoft.com/office/drawing/2014/main" id="{B3CE65E3-299E-47D7-BB4D-C99F3361A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8472" y="7361398"/>
              <a:ext cx="540000" cy="540000"/>
            </a:xfrm>
            <a:prstGeom prst="rect">
              <a:avLst/>
            </a:prstGeom>
          </p:spPr>
        </p:pic>
        <p:pic>
          <p:nvPicPr>
            <p:cNvPr id="31" name="グラフィック 30" descr="雪の結晶">
              <a:extLst>
                <a:ext uri="{FF2B5EF4-FFF2-40B4-BE49-F238E27FC236}">
                  <a16:creationId xmlns:a16="http://schemas.microsoft.com/office/drawing/2014/main" id="{C54E59E2-824D-478E-9F97-5AE5E46B9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67269" y="1691846"/>
              <a:ext cx="540000" cy="540000"/>
            </a:xfrm>
            <a:prstGeom prst="rect">
              <a:avLst/>
            </a:prstGeom>
          </p:spPr>
        </p:pic>
        <p:pic>
          <p:nvPicPr>
            <p:cNvPr id="32" name="グラフィック 31" descr="雪の結晶">
              <a:extLst>
                <a:ext uri="{FF2B5EF4-FFF2-40B4-BE49-F238E27FC236}">
                  <a16:creationId xmlns:a16="http://schemas.microsoft.com/office/drawing/2014/main" id="{62A7A35E-F93B-4049-93AA-24443F73DB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45239"/>
            <a:stretch/>
          </p:blipFill>
          <p:spPr>
            <a:xfrm>
              <a:off x="8838768" y="977857"/>
              <a:ext cx="295707" cy="540000"/>
            </a:xfrm>
            <a:prstGeom prst="rect">
              <a:avLst/>
            </a:prstGeom>
          </p:spPr>
        </p:pic>
        <p:pic>
          <p:nvPicPr>
            <p:cNvPr id="33" name="グラフィック 32" descr="雪の結晶">
              <a:extLst>
                <a:ext uri="{FF2B5EF4-FFF2-40B4-BE49-F238E27FC236}">
                  <a16:creationId xmlns:a16="http://schemas.microsoft.com/office/drawing/2014/main" id="{5618705F-CC28-498A-9BD0-5D7BB388E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85623" y="11274507"/>
              <a:ext cx="769024" cy="769024"/>
            </a:xfrm>
            <a:prstGeom prst="rect">
              <a:avLst/>
            </a:prstGeom>
          </p:spPr>
        </p:pic>
        <p:pic>
          <p:nvPicPr>
            <p:cNvPr id="34" name="グラフィック 33" descr="雪の結晶">
              <a:extLst>
                <a:ext uri="{FF2B5EF4-FFF2-40B4-BE49-F238E27FC236}">
                  <a16:creationId xmlns:a16="http://schemas.microsoft.com/office/drawing/2014/main" id="{261060D7-F10A-40EC-B539-C141A26FC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28871"/>
            <a:stretch/>
          </p:blipFill>
          <p:spPr>
            <a:xfrm>
              <a:off x="2632392" y="11795205"/>
              <a:ext cx="540000" cy="384095"/>
            </a:xfrm>
            <a:prstGeom prst="rect">
              <a:avLst/>
            </a:prstGeom>
          </p:spPr>
        </p:pic>
        <p:pic>
          <p:nvPicPr>
            <p:cNvPr id="35" name="グラフィック 34" descr="雪の結晶">
              <a:extLst>
                <a:ext uri="{FF2B5EF4-FFF2-40B4-BE49-F238E27FC236}">
                  <a16:creationId xmlns:a16="http://schemas.microsoft.com/office/drawing/2014/main" id="{9A1A98D3-B294-49C5-994D-818D87DC9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32928"/>
            <a:stretch/>
          </p:blipFill>
          <p:spPr>
            <a:xfrm>
              <a:off x="4843422" y="11428990"/>
              <a:ext cx="1118662" cy="750310"/>
            </a:xfrm>
            <a:prstGeom prst="rect">
              <a:avLst/>
            </a:prstGeom>
          </p:spPr>
        </p:pic>
        <p:pic>
          <p:nvPicPr>
            <p:cNvPr id="36" name="グラフィック 35" descr="雪の結晶">
              <a:extLst>
                <a:ext uri="{FF2B5EF4-FFF2-40B4-BE49-F238E27FC236}">
                  <a16:creationId xmlns:a16="http://schemas.microsoft.com/office/drawing/2014/main" id="{CC4653E3-2F43-4127-BFA6-1253021DC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37613" y="11286974"/>
              <a:ext cx="540000" cy="540000"/>
            </a:xfrm>
            <a:prstGeom prst="rect">
              <a:avLst/>
            </a:prstGeom>
          </p:spPr>
        </p:pic>
        <p:pic>
          <p:nvPicPr>
            <p:cNvPr id="37" name="グラフィック 36" descr="雪の結晶">
              <a:extLst>
                <a:ext uri="{FF2B5EF4-FFF2-40B4-BE49-F238E27FC236}">
                  <a16:creationId xmlns:a16="http://schemas.microsoft.com/office/drawing/2014/main" id="{197BA425-8D40-4FF9-A10A-5C82B73AD3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24857"/>
            <a:stretch/>
          </p:blipFill>
          <p:spPr>
            <a:xfrm>
              <a:off x="345355" y="11773531"/>
              <a:ext cx="540000" cy="405769"/>
            </a:xfrm>
            <a:prstGeom prst="rect">
              <a:avLst/>
            </a:prstGeom>
          </p:spPr>
        </p:pic>
        <p:pic>
          <p:nvPicPr>
            <p:cNvPr id="38" name="グラフィック 37" descr="雪の結晶">
              <a:extLst>
                <a:ext uri="{FF2B5EF4-FFF2-40B4-BE49-F238E27FC236}">
                  <a16:creationId xmlns:a16="http://schemas.microsoft.com/office/drawing/2014/main" id="{6494EBE2-1618-4895-90F3-72B757077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625" y="10428423"/>
              <a:ext cx="540000" cy="540000"/>
            </a:xfrm>
            <a:prstGeom prst="rect">
              <a:avLst/>
            </a:prstGeom>
          </p:spPr>
        </p:pic>
        <p:pic>
          <p:nvPicPr>
            <p:cNvPr id="39" name="グラフィック 38" descr="雪の結晶">
              <a:extLst>
                <a:ext uri="{FF2B5EF4-FFF2-40B4-BE49-F238E27FC236}">
                  <a16:creationId xmlns:a16="http://schemas.microsoft.com/office/drawing/2014/main" id="{F2BE6DBF-DA5A-4C26-870E-2870B1E3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40507" y="10942396"/>
              <a:ext cx="1118662" cy="1118662"/>
            </a:xfrm>
            <a:prstGeom prst="rect">
              <a:avLst/>
            </a:prstGeom>
          </p:spPr>
        </p:pic>
        <p:pic>
          <p:nvPicPr>
            <p:cNvPr id="40" name="グラフィック 39" descr="雪の結晶">
              <a:extLst>
                <a:ext uri="{FF2B5EF4-FFF2-40B4-BE49-F238E27FC236}">
                  <a16:creationId xmlns:a16="http://schemas.microsoft.com/office/drawing/2014/main" id="{91FE1328-5069-44F3-985B-1E4E650953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50000"/>
            <a:stretch/>
          </p:blipFill>
          <p:spPr>
            <a:xfrm>
              <a:off x="6523375" y="11909300"/>
              <a:ext cx="540000" cy="270000"/>
            </a:xfrm>
            <a:prstGeom prst="rect">
              <a:avLst/>
            </a:prstGeom>
          </p:spPr>
        </p:pic>
        <p:pic>
          <p:nvPicPr>
            <p:cNvPr id="41" name="グラフィック 40" descr="雪の結晶">
              <a:extLst>
                <a:ext uri="{FF2B5EF4-FFF2-40B4-BE49-F238E27FC236}">
                  <a16:creationId xmlns:a16="http://schemas.microsoft.com/office/drawing/2014/main" id="{64FF0BC3-5218-4D0D-8CF5-FF5D831250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42899"/>
            <a:stretch/>
          </p:blipFill>
          <p:spPr>
            <a:xfrm>
              <a:off x="8838768" y="10687773"/>
              <a:ext cx="308347" cy="540000"/>
            </a:xfrm>
            <a:prstGeom prst="rect">
              <a:avLst/>
            </a:prstGeom>
          </p:spPr>
        </p:pic>
      </p:grpSp>
      <p:sp>
        <p:nvSpPr>
          <p:cNvPr id="42" name="長方形 41">
            <a:extLst>
              <a:ext uri="{FF2B5EF4-FFF2-40B4-BE49-F238E27FC236}">
                <a16:creationId xmlns:a16="http://schemas.microsoft.com/office/drawing/2014/main" id="{BA77E9A4-CCF9-46E0-90E9-E7D1B107AB36}"/>
              </a:ext>
            </a:extLst>
          </p:cNvPr>
          <p:cNvSpPr/>
          <p:nvPr userDrawn="1"/>
        </p:nvSpPr>
        <p:spPr>
          <a:xfrm>
            <a:off x="511752" y="541576"/>
            <a:ext cx="5834496" cy="881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C908F1-F821-4B33-9AC2-1F457C9F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8435"/>
            <a:ext cx="5915025" cy="184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2403AB-A61E-48B7-9DC2-9B49460C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5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4F50D2-CA65-41C9-864C-062D39462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4497F1C-C402-4B2D-8044-5372D39197BF}" type="datetime1">
              <a:rPr lang="ja-JP" altLang="en-US" smtClean="0">
                <a:ea typeface="Meiryo UI" panose="020B0604030504040204" pitchFamily="50" charset="-128"/>
              </a:rPr>
              <a:t>2025/10/23</a:t>
            </a:fld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875A5-5C90-47C0-A72E-29C592992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939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828966-755D-4A5D-8C42-CD22F4CC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4924" y="9355527"/>
            <a:ext cx="508154" cy="55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2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grpSp>
        <p:nvGrpSpPr>
          <p:cNvPr id="44" name="グループ 43">
            <a:extLst>
              <a:ext uri="{FF2B5EF4-FFF2-40B4-BE49-F238E27FC236}">
                <a16:creationId xmlns:a16="http://schemas.microsoft.com/office/drawing/2014/main" id="{F95AA267-069F-4050-AB2A-7679A8903118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45" name="直線​​コネクタ(S) 44">
              <a:extLst>
                <a:ext uri="{FF2B5EF4-FFF2-40B4-BE49-F238E27FC236}">
                  <a16:creationId xmlns:a16="http://schemas.microsoft.com/office/drawing/2014/main" id="{F1148AD6-EBBC-413D-9F22-AE4CF38A7BFD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​​コネクタ(S) 45">
              <a:extLst>
                <a:ext uri="{FF2B5EF4-FFF2-40B4-BE49-F238E27FC236}">
                  <a16:creationId xmlns:a16="http://schemas.microsoft.com/office/drawing/2014/main" id="{3D379386-4E33-4975-BAFC-EA704D9F66E2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2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2" r:id="rId6"/>
    <p:sldLayoutId id="2147483663" r:id="rId7"/>
    <p:sldLayoutId id="2147483664" r:id="rId8"/>
    <p:sldLayoutId id="2147483665" r:id="rId9"/>
  </p:sldLayoutIdLst>
  <p:hf hdr="0" ftr="0" dt="0"/>
  <p:txStyles>
    <p:titleStyle>
      <a:lvl1pPr algn="ctr" defTabSz="1219100" rtl="0" eaLnBrk="1" latinLnBrk="0" hangingPunct="1">
        <a:lnSpc>
          <a:spcPct val="90000"/>
        </a:lnSpc>
        <a:spcBef>
          <a:spcPct val="0"/>
        </a:spcBef>
        <a:buNone/>
        <a:defRPr kumimoji="1" sz="4655" b="0" kern="1200">
          <a:solidFill>
            <a:schemeClr val="bg2"/>
          </a:solidFill>
          <a:latin typeface="Meiryo UI" panose="020B0604030504040204" pitchFamily="50" charset="-128"/>
          <a:ea typeface="+mj-ea"/>
          <a:cs typeface="+mj-cs"/>
        </a:defRPr>
      </a:lvl1pPr>
    </p:titleStyle>
    <p:bodyStyle>
      <a:lvl1pPr marL="304775" indent="-304775" algn="l" defTabSz="121910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4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9143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52387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21334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7429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3525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2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EC1CAC2F-4491-4523-94EC-B53849152DDC}"/>
              </a:ext>
            </a:extLst>
          </p:cNvPr>
          <p:cNvSpPr/>
          <p:nvPr userDrawn="1"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BA817E90-A11C-46D8-BCA0-CE116AC66AA2}"/>
              </a:ext>
            </a:extLst>
          </p:cNvPr>
          <p:cNvGrpSpPr/>
          <p:nvPr userDrawn="1"/>
        </p:nvGrpSpPr>
        <p:grpSpPr>
          <a:xfrm>
            <a:off x="-20432" y="-34578"/>
            <a:ext cx="6936213" cy="9940579"/>
            <a:chOff x="-27216" y="-42515"/>
            <a:chExt cx="9238651" cy="12221815"/>
          </a:xfrm>
        </p:grpSpPr>
        <p:pic>
          <p:nvPicPr>
            <p:cNvPr id="9" name="グラフィック 8" descr="雪の結晶">
              <a:extLst>
                <a:ext uri="{FF2B5EF4-FFF2-40B4-BE49-F238E27FC236}">
                  <a16:creationId xmlns:a16="http://schemas.microsoft.com/office/drawing/2014/main" id="{1CF476D3-BF7A-4B82-A707-92E5DAAEF3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625" y="99971"/>
              <a:ext cx="540000" cy="540000"/>
            </a:xfrm>
            <a:prstGeom prst="rect">
              <a:avLst/>
            </a:prstGeom>
          </p:spPr>
        </p:pic>
        <p:pic>
          <p:nvPicPr>
            <p:cNvPr id="10" name="グラフィック 9" descr="雪の結晶">
              <a:extLst>
                <a:ext uri="{FF2B5EF4-FFF2-40B4-BE49-F238E27FC236}">
                  <a16:creationId xmlns:a16="http://schemas.microsoft.com/office/drawing/2014/main" id="{2534A18D-30CC-4C53-9C31-B00BB2B78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625" y="1379913"/>
              <a:ext cx="540000" cy="540000"/>
            </a:xfrm>
            <a:prstGeom prst="rect">
              <a:avLst/>
            </a:prstGeom>
          </p:spPr>
        </p:pic>
        <p:pic>
          <p:nvPicPr>
            <p:cNvPr id="11" name="グラフィック 10" descr="雪の結晶">
              <a:extLst>
                <a:ext uri="{FF2B5EF4-FFF2-40B4-BE49-F238E27FC236}">
                  <a16:creationId xmlns:a16="http://schemas.microsoft.com/office/drawing/2014/main" id="{8ED7D15F-E310-4780-9932-11F5034819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5623" y="-42515"/>
              <a:ext cx="540000" cy="540000"/>
            </a:xfrm>
            <a:prstGeom prst="rect">
              <a:avLst/>
            </a:prstGeom>
          </p:spPr>
        </p:pic>
        <p:pic>
          <p:nvPicPr>
            <p:cNvPr id="12" name="グラフィック 11" descr="雪の結晶">
              <a:extLst>
                <a:ext uri="{FF2B5EF4-FFF2-40B4-BE49-F238E27FC236}">
                  <a16:creationId xmlns:a16="http://schemas.microsoft.com/office/drawing/2014/main" id="{C57A0C24-F4A1-4CD0-9709-EC4C51CD1F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7216" y="2625347"/>
              <a:ext cx="540000" cy="540000"/>
            </a:xfrm>
            <a:prstGeom prst="rect">
              <a:avLst/>
            </a:prstGeom>
          </p:spPr>
        </p:pic>
        <p:pic>
          <p:nvPicPr>
            <p:cNvPr id="13" name="グラフィック 12" descr="雪の結晶">
              <a:extLst>
                <a:ext uri="{FF2B5EF4-FFF2-40B4-BE49-F238E27FC236}">
                  <a16:creationId xmlns:a16="http://schemas.microsoft.com/office/drawing/2014/main" id="{B6F99821-9153-4F93-9C9E-42C73FAE4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3252" y="369971"/>
              <a:ext cx="540000" cy="540000"/>
            </a:xfrm>
            <a:prstGeom prst="rect">
              <a:avLst/>
            </a:prstGeom>
          </p:spPr>
        </p:pic>
        <p:pic>
          <p:nvPicPr>
            <p:cNvPr id="14" name="グラフィック 13" descr="雪の結晶">
              <a:extLst>
                <a:ext uri="{FF2B5EF4-FFF2-40B4-BE49-F238E27FC236}">
                  <a16:creationId xmlns:a16="http://schemas.microsoft.com/office/drawing/2014/main" id="{2E49CB4D-541E-418B-BF43-8BA2F69928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35423"/>
            <a:stretch/>
          </p:blipFill>
          <p:spPr>
            <a:xfrm>
              <a:off x="3311246" y="0"/>
              <a:ext cx="540000" cy="348714"/>
            </a:xfrm>
            <a:prstGeom prst="rect">
              <a:avLst/>
            </a:prstGeom>
          </p:spPr>
        </p:pic>
        <p:pic>
          <p:nvPicPr>
            <p:cNvPr id="15" name="グラフィック 14" descr="雪の結晶">
              <a:extLst>
                <a:ext uri="{FF2B5EF4-FFF2-40B4-BE49-F238E27FC236}">
                  <a16:creationId xmlns:a16="http://schemas.microsoft.com/office/drawing/2014/main" id="{FFF6766D-2561-4186-AB70-9D87E52B60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6726"/>
            <a:stretch/>
          </p:blipFill>
          <p:spPr>
            <a:xfrm>
              <a:off x="0" y="3536301"/>
              <a:ext cx="393152" cy="737975"/>
            </a:xfrm>
            <a:prstGeom prst="rect">
              <a:avLst/>
            </a:prstGeom>
          </p:spPr>
        </p:pic>
        <p:pic>
          <p:nvPicPr>
            <p:cNvPr id="16" name="グラフィック 15" descr="雪の結晶">
              <a:extLst>
                <a:ext uri="{FF2B5EF4-FFF2-40B4-BE49-F238E27FC236}">
                  <a16:creationId xmlns:a16="http://schemas.microsoft.com/office/drawing/2014/main" id="{ABF214BB-243E-4BA1-A0B4-3F8DEF4FC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205" y="4326338"/>
              <a:ext cx="540000" cy="540000"/>
            </a:xfrm>
            <a:prstGeom prst="rect">
              <a:avLst/>
            </a:prstGeom>
          </p:spPr>
        </p:pic>
        <p:pic>
          <p:nvPicPr>
            <p:cNvPr id="17" name="グラフィック 16" descr="雪の結晶">
              <a:extLst>
                <a:ext uri="{FF2B5EF4-FFF2-40B4-BE49-F238E27FC236}">
                  <a16:creationId xmlns:a16="http://schemas.microsoft.com/office/drawing/2014/main" id="{A1A564E5-A987-48EB-B0E6-920987CBF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9085" y="190979"/>
              <a:ext cx="1055411" cy="1055411"/>
            </a:xfrm>
            <a:prstGeom prst="rect">
              <a:avLst/>
            </a:prstGeom>
          </p:spPr>
        </p:pic>
        <p:pic>
          <p:nvPicPr>
            <p:cNvPr id="18" name="グラフィック 17" descr="雪の結晶">
              <a:extLst>
                <a:ext uri="{FF2B5EF4-FFF2-40B4-BE49-F238E27FC236}">
                  <a16:creationId xmlns:a16="http://schemas.microsoft.com/office/drawing/2014/main" id="{6AA53F7C-5E32-4784-B5A9-2DED131C94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50000"/>
            <a:stretch/>
          </p:blipFill>
          <p:spPr>
            <a:xfrm>
              <a:off x="8606768" y="6089650"/>
              <a:ext cx="527707" cy="1055411"/>
            </a:xfrm>
            <a:prstGeom prst="rect">
              <a:avLst/>
            </a:prstGeom>
          </p:spPr>
        </p:pic>
        <p:pic>
          <p:nvPicPr>
            <p:cNvPr id="19" name="グラフィック 18" descr="雪の結晶">
              <a:extLst>
                <a:ext uri="{FF2B5EF4-FFF2-40B4-BE49-F238E27FC236}">
                  <a16:creationId xmlns:a16="http://schemas.microsoft.com/office/drawing/2014/main" id="{08B18A82-AAB0-4C9A-A07B-5E809EF12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4492" y="400742"/>
              <a:ext cx="540000" cy="540000"/>
            </a:xfrm>
            <a:prstGeom prst="rect">
              <a:avLst/>
            </a:prstGeom>
          </p:spPr>
        </p:pic>
        <p:pic>
          <p:nvPicPr>
            <p:cNvPr id="20" name="グラフィック 19" descr="雪の結晶">
              <a:extLst>
                <a:ext uri="{FF2B5EF4-FFF2-40B4-BE49-F238E27FC236}">
                  <a16:creationId xmlns:a16="http://schemas.microsoft.com/office/drawing/2014/main" id="{D53DEC00-1C3D-45FF-A614-C69C1E492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38680" y="27285"/>
              <a:ext cx="540000" cy="540000"/>
            </a:xfrm>
            <a:prstGeom prst="rect">
              <a:avLst/>
            </a:prstGeom>
          </p:spPr>
        </p:pic>
        <p:pic>
          <p:nvPicPr>
            <p:cNvPr id="21" name="グラフィック 20" descr="雪の結晶">
              <a:extLst>
                <a:ext uri="{FF2B5EF4-FFF2-40B4-BE49-F238E27FC236}">
                  <a16:creationId xmlns:a16="http://schemas.microsoft.com/office/drawing/2014/main" id="{5D16B9C1-4DD7-44AB-AF69-F4595259F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01435" y="4809708"/>
              <a:ext cx="540000" cy="540000"/>
            </a:xfrm>
            <a:prstGeom prst="rect">
              <a:avLst/>
            </a:prstGeom>
          </p:spPr>
        </p:pic>
        <p:pic>
          <p:nvPicPr>
            <p:cNvPr id="22" name="グラフィック 21" descr="雪の結晶">
              <a:extLst>
                <a:ext uri="{FF2B5EF4-FFF2-40B4-BE49-F238E27FC236}">
                  <a16:creationId xmlns:a16="http://schemas.microsoft.com/office/drawing/2014/main" id="{23D175C3-625C-4BBD-9AD6-32899DBCA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4" y="5233265"/>
              <a:ext cx="540000" cy="540000"/>
            </a:xfrm>
            <a:prstGeom prst="rect">
              <a:avLst/>
            </a:prstGeom>
          </p:spPr>
        </p:pic>
        <p:pic>
          <p:nvPicPr>
            <p:cNvPr id="23" name="グラフィック 22" descr="雪の結晶">
              <a:extLst>
                <a:ext uri="{FF2B5EF4-FFF2-40B4-BE49-F238E27FC236}">
                  <a16:creationId xmlns:a16="http://schemas.microsoft.com/office/drawing/2014/main" id="{0657D6A6-4DB4-48BE-9AAF-7D10C424C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71435" y="3266301"/>
              <a:ext cx="540000" cy="540000"/>
            </a:xfrm>
            <a:prstGeom prst="rect">
              <a:avLst/>
            </a:prstGeom>
          </p:spPr>
        </p:pic>
        <p:pic>
          <p:nvPicPr>
            <p:cNvPr id="24" name="グラフィック 23" descr="雪の結晶">
              <a:extLst>
                <a:ext uri="{FF2B5EF4-FFF2-40B4-BE49-F238E27FC236}">
                  <a16:creationId xmlns:a16="http://schemas.microsoft.com/office/drawing/2014/main" id="{7F3DA9DC-3FF0-4F36-AF94-A18BFC3E1B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44947"/>
            <a:stretch/>
          </p:blipFill>
          <p:spPr>
            <a:xfrm>
              <a:off x="8607115" y="-1"/>
              <a:ext cx="540000" cy="297285"/>
            </a:xfrm>
            <a:prstGeom prst="rect">
              <a:avLst/>
            </a:prstGeom>
          </p:spPr>
        </p:pic>
        <p:pic>
          <p:nvPicPr>
            <p:cNvPr id="25" name="グラフィック 24" descr="雪の結晶">
              <a:extLst>
                <a:ext uri="{FF2B5EF4-FFF2-40B4-BE49-F238E27FC236}">
                  <a16:creationId xmlns:a16="http://schemas.microsoft.com/office/drawing/2014/main" id="{7F56FF19-CD07-4A0A-BE38-4361A85C49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71322" y="7711771"/>
              <a:ext cx="540000" cy="540000"/>
            </a:xfrm>
            <a:prstGeom prst="rect">
              <a:avLst/>
            </a:prstGeom>
          </p:spPr>
        </p:pic>
        <p:pic>
          <p:nvPicPr>
            <p:cNvPr id="26" name="グラフィック 25" descr="雪の結晶">
              <a:extLst>
                <a:ext uri="{FF2B5EF4-FFF2-40B4-BE49-F238E27FC236}">
                  <a16:creationId xmlns:a16="http://schemas.microsoft.com/office/drawing/2014/main" id="{F9EA6310-B014-4F72-B865-18248D66AF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2481"/>
            <a:stretch/>
          </p:blipFill>
          <p:spPr>
            <a:xfrm>
              <a:off x="-6321" y="6070527"/>
              <a:ext cx="552945" cy="961320"/>
            </a:xfrm>
            <a:prstGeom prst="rect">
              <a:avLst/>
            </a:prstGeom>
          </p:spPr>
        </p:pic>
        <p:pic>
          <p:nvPicPr>
            <p:cNvPr id="27" name="グラフィック 26" descr="雪の結晶">
              <a:extLst>
                <a:ext uri="{FF2B5EF4-FFF2-40B4-BE49-F238E27FC236}">
                  <a16:creationId xmlns:a16="http://schemas.microsoft.com/office/drawing/2014/main" id="{0F0C45A7-9DE1-456C-994B-12E2C0543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625" y="9412034"/>
              <a:ext cx="540000" cy="540000"/>
            </a:xfrm>
            <a:prstGeom prst="rect">
              <a:avLst/>
            </a:prstGeom>
          </p:spPr>
        </p:pic>
        <p:pic>
          <p:nvPicPr>
            <p:cNvPr id="28" name="グラフィック 27" descr="雪の結晶">
              <a:extLst>
                <a:ext uri="{FF2B5EF4-FFF2-40B4-BE49-F238E27FC236}">
                  <a16:creationId xmlns:a16="http://schemas.microsoft.com/office/drawing/2014/main" id="{6B593428-6415-4BC3-B6E9-28625B3134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398"/>
            <a:stretch/>
          </p:blipFill>
          <p:spPr>
            <a:xfrm>
              <a:off x="-1966" y="8288098"/>
              <a:ext cx="397450" cy="540000"/>
            </a:xfrm>
            <a:prstGeom prst="rect">
              <a:avLst/>
            </a:prstGeom>
          </p:spPr>
        </p:pic>
        <p:pic>
          <p:nvPicPr>
            <p:cNvPr id="29" name="グラフィック 28" descr="雪の結晶">
              <a:extLst>
                <a:ext uri="{FF2B5EF4-FFF2-40B4-BE49-F238E27FC236}">
                  <a16:creationId xmlns:a16="http://schemas.microsoft.com/office/drawing/2014/main" id="{F126FAC5-932F-468B-9A40-5F0142416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08248" y="9205001"/>
              <a:ext cx="540000" cy="540000"/>
            </a:xfrm>
            <a:prstGeom prst="rect">
              <a:avLst/>
            </a:prstGeom>
          </p:spPr>
        </p:pic>
        <p:pic>
          <p:nvPicPr>
            <p:cNvPr id="30" name="グラフィック 29" descr="雪の結晶">
              <a:extLst>
                <a:ext uri="{FF2B5EF4-FFF2-40B4-BE49-F238E27FC236}">
                  <a16:creationId xmlns:a16="http://schemas.microsoft.com/office/drawing/2014/main" id="{B3CE65E3-299E-47D7-BB4D-C99F3361A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472" y="7361398"/>
              <a:ext cx="540000" cy="540000"/>
            </a:xfrm>
            <a:prstGeom prst="rect">
              <a:avLst/>
            </a:prstGeom>
          </p:spPr>
        </p:pic>
        <p:pic>
          <p:nvPicPr>
            <p:cNvPr id="31" name="グラフィック 30" descr="雪の結晶">
              <a:extLst>
                <a:ext uri="{FF2B5EF4-FFF2-40B4-BE49-F238E27FC236}">
                  <a16:creationId xmlns:a16="http://schemas.microsoft.com/office/drawing/2014/main" id="{C54E59E2-824D-478E-9F97-5AE5E46B9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7269" y="1691846"/>
              <a:ext cx="540000" cy="540000"/>
            </a:xfrm>
            <a:prstGeom prst="rect">
              <a:avLst/>
            </a:prstGeom>
          </p:spPr>
        </p:pic>
        <p:pic>
          <p:nvPicPr>
            <p:cNvPr id="32" name="グラフィック 31" descr="雪の結晶">
              <a:extLst>
                <a:ext uri="{FF2B5EF4-FFF2-40B4-BE49-F238E27FC236}">
                  <a16:creationId xmlns:a16="http://schemas.microsoft.com/office/drawing/2014/main" id="{62A7A35E-F93B-4049-93AA-24443F73DB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5239"/>
            <a:stretch/>
          </p:blipFill>
          <p:spPr>
            <a:xfrm>
              <a:off x="8838768" y="977857"/>
              <a:ext cx="295707" cy="540000"/>
            </a:xfrm>
            <a:prstGeom prst="rect">
              <a:avLst/>
            </a:prstGeom>
          </p:spPr>
        </p:pic>
        <p:pic>
          <p:nvPicPr>
            <p:cNvPr id="33" name="グラフィック 32" descr="雪の結晶">
              <a:extLst>
                <a:ext uri="{FF2B5EF4-FFF2-40B4-BE49-F238E27FC236}">
                  <a16:creationId xmlns:a16="http://schemas.microsoft.com/office/drawing/2014/main" id="{5618705F-CC28-498A-9BD0-5D7BB388E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5623" y="11274507"/>
              <a:ext cx="769024" cy="769024"/>
            </a:xfrm>
            <a:prstGeom prst="rect">
              <a:avLst/>
            </a:prstGeom>
          </p:spPr>
        </p:pic>
        <p:pic>
          <p:nvPicPr>
            <p:cNvPr id="34" name="グラフィック 33" descr="雪の結晶">
              <a:extLst>
                <a:ext uri="{FF2B5EF4-FFF2-40B4-BE49-F238E27FC236}">
                  <a16:creationId xmlns:a16="http://schemas.microsoft.com/office/drawing/2014/main" id="{261060D7-F10A-40EC-B539-C141A26FC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8871"/>
            <a:stretch/>
          </p:blipFill>
          <p:spPr>
            <a:xfrm>
              <a:off x="2632392" y="11795205"/>
              <a:ext cx="540000" cy="384095"/>
            </a:xfrm>
            <a:prstGeom prst="rect">
              <a:avLst/>
            </a:prstGeom>
          </p:spPr>
        </p:pic>
        <p:pic>
          <p:nvPicPr>
            <p:cNvPr id="35" name="グラフィック 34" descr="雪の結晶">
              <a:extLst>
                <a:ext uri="{FF2B5EF4-FFF2-40B4-BE49-F238E27FC236}">
                  <a16:creationId xmlns:a16="http://schemas.microsoft.com/office/drawing/2014/main" id="{9A1A98D3-B294-49C5-994D-818D87DC9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928"/>
            <a:stretch/>
          </p:blipFill>
          <p:spPr>
            <a:xfrm>
              <a:off x="4843422" y="11428990"/>
              <a:ext cx="1118662" cy="750310"/>
            </a:xfrm>
            <a:prstGeom prst="rect">
              <a:avLst/>
            </a:prstGeom>
          </p:spPr>
        </p:pic>
        <p:pic>
          <p:nvPicPr>
            <p:cNvPr id="36" name="グラフィック 35" descr="雪の結晶">
              <a:extLst>
                <a:ext uri="{FF2B5EF4-FFF2-40B4-BE49-F238E27FC236}">
                  <a16:creationId xmlns:a16="http://schemas.microsoft.com/office/drawing/2014/main" id="{CC4653E3-2F43-4127-BFA6-1253021DC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7613" y="11286974"/>
              <a:ext cx="540000" cy="540000"/>
            </a:xfrm>
            <a:prstGeom prst="rect">
              <a:avLst/>
            </a:prstGeom>
          </p:spPr>
        </p:pic>
        <p:pic>
          <p:nvPicPr>
            <p:cNvPr id="37" name="グラフィック 36" descr="雪の結晶">
              <a:extLst>
                <a:ext uri="{FF2B5EF4-FFF2-40B4-BE49-F238E27FC236}">
                  <a16:creationId xmlns:a16="http://schemas.microsoft.com/office/drawing/2014/main" id="{197BA425-8D40-4FF9-A10A-5C82B73AD3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4857"/>
            <a:stretch/>
          </p:blipFill>
          <p:spPr>
            <a:xfrm>
              <a:off x="345355" y="11773531"/>
              <a:ext cx="540000" cy="405769"/>
            </a:xfrm>
            <a:prstGeom prst="rect">
              <a:avLst/>
            </a:prstGeom>
          </p:spPr>
        </p:pic>
        <p:pic>
          <p:nvPicPr>
            <p:cNvPr id="38" name="グラフィック 37" descr="雪の結晶">
              <a:extLst>
                <a:ext uri="{FF2B5EF4-FFF2-40B4-BE49-F238E27FC236}">
                  <a16:creationId xmlns:a16="http://schemas.microsoft.com/office/drawing/2014/main" id="{6494EBE2-1618-4895-90F3-72B757077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625" y="10428423"/>
              <a:ext cx="540000" cy="540000"/>
            </a:xfrm>
            <a:prstGeom prst="rect">
              <a:avLst/>
            </a:prstGeom>
          </p:spPr>
        </p:pic>
        <p:pic>
          <p:nvPicPr>
            <p:cNvPr id="39" name="グラフィック 38" descr="雪の結晶">
              <a:extLst>
                <a:ext uri="{FF2B5EF4-FFF2-40B4-BE49-F238E27FC236}">
                  <a16:creationId xmlns:a16="http://schemas.microsoft.com/office/drawing/2014/main" id="{F2BE6DBF-DA5A-4C26-870E-2870B1E3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0507" y="10942396"/>
              <a:ext cx="1118662" cy="1118662"/>
            </a:xfrm>
            <a:prstGeom prst="rect">
              <a:avLst/>
            </a:prstGeom>
          </p:spPr>
        </p:pic>
        <p:pic>
          <p:nvPicPr>
            <p:cNvPr id="40" name="グラフィック 39" descr="雪の結晶">
              <a:extLst>
                <a:ext uri="{FF2B5EF4-FFF2-40B4-BE49-F238E27FC236}">
                  <a16:creationId xmlns:a16="http://schemas.microsoft.com/office/drawing/2014/main" id="{91FE1328-5069-44F3-985B-1E4E650953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50000"/>
            <a:stretch/>
          </p:blipFill>
          <p:spPr>
            <a:xfrm>
              <a:off x="6523375" y="11909300"/>
              <a:ext cx="540000" cy="270000"/>
            </a:xfrm>
            <a:prstGeom prst="rect">
              <a:avLst/>
            </a:prstGeom>
          </p:spPr>
        </p:pic>
        <p:pic>
          <p:nvPicPr>
            <p:cNvPr id="41" name="グラフィック 40" descr="雪の結晶">
              <a:extLst>
                <a:ext uri="{FF2B5EF4-FFF2-40B4-BE49-F238E27FC236}">
                  <a16:creationId xmlns:a16="http://schemas.microsoft.com/office/drawing/2014/main" id="{64FF0BC3-5218-4D0D-8CF5-FF5D831250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2899"/>
            <a:stretch/>
          </p:blipFill>
          <p:spPr>
            <a:xfrm>
              <a:off x="8838768" y="10687773"/>
              <a:ext cx="308347" cy="540000"/>
            </a:xfrm>
            <a:prstGeom prst="rect">
              <a:avLst/>
            </a:prstGeom>
          </p:spPr>
        </p:pic>
      </p:grpSp>
      <p:sp>
        <p:nvSpPr>
          <p:cNvPr id="42" name="長方形 41">
            <a:extLst>
              <a:ext uri="{FF2B5EF4-FFF2-40B4-BE49-F238E27FC236}">
                <a16:creationId xmlns:a16="http://schemas.microsoft.com/office/drawing/2014/main" id="{BA77E9A4-CCF9-46E0-90E9-E7D1B107AB36}"/>
              </a:ext>
            </a:extLst>
          </p:cNvPr>
          <p:cNvSpPr/>
          <p:nvPr userDrawn="1"/>
        </p:nvSpPr>
        <p:spPr>
          <a:xfrm>
            <a:off x="511752" y="541576"/>
            <a:ext cx="5834496" cy="881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C908F1-F821-4B33-9AC2-1F457C9F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8435"/>
            <a:ext cx="5915025" cy="184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2403AB-A61E-48B7-9DC2-9B49460C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5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4F50D2-CA65-41C9-864C-062D39462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DF9DF99-6D3D-4D70-8A49-3524BDBE8BFE}" type="datetime1">
              <a:rPr lang="ja-JP" altLang="en-US" smtClean="0">
                <a:ea typeface="Meiryo UI" panose="020B0604030504040204" pitchFamily="50" charset="-128"/>
              </a:rPr>
              <a:t>2025/10/23</a:t>
            </a:fld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875A5-5C90-47C0-A72E-29C592992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939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828966-755D-4A5D-8C42-CD22F4CC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4924" y="9355527"/>
            <a:ext cx="508154" cy="55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2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grpSp>
        <p:nvGrpSpPr>
          <p:cNvPr id="44" name="グループ 43">
            <a:extLst>
              <a:ext uri="{FF2B5EF4-FFF2-40B4-BE49-F238E27FC236}">
                <a16:creationId xmlns:a16="http://schemas.microsoft.com/office/drawing/2014/main" id="{F95AA267-069F-4050-AB2A-7679A8903118}"/>
              </a:ext>
            </a:extLst>
          </p:cNvPr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45" name="直線​​コネクタ(S) 44">
              <a:extLst>
                <a:ext uri="{FF2B5EF4-FFF2-40B4-BE49-F238E27FC236}">
                  <a16:creationId xmlns:a16="http://schemas.microsoft.com/office/drawing/2014/main" id="{F1148AD6-EBBC-413D-9F22-AE4CF38A7BFD}"/>
                </a:ext>
              </a:extLst>
            </p:cNvPr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​​コネクタ(S) 45">
              <a:extLst>
                <a:ext uri="{FF2B5EF4-FFF2-40B4-BE49-F238E27FC236}">
                  <a16:creationId xmlns:a16="http://schemas.microsoft.com/office/drawing/2014/main" id="{3D379386-4E33-4975-BAFC-EA704D9F66E2}"/>
                </a:ext>
              </a:extLst>
            </p:cNvPr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2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defTabSz="1219100" rtl="0" eaLnBrk="1" latinLnBrk="0" hangingPunct="1">
        <a:lnSpc>
          <a:spcPct val="90000"/>
        </a:lnSpc>
        <a:spcBef>
          <a:spcPct val="0"/>
        </a:spcBef>
        <a:buNone/>
        <a:defRPr kumimoji="1" sz="4655" b="0" kern="1200">
          <a:solidFill>
            <a:schemeClr val="bg2"/>
          </a:solidFill>
          <a:latin typeface="Meiryo UI" panose="020B0604030504040204" pitchFamily="50" charset="-128"/>
          <a:ea typeface="+mj-ea"/>
          <a:cs typeface="+mj-cs"/>
        </a:defRPr>
      </a:lvl1pPr>
    </p:titleStyle>
    <p:bodyStyle>
      <a:lvl1pPr marL="304775" indent="-304775" algn="l" defTabSz="121910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4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9143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52387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21334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7429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3525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2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プレースホルダー 11" descr="雪の結晶">
            <a:extLst>
              <a:ext uri="{FF2B5EF4-FFF2-40B4-BE49-F238E27FC236}">
                <a16:creationId xmlns:a16="http://schemas.microsoft.com/office/drawing/2014/main" id="{CD8C1059-0C73-4400-98D2-72A00A8AB30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0" b="40"/>
          <a:stretch>
            <a:fillRect/>
          </a:stretch>
        </p:blipFill>
        <p:spPr>
          <a:xfrm>
            <a:off x="2593454" y="5467507"/>
            <a:ext cx="1671091" cy="1671091"/>
          </a:xfrm>
        </p:spPr>
      </p:pic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7D1ACC-3567-4515-83E7-622C8BD43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437" y="1723718"/>
            <a:ext cx="5857900" cy="653544"/>
          </a:xfrm>
        </p:spPr>
        <p:txBody>
          <a:bodyPr rtlCol="0"/>
          <a:lstStyle/>
          <a:p>
            <a:pPr algn="ctr" rtl="0"/>
            <a:r>
              <a:rPr lang="ja-JP" altLang="en-US" sz="4505" dirty="0"/>
              <a:t>手話教室のごあんない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3274000-C3C3-4093-A98A-B4842A2CB3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6706" y="2432330"/>
            <a:ext cx="4441688" cy="2587389"/>
          </a:xfrm>
          <a:ln w="38100">
            <a:solidFill>
              <a:schemeClr val="accent5">
                <a:lumMod val="50000"/>
              </a:schemeClr>
            </a:solidFill>
          </a:ln>
        </p:spPr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 大仙会場</a:t>
            </a:r>
            <a:endParaRPr lang="en-US" altLang="ja-JP" dirty="0">
              <a:ea typeface="Meiryo UI" panose="020B0604030504040204" pitchFamily="50" charset="-128"/>
            </a:endParaRPr>
          </a:p>
          <a:p>
            <a:pPr algn="l" rtl="0"/>
            <a:r>
              <a:rPr lang="en-US" altLang="ja-JP" sz="1200" dirty="0"/>
              <a:t>【</a:t>
            </a:r>
            <a:r>
              <a:rPr lang="ja-JP" altLang="en-US" sz="1200" dirty="0"/>
              <a:t>日時</a:t>
            </a:r>
            <a:r>
              <a:rPr lang="en-US" altLang="ja-JP" sz="1200" dirty="0"/>
              <a:t>】</a:t>
            </a:r>
            <a:r>
              <a:rPr lang="ja-JP" altLang="en-US" sz="1200" dirty="0"/>
              <a:t>　令和７年１２月１３日（土曜日）　</a:t>
            </a:r>
            <a:endParaRPr lang="en-US" altLang="ja-JP" sz="1200" dirty="0"/>
          </a:p>
          <a:p>
            <a:pPr algn="l" rtl="0"/>
            <a:r>
              <a:rPr lang="ja-JP" altLang="en-US" sz="1200" dirty="0"/>
              <a:t>　　　　　１３時３０分～１５時３０分</a:t>
            </a:r>
            <a:endParaRPr lang="en-US" altLang="ja-JP" sz="1200" dirty="0"/>
          </a:p>
          <a:p>
            <a:pPr algn="l" rtl="0"/>
            <a:r>
              <a:rPr lang="en-US" altLang="ja-JP" sz="1200" dirty="0"/>
              <a:t>【</a:t>
            </a:r>
            <a:r>
              <a:rPr lang="ja-JP" altLang="en-US" sz="1200" dirty="0"/>
              <a:t>場所</a:t>
            </a:r>
            <a:r>
              <a:rPr lang="en-US" altLang="ja-JP" sz="1200" dirty="0"/>
              <a:t>】</a:t>
            </a:r>
            <a:r>
              <a:rPr lang="ja-JP" altLang="en-US" sz="1200" dirty="0"/>
              <a:t>　仙北地域振興局福祉環境部（大仙保健所）</a:t>
            </a:r>
            <a:endParaRPr lang="en-US" altLang="ja-JP" sz="1200" dirty="0"/>
          </a:p>
          <a:p>
            <a:pPr algn="l" rtl="0"/>
            <a:r>
              <a:rPr lang="ja-JP" altLang="en-US" sz="1200" dirty="0"/>
              <a:t>　　　　　（大仙市大曲上栄町１３－６２）</a:t>
            </a:r>
            <a:endParaRPr lang="en-US" altLang="ja-JP" sz="1200" dirty="0"/>
          </a:p>
          <a:p>
            <a:pPr algn="l" rtl="0"/>
            <a:r>
              <a:rPr lang="en-US" altLang="ja-JP" sz="1200" dirty="0"/>
              <a:t>※</a:t>
            </a:r>
            <a:r>
              <a:rPr lang="ja-JP" altLang="en-US" sz="1200" dirty="0"/>
              <a:t>参加費、テキスト代無料</a:t>
            </a:r>
            <a:endParaRPr lang="en-US" altLang="ja-JP" sz="1200" dirty="0"/>
          </a:p>
          <a:p>
            <a:pPr algn="l" rtl="0"/>
            <a:r>
              <a:rPr lang="en-US" altLang="ja-JP" sz="1200" u="sng" dirty="0"/>
              <a:t>※</a:t>
            </a:r>
            <a:r>
              <a:rPr lang="ja-JP" altLang="en-US" sz="1200" u="sng" dirty="0"/>
              <a:t>会場までの交通費等は自己負担となります。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770F9A45-A44F-4538-910C-B894BE8E49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825" y="8617449"/>
            <a:ext cx="5883125" cy="675704"/>
          </a:xfrm>
        </p:spPr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募集人数：先着１５</a:t>
            </a:r>
            <a:r>
              <a:rPr lang="ja-JP" altLang="en-US" dirty="0"/>
              <a:t>名です！</a:t>
            </a:r>
            <a:endParaRPr lang="en-US" altLang="ja-JP" dirty="0"/>
          </a:p>
          <a:p>
            <a:pPr rtl="0"/>
            <a:r>
              <a:rPr lang="ja-JP" altLang="en-US" sz="1502" dirty="0"/>
              <a:t>（事前申込み制。申込み方法は裏面をご確認ください。）</a:t>
            </a:r>
          </a:p>
        </p:txBody>
      </p:sp>
      <p:pic>
        <p:nvPicPr>
          <p:cNvPr id="15" name="図プレースホルダー 14" descr="冬の帽子">
            <a:extLst>
              <a:ext uri="{FF2B5EF4-FFF2-40B4-BE49-F238E27FC236}">
                <a16:creationId xmlns:a16="http://schemas.microsoft.com/office/drawing/2014/main" id="{1D373CE2-3DF0-457B-BAE8-C3476ACCC5B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図プレースホルダー 16" descr="手袋">
            <a:extLst>
              <a:ext uri="{FF2B5EF4-FFF2-40B4-BE49-F238E27FC236}">
                <a16:creationId xmlns:a16="http://schemas.microsoft.com/office/drawing/2014/main" id="{9B6DCE30-6484-4D07-86A0-D7E63EB8927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AE1FD73E-ABBA-49DA-A15A-93FBFB663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49" y="7878079"/>
            <a:ext cx="5832676" cy="675704"/>
          </a:xfrm>
        </p:spPr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～教室の内容～　あいさつ 、自己紹介 等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8932C90-F219-4FFD-BD4B-14BB7F49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27" y="670450"/>
            <a:ext cx="1737084" cy="723151"/>
          </a:xfrm>
          <a:prstGeom prst="ellipse">
            <a:avLst/>
          </a:prstGeom>
        </p:spPr>
        <p:txBody>
          <a:bodyPr rtlCol="0">
            <a:normAutofit fontScale="90000"/>
          </a:bodyPr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１２月</a:t>
            </a:r>
          </a:p>
        </p:txBody>
      </p:sp>
      <p:sp>
        <p:nvSpPr>
          <p:cNvPr id="16" name="波線 15">
            <a:extLst>
              <a:ext uri="{FF2B5EF4-FFF2-40B4-BE49-F238E27FC236}">
                <a16:creationId xmlns:a16="http://schemas.microsoft.com/office/drawing/2014/main" id="{08095671-5F86-5EB4-DA3E-5FD6B5609F50}"/>
              </a:ext>
            </a:extLst>
          </p:cNvPr>
          <p:cNvSpPr/>
          <p:nvPr/>
        </p:nvSpPr>
        <p:spPr>
          <a:xfrm>
            <a:off x="4208372" y="494913"/>
            <a:ext cx="2358941" cy="1370207"/>
          </a:xfrm>
          <a:prstGeom prst="wave">
            <a:avLst>
              <a:gd name="adj1" fmla="val 12500"/>
              <a:gd name="adj2" fmla="val -869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3" dirty="0">
                <a:solidFill>
                  <a:schemeClr val="bg1"/>
                </a:solidFill>
                <a:ea typeface="Meiryo UI" panose="020B0604030504040204" pitchFamily="50" charset="-128"/>
              </a:rPr>
              <a:t>手話初心者の方大歓迎！</a:t>
            </a:r>
          </a:p>
        </p:txBody>
      </p:sp>
      <p:pic>
        <p:nvPicPr>
          <p:cNvPr id="22" name="図 21" descr="食品, 光, カップ, ミラ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23DE0B-674D-57B8-9CD8-29088E568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336" y="4021321"/>
            <a:ext cx="1752514" cy="1649554"/>
          </a:xfrm>
          <a:prstGeom prst="rect">
            <a:avLst/>
          </a:prstGeom>
        </p:spPr>
      </p:pic>
      <p:pic>
        <p:nvPicPr>
          <p:cNvPr id="24" name="図 23" descr="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92A4F0F-F894-7419-2AA1-AE7576F3C6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" y="4528831"/>
            <a:ext cx="1257658" cy="12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4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5">
            <a:extLst>
              <a:ext uri="{FF2B5EF4-FFF2-40B4-BE49-F238E27FC236}">
                <a16:creationId xmlns:a16="http://schemas.microsoft.com/office/drawing/2014/main" id="{D32E2416-7A4C-5E22-3C77-B4230CBE8F82}"/>
              </a:ext>
            </a:extLst>
          </p:cNvPr>
          <p:cNvSpPr txBox="1"/>
          <p:nvPr/>
        </p:nvSpPr>
        <p:spPr>
          <a:xfrm>
            <a:off x="2239629" y="616783"/>
            <a:ext cx="2378741" cy="3696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手話教室　申込用紙</a:t>
            </a:r>
          </a:p>
        </p:txBody>
      </p:sp>
      <p:sp>
        <p:nvSpPr>
          <p:cNvPr id="31" name="テキスト ボックス 16">
            <a:extLst>
              <a:ext uri="{FF2B5EF4-FFF2-40B4-BE49-F238E27FC236}">
                <a16:creationId xmlns:a16="http://schemas.microsoft.com/office/drawing/2014/main" id="{7D56BE55-C32D-136E-BE32-144AA92CCB59}"/>
              </a:ext>
            </a:extLst>
          </p:cNvPr>
          <p:cNvSpPr txBox="1"/>
          <p:nvPr/>
        </p:nvSpPr>
        <p:spPr>
          <a:xfrm>
            <a:off x="1049109" y="1053944"/>
            <a:ext cx="4771280" cy="300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対象</a:t>
            </a:r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：秋田県内にお住まいの手話に関心のある方</a:t>
            </a:r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お申込み方法</a:t>
            </a:r>
            <a:r>
              <a:rPr lang="en-US" altLang="ja-JP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（１）電話で申し込む場合</a:t>
            </a:r>
            <a:endParaRPr lang="en-US" altLang="ja-JP" sz="1051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①氏名 ②年齢 ③住所 ④連絡先（電話番号など） ⑤職業 ⑥その他連絡事項　を下記【大仙会場】福祉環境部までお伝えください。</a:t>
            </a:r>
          </a:p>
          <a:p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（２）メールで申し込む場合</a:t>
            </a:r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下記の項目をご入力のうえ、次のメールアドレスに送信してください。</a:t>
            </a:r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（</a:t>
            </a:r>
            <a:r>
              <a:rPr lang="en-US" altLang="ja-JP" sz="1051" dirty="0" err="1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メールアドレス</a:t>
            </a:r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senboku-hw@pref.akita.lg.jp</a:t>
            </a:r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仙北</a:t>
            </a:r>
            <a:r>
              <a:rPr lang="en-US" altLang="ja-JP" sz="1051" dirty="0" err="1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地域振興局福祉環境部</a:t>
            </a:r>
            <a:r>
              <a:rPr lang="en-US" altLang="ja-JP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））</a:t>
            </a:r>
          </a:p>
          <a:p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（３）ＦＡＸで申し込む場合</a:t>
            </a:r>
          </a:p>
          <a:p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下記の項目にご記入のうえ、参加希望会場の担当までお申し込みください。</a:t>
            </a:r>
          </a:p>
          <a:p>
            <a:r>
              <a:rPr lang="ja-JP" altLang="en-US" sz="105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（この用紙をそのままお送りください。）</a:t>
            </a:r>
          </a:p>
          <a:p>
            <a:endParaRPr lang="en-US" altLang="ja-JP" sz="105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1051" b="1" u="sng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051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お申し込みをいただいた後、参加の可否を【大仙会場】福祉環境部から連絡いたします。</a:t>
            </a:r>
            <a:endParaRPr lang="en-US" altLang="ja-JP" sz="1051" u="sng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2" name="表 1">
            <a:extLst>
              <a:ext uri="{FF2B5EF4-FFF2-40B4-BE49-F238E27FC236}">
                <a16:creationId xmlns:a16="http://schemas.microsoft.com/office/drawing/2014/main" id="{8C2DE3F1-441B-B604-1A01-33109912E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76981"/>
              </p:ext>
            </p:extLst>
          </p:nvPr>
        </p:nvGraphicFramePr>
        <p:xfrm>
          <a:off x="542371" y="4163431"/>
          <a:ext cx="5773568" cy="3631291"/>
        </p:xfrm>
        <a:graphic>
          <a:graphicData uri="http://schemas.openxmlformats.org/drawingml/2006/table">
            <a:tbl>
              <a:tblPr firstCol="1">
                <a:tableStyleId>{5DA37D80-6434-44D0-A028-1B22A696006F}</a:tableStyleId>
              </a:tblPr>
              <a:tblGrid>
                <a:gridCol w="111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39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（ふりがな）</a:t>
                      </a:r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5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氏　名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年齢</a:t>
                      </a:r>
                      <a:endParaRPr kumimoji="1" lang="en-US" altLang="ja-JP" sz="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１０歳未満・１０代</a:t>
                      </a:r>
                      <a:r>
                        <a:rPr kumimoji="1" lang="ja-JP" altLang="en-US" sz="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・</a:t>
                      </a: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２０代</a:t>
                      </a:r>
                      <a:endParaRPr kumimoji="1" lang="en-US" altLang="ja-JP" sz="8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３０代・４０代・５０代</a:t>
                      </a:r>
                      <a:endParaRPr kumimoji="1" lang="en-US" altLang="ja-JP" sz="8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６０代・７０代・８０代以上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8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住　所</a:t>
                      </a: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（〒　　　－　　　　　）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連絡先</a:t>
                      </a: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TEL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　　　　　</a:t>
                      </a:r>
                      <a:r>
                        <a:rPr kumimoji="1" lang="ja-JP" altLang="en-US" sz="1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 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　　　　　　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FAX</a:t>
                      </a:r>
                      <a:endParaRPr kumimoji="1" lang="en-US" altLang="ja-JP" sz="5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E-mail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4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職　業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会社員 ・ 自営業 ・ 公務員 ・ 学生 ・ 主婦 ・ その他（　　　　）</a:t>
                      </a:r>
                    </a:p>
                  </a:txBody>
                  <a:tcPr marL="68652" marR="68652" marT="34326" marB="34326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8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備　考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（連絡事項など）</a:t>
                      </a: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テキスト ボックス 20">
            <a:extLst>
              <a:ext uri="{FF2B5EF4-FFF2-40B4-BE49-F238E27FC236}">
                <a16:creationId xmlns:a16="http://schemas.microsoft.com/office/drawing/2014/main" id="{43F634E0-D3C8-89EF-7198-220951B9F64F}"/>
              </a:ext>
            </a:extLst>
          </p:cNvPr>
          <p:cNvSpPr txBox="1"/>
          <p:nvPr/>
        </p:nvSpPr>
        <p:spPr>
          <a:xfrm>
            <a:off x="668394" y="8357239"/>
            <a:ext cx="1397895" cy="230961"/>
          </a:xfrm>
          <a:prstGeom prst="rect">
            <a:avLst/>
          </a:prstGeom>
          <a:gradFill>
            <a:gsLst>
              <a:gs pos="0">
                <a:srgbClr val="FFCC66"/>
              </a:gs>
              <a:gs pos="35000">
                <a:srgbClr val="FFCC66">
                  <a:lumMod val="73000"/>
                  <a:lumOff val="27000"/>
                </a:srgbClr>
              </a:gs>
              <a:gs pos="100000">
                <a:srgbClr val="FFFF99">
                  <a:lumMod val="84000"/>
                  <a:lumOff val="16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901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申込み先・お問合せ先</a:t>
            </a:r>
            <a:endParaRPr kumimoji="1" lang="ja-JP" altLang="en-US" sz="901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21">
            <a:extLst>
              <a:ext uri="{FF2B5EF4-FFF2-40B4-BE49-F238E27FC236}">
                <a16:creationId xmlns:a16="http://schemas.microsoft.com/office/drawing/2014/main" id="{63E7BD79-C012-AD45-1A2C-95CC17B177E9}"/>
              </a:ext>
            </a:extLst>
          </p:cNvPr>
          <p:cNvSpPr txBox="1"/>
          <p:nvPr/>
        </p:nvSpPr>
        <p:spPr>
          <a:xfrm>
            <a:off x="542371" y="8689053"/>
            <a:ext cx="45872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大仙会場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定員になり次第締切</a:t>
            </a:r>
            <a:endParaRPr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仙北地域振興局 福祉環境部　企画福祉課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TEL 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０１８７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６３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３４０３　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FAX 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０１８７－６２－５２８８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9">
            <a:extLst>
              <a:ext uri="{FF2B5EF4-FFF2-40B4-BE49-F238E27FC236}">
                <a16:creationId xmlns:a16="http://schemas.microsoft.com/office/drawing/2014/main" id="{639B1C97-1CFE-312D-0E52-BAC5DA415960}"/>
              </a:ext>
            </a:extLst>
          </p:cNvPr>
          <p:cNvSpPr txBox="1"/>
          <p:nvPr/>
        </p:nvSpPr>
        <p:spPr>
          <a:xfrm>
            <a:off x="1135372" y="7960565"/>
            <a:ext cx="4587254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記載された個人情報は手話教室実施のためにのみ使用し、その他の目的には使用いたしません。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2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winter holiday">
      <a:dk1>
        <a:sysClr val="windowText" lastClr="000000"/>
      </a:dk1>
      <a:lt1>
        <a:sysClr val="window" lastClr="FFFFFF"/>
      </a:lt1>
      <a:dk2>
        <a:srgbClr val="36768F"/>
      </a:dk2>
      <a:lt2>
        <a:srgbClr val="F2766E"/>
      </a:lt2>
      <a:accent1>
        <a:srgbClr val="80A8AA"/>
      </a:accent1>
      <a:accent2>
        <a:srgbClr val="A6425A"/>
      </a:accent2>
      <a:accent3>
        <a:srgbClr val="FEC659"/>
      </a:accent3>
      <a:accent4>
        <a:srgbClr val="A6A36E"/>
      </a:accent4>
      <a:accent5>
        <a:srgbClr val="A0DADC"/>
      </a:accent5>
      <a:accent6>
        <a:srgbClr val="F6B4D0"/>
      </a:accent6>
      <a:hlink>
        <a:srgbClr val="36768F"/>
      </a:hlink>
      <a:folHlink>
        <a:srgbClr val="36768F"/>
      </a:folHlink>
    </a:clrScheme>
    <a:fontScheme name="Wedding floral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508_TF00544897" id="{4D00A179-A54F-4039-9DF5-EA86A2E531CC}" vid="{E0739FFC-F409-41AD-9E8E-DCF4D3096250}"/>
    </a:ext>
  </a:extLst>
</a:theme>
</file>

<file path=ppt/theme/theme2.xml><?xml version="1.0" encoding="utf-8"?>
<a:theme xmlns:a="http://schemas.openxmlformats.org/drawingml/2006/main" name="Office テーマ">
  <a:themeElements>
    <a:clrScheme name="winter holiday">
      <a:dk1>
        <a:sysClr val="windowText" lastClr="000000"/>
      </a:dk1>
      <a:lt1>
        <a:sysClr val="window" lastClr="FFFFFF"/>
      </a:lt1>
      <a:dk2>
        <a:srgbClr val="36768F"/>
      </a:dk2>
      <a:lt2>
        <a:srgbClr val="F2766E"/>
      </a:lt2>
      <a:accent1>
        <a:srgbClr val="80A8AA"/>
      </a:accent1>
      <a:accent2>
        <a:srgbClr val="A6425A"/>
      </a:accent2>
      <a:accent3>
        <a:srgbClr val="FEC659"/>
      </a:accent3>
      <a:accent4>
        <a:srgbClr val="A6A36E"/>
      </a:accent4>
      <a:accent5>
        <a:srgbClr val="A0DADC"/>
      </a:accent5>
      <a:accent6>
        <a:srgbClr val="F6B4D0"/>
      </a:accent6>
      <a:hlink>
        <a:srgbClr val="36768F"/>
      </a:hlink>
      <a:folHlink>
        <a:srgbClr val="36768F"/>
      </a:folHlink>
    </a:clrScheme>
    <a:fontScheme name="Wedding floral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508_TF00544897" id="{4D00A179-A54F-4039-9DF5-EA86A2E531CC}" vid="{E0739FFC-F409-41AD-9E8E-DCF4D3096250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e3f163ba23981de9af4e94a4fc3c17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77303e74caa42b09a8f0afd28694942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88965F-4992-4069-AE78-898D41041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7A5162-E036-40E3-83D5-0D68F623E4C3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16c05727-aa75-4e4a-9b5f-8a80a116589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6024501-F6C3-4DFA-9616-8C8B81181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冬のパーティーの印刷物 </Template>
  <TotalTime>65</TotalTime>
  <Words>365</Words>
  <Application>Microsoft Office PowerPoint</Application>
  <PresentationFormat>A4 210 x 297 mm</PresentationFormat>
  <Paragraphs>53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メイリオ</vt:lpstr>
      <vt:lpstr>Arial</vt:lpstr>
      <vt:lpstr>Office テーマ</vt:lpstr>
      <vt:lpstr>Office テーマ</vt:lpstr>
      <vt:lpstr>１２月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三浦　純矢</dc:creator>
  <cp:lastModifiedBy>三浦　純矢</cp:lastModifiedBy>
  <cp:revision>10</cp:revision>
  <cp:lastPrinted>2025-10-08T01:05:41Z</cp:lastPrinted>
  <dcterms:created xsi:type="dcterms:W3CDTF">2025-08-26T09:19:49Z</dcterms:created>
  <dcterms:modified xsi:type="dcterms:W3CDTF">2025-10-23T02:47:33Z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