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7"/>
  </p:notesMasterIdLst>
  <p:handoutMasterIdLst>
    <p:handoutMasterId r:id="rId8"/>
  </p:handoutMasterIdLst>
  <p:sldIdLst>
    <p:sldId id="322" r:id="rId5"/>
    <p:sldId id="323" r:id="rId6"/>
  </p:sldIdLst>
  <p:sldSz cx="6858000" cy="9906000" type="A4"/>
  <p:notesSz cx="7102475" cy="10233025"/>
  <p:defaultTextStyle>
    <a:defPPr rtl="0">
      <a:defRPr lang="ja-jp"/>
    </a:defPPr>
    <a:lvl1pPr marL="0" algn="l" defTabSz="299322" rtl="0" eaLnBrk="1" latinLnBrk="0" hangingPunct="1">
      <a:defRPr sz="1179" kern="1200">
        <a:solidFill>
          <a:schemeClr val="tx1"/>
        </a:solidFill>
        <a:latin typeface="+mn-lt"/>
        <a:ea typeface="+mn-ea"/>
        <a:cs typeface="+mn-cs"/>
      </a:defRPr>
    </a:lvl1pPr>
    <a:lvl2pPr marL="299322" algn="l" defTabSz="299322" rtl="0" eaLnBrk="1" latinLnBrk="0" hangingPunct="1">
      <a:defRPr sz="1179" kern="1200">
        <a:solidFill>
          <a:schemeClr val="tx1"/>
        </a:solidFill>
        <a:latin typeface="+mn-lt"/>
        <a:ea typeface="+mn-ea"/>
        <a:cs typeface="+mn-cs"/>
      </a:defRPr>
    </a:lvl2pPr>
    <a:lvl3pPr marL="598644" algn="l" defTabSz="299322" rtl="0" eaLnBrk="1" latinLnBrk="0" hangingPunct="1">
      <a:defRPr sz="1179" kern="1200">
        <a:solidFill>
          <a:schemeClr val="tx1"/>
        </a:solidFill>
        <a:latin typeface="+mn-lt"/>
        <a:ea typeface="+mn-ea"/>
        <a:cs typeface="+mn-cs"/>
      </a:defRPr>
    </a:lvl3pPr>
    <a:lvl4pPr marL="897967" algn="l" defTabSz="299322" rtl="0" eaLnBrk="1" latinLnBrk="0" hangingPunct="1">
      <a:defRPr sz="1179" kern="1200">
        <a:solidFill>
          <a:schemeClr val="tx1"/>
        </a:solidFill>
        <a:latin typeface="+mn-lt"/>
        <a:ea typeface="+mn-ea"/>
        <a:cs typeface="+mn-cs"/>
      </a:defRPr>
    </a:lvl4pPr>
    <a:lvl5pPr marL="1197289" algn="l" defTabSz="299322" rtl="0" eaLnBrk="1" latinLnBrk="0" hangingPunct="1">
      <a:defRPr sz="1179" kern="1200">
        <a:solidFill>
          <a:schemeClr val="tx1"/>
        </a:solidFill>
        <a:latin typeface="+mn-lt"/>
        <a:ea typeface="+mn-ea"/>
        <a:cs typeface="+mn-cs"/>
      </a:defRPr>
    </a:lvl5pPr>
    <a:lvl6pPr marL="1496611" algn="l" defTabSz="299322" rtl="0" eaLnBrk="1" latinLnBrk="0" hangingPunct="1">
      <a:defRPr sz="1179" kern="1200">
        <a:solidFill>
          <a:schemeClr val="tx1"/>
        </a:solidFill>
        <a:latin typeface="+mn-lt"/>
        <a:ea typeface="+mn-ea"/>
        <a:cs typeface="+mn-cs"/>
      </a:defRPr>
    </a:lvl6pPr>
    <a:lvl7pPr marL="1795933" algn="l" defTabSz="299322" rtl="0" eaLnBrk="1" latinLnBrk="0" hangingPunct="1">
      <a:defRPr sz="1179" kern="1200">
        <a:solidFill>
          <a:schemeClr val="tx1"/>
        </a:solidFill>
        <a:latin typeface="+mn-lt"/>
        <a:ea typeface="+mn-ea"/>
        <a:cs typeface="+mn-cs"/>
      </a:defRPr>
    </a:lvl7pPr>
    <a:lvl8pPr marL="2095256" algn="l" defTabSz="299322" rtl="0" eaLnBrk="1" latinLnBrk="0" hangingPunct="1">
      <a:defRPr sz="1179" kern="1200">
        <a:solidFill>
          <a:schemeClr val="tx1"/>
        </a:solidFill>
        <a:latin typeface="+mn-lt"/>
        <a:ea typeface="+mn-ea"/>
        <a:cs typeface="+mn-cs"/>
      </a:defRPr>
    </a:lvl8pPr>
    <a:lvl9pPr marL="2394579" algn="l" defTabSz="299322" rtl="0" eaLnBrk="1" latinLnBrk="0" hangingPunct="1">
      <a:defRPr sz="11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7A9"/>
    <a:srgbClr val="217990"/>
    <a:srgbClr val="F0C44A"/>
    <a:srgbClr val="7A0000"/>
    <a:srgbClr val="1A4039"/>
    <a:srgbClr val="4B8D8B"/>
    <a:srgbClr val="53CAFF"/>
    <a:srgbClr val="843C0C"/>
    <a:srgbClr val="2F5597"/>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2455" autoAdjust="0"/>
  </p:normalViewPr>
  <p:slideViewPr>
    <p:cSldViewPr snapToGrid="0">
      <p:cViewPr varScale="1">
        <p:scale>
          <a:sx n="77" d="100"/>
          <a:sy n="77" d="100"/>
        </p:scale>
        <p:origin x="318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92"/>
    </p:cViewPr>
  </p:sorterViewPr>
  <p:notesViewPr>
    <p:cSldViewPr snapToGrid="0">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E25DAE5-882A-48C4-AAC6-22482143142D}"/>
              </a:ext>
            </a:extLst>
          </p:cNvPr>
          <p:cNvSpPr>
            <a:spLocks noGrp="1"/>
          </p:cNvSpPr>
          <p:nvPr>
            <p:ph type="hdr" sz="quarter"/>
          </p:nvPr>
        </p:nvSpPr>
        <p:spPr>
          <a:xfrm>
            <a:off x="0" y="1"/>
            <a:ext cx="3077740" cy="513428"/>
          </a:xfrm>
          <a:prstGeom prst="rect">
            <a:avLst/>
          </a:prstGeom>
        </p:spPr>
        <p:txBody>
          <a:bodyPr vert="horz" lIns="95473" tIns="47736" rIns="95473" bIns="47736"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55480E-9B1B-4C47-AC19-26D98FF37B98}"/>
              </a:ext>
            </a:extLst>
          </p:cNvPr>
          <p:cNvSpPr>
            <a:spLocks noGrp="1"/>
          </p:cNvSpPr>
          <p:nvPr>
            <p:ph type="dt" sz="quarter" idx="1"/>
          </p:nvPr>
        </p:nvSpPr>
        <p:spPr>
          <a:xfrm>
            <a:off x="4023092" y="1"/>
            <a:ext cx="3077740" cy="513428"/>
          </a:xfrm>
          <a:prstGeom prst="rect">
            <a:avLst/>
          </a:prstGeom>
        </p:spPr>
        <p:txBody>
          <a:bodyPr vert="horz" lIns="95473" tIns="47736" rIns="95473" bIns="47736" rtlCol="0"/>
          <a:lstStyle>
            <a:lvl1pPr algn="r">
              <a:defRPr sz="1300"/>
            </a:lvl1pPr>
          </a:lstStyle>
          <a:p>
            <a:pPr rtl="0"/>
            <a:fld id="{19C97AB1-76BB-4EDB-8E21-A4DFCFBEC3E5}" type="datetime1">
              <a:rPr lang="ja-JP" altLang="en-US" smtClean="0">
                <a:latin typeface="Meiryo UI" panose="020B0604030504040204" pitchFamily="50" charset="-128"/>
                <a:ea typeface="Meiryo UI" panose="020B0604030504040204" pitchFamily="50" charset="-128"/>
              </a:rPr>
              <a:t>2025/9/16</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C1B228E4-3CDE-4A67-9340-DDC165C01CC2}"/>
              </a:ext>
            </a:extLst>
          </p:cNvPr>
          <p:cNvSpPr>
            <a:spLocks noGrp="1"/>
          </p:cNvSpPr>
          <p:nvPr>
            <p:ph type="ftr" sz="quarter" idx="2"/>
          </p:nvPr>
        </p:nvSpPr>
        <p:spPr>
          <a:xfrm>
            <a:off x="0" y="9719599"/>
            <a:ext cx="3077740" cy="513427"/>
          </a:xfrm>
          <a:prstGeom prst="rect">
            <a:avLst/>
          </a:prstGeom>
        </p:spPr>
        <p:txBody>
          <a:bodyPr vert="horz" lIns="95473" tIns="47736" rIns="95473" bIns="47736"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1203E6D-3CA6-4DE3-A3D6-2072EE9ED4E7}"/>
              </a:ext>
            </a:extLst>
          </p:cNvPr>
          <p:cNvSpPr>
            <a:spLocks noGrp="1"/>
          </p:cNvSpPr>
          <p:nvPr>
            <p:ph type="sldNum" sz="quarter" idx="3"/>
          </p:nvPr>
        </p:nvSpPr>
        <p:spPr>
          <a:xfrm>
            <a:off x="4023092" y="9719599"/>
            <a:ext cx="3077740" cy="513427"/>
          </a:xfrm>
          <a:prstGeom prst="rect">
            <a:avLst/>
          </a:prstGeom>
        </p:spPr>
        <p:txBody>
          <a:bodyPr vert="horz" lIns="95473" tIns="47736" rIns="95473" bIns="47736" rtlCol="0" anchor="b"/>
          <a:lstStyle>
            <a:lvl1pPr algn="r">
              <a:defRPr sz="1300"/>
            </a:lvl1pPr>
          </a:lstStyle>
          <a:p>
            <a:pPr rtl="0"/>
            <a:fld id="{E0A9FB04-3946-4C88-A779-B7AE30082879}"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3242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428"/>
          </a:xfrm>
          <a:prstGeom prst="rect">
            <a:avLst/>
          </a:prstGeom>
        </p:spPr>
        <p:txBody>
          <a:bodyPr vert="horz" lIns="95473" tIns="47736" rIns="95473" bIns="47736" rtlCol="0"/>
          <a:lstStyle>
            <a:lvl1pPr algn="l">
              <a:defRPr sz="13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atin typeface="Meiryo UI" panose="020B0604030504040204" pitchFamily="50" charset="-128"/>
                <a:ea typeface="Meiryo UI" panose="020B0604030504040204" pitchFamily="50" charset="-128"/>
              </a:defRPr>
            </a:lvl1pPr>
          </a:lstStyle>
          <a:p>
            <a:fld id="{3D819E90-06B2-45E8-A7C0-9C6AA52EA5EB}" type="datetime1">
              <a:rPr lang="ja-JP" altLang="en-US" smtClean="0"/>
              <a:pPr/>
              <a:t>2025/9/16</a:t>
            </a:fld>
            <a:endParaRPr lang="ja-JP" altLang="en-US" dirty="0"/>
          </a:p>
        </p:txBody>
      </p:sp>
      <p:sp>
        <p:nvSpPr>
          <p:cNvPr id="4" name="スライド イメージ プレースホルダー 3"/>
          <p:cNvSpPr>
            <a:spLocks noGrp="1" noRot="1" noChangeAspect="1"/>
          </p:cNvSpPr>
          <p:nvPr>
            <p:ph type="sldImg" idx="2"/>
          </p:nvPr>
        </p:nvSpPr>
        <p:spPr>
          <a:xfrm>
            <a:off x="2355850" y="1279525"/>
            <a:ext cx="2390775" cy="3452813"/>
          </a:xfrm>
          <a:prstGeom prst="rect">
            <a:avLst/>
          </a:prstGeom>
          <a:noFill/>
          <a:ln w="12700">
            <a:solidFill>
              <a:prstClr val="black"/>
            </a:solidFill>
          </a:ln>
        </p:spPr>
        <p:txBody>
          <a:bodyPr vert="horz" lIns="95473" tIns="47736" rIns="95473" bIns="47736" rtlCol="0" anchor="ctr"/>
          <a:lstStyle/>
          <a:p>
            <a:pPr rtl="0"/>
            <a:endParaRPr lang="ja-JP" altLang="en-US" noProof="0"/>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5473" tIns="47736" rIns="95473" bIns="47736" rtlCol="0" anchor="b"/>
          <a:lstStyle>
            <a:lvl1pPr algn="l">
              <a:defRPr sz="13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73" tIns="47736" rIns="95473" bIns="47736" rtlCol="0" anchor="b"/>
          <a:lstStyle>
            <a:lvl1pPr algn="r">
              <a:defRPr sz="1300">
                <a:latin typeface="Meiryo UI" panose="020B0604030504040204" pitchFamily="50" charset="-128"/>
                <a:ea typeface="Meiryo UI" panose="020B0604030504040204" pitchFamily="50" charset="-128"/>
              </a:defRPr>
            </a:lvl1pPr>
          </a:lstStyle>
          <a:p>
            <a:fld id="{6764DDEB-4F43-4518-9756-D2F353541A0D}"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511160"/>
      </p:ext>
    </p:extLst>
  </p:cSld>
  <p:clrMap bg1="lt1" tx1="dk1" bg2="lt2" tx2="dk2" accent1="accent1" accent2="accent2" accent3="accent3" accent4="accent4" accent5="accent5" accent6="accent6" hlink="hlink" folHlink="folHlink"/>
  <p:hf hdr="0" ftr="0" dt="0"/>
  <p:notesStyle>
    <a:lvl1pPr marL="0"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1pPr>
    <a:lvl2pPr marL="299322"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2pPr>
    <a:lvl3pPr marL="598644"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3pPr>
    <a:lvl4pPr marL="897967"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4pPr>
    <a:lvl5pPr marL="1197289" algn="l" defTabSz="598644" rtl="0" eaLnBrk="1" latinLnBrk="0" hangingPunct="1">
      <a:defRPr sz="786" kern="1200">
        <a:solidFill>
          <a:schemeClr val="tx1"/>
        </a:solidFill>
        <a:latin typeface="Meiryo UI" panose="020B0604030504040204" pitchFamily="50" charset="-128"/>
        <a:ea typeface="Meiryo UI" panose="020B0604030504040204" pitchFamily="50" charset="-128"/>
        <a:cs typeface="+mn-cs"/>
      </a:defRPr>
    </a:lvl5pPr>
    <a:lvl6pPr marL="1496611" algn="l" defTabSz="598644" rtl="0" eaLnBrk="1" latinLnBrk="0" hangingPunct="1">
      <a:defRPr sz="786" kern="1200">
        <a:solidFill>
          <a:schemeClr val="tx1"/>
        </a:solidFill>
        <a:latin typeface="+mn-lt"/>
        <a:ea typeface="+mn-ea"/>
        <a:cs typeface="+mn-cs"/>
      </a:defRPr>
    </a:lvl6pPr>
    <a:lvl7pPr marL="1795933" algn="l" defTabSz="598644" rtl="0" eaLnBrk="1" latinLnBrk="0" hangingPunct="1">
      <a:defRPr sz="786" kern="1200">
        <a:solidFill>
          <a:schemeClr val="tx1"/>
        </a:solidFill>
        <a:latin typeface="+mn-lt"/>
        <a:ea typeface="+mn-ea"/>
        <a:cs typeface="+mn-cs"/>
      </a:defRPr>
    </a:lvl7pPr>
    <a:lvl8pPr marL="2095256" algn="l" defTabSz="598644" rtl="0" eaLnBrk="1" latinLnBrk="0" hangingPunct="1">
      <a:defRPr sz="786" kern="1200">
        <a:solidFill>
          <a:schemeClr val="tx1"/>
        </a:solidFill>
        <a:latin typeface="+mn-lt"/>
        <a:ea typeface="+mn-ea"/>
        <a:cs typeface="+mn-cs"/>
      </a:defRPr>
    </a:lvl8pPr>
    <a:lvl9pPr marL="2394579" algn="l" defTabSz="598644" rtl="0" eaLnBrk="1" latinLnBrk="0" hangingPunct="1">
      <a:defRPr sz="7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5850" y="1279525"/>
            <a:ext cx="2390775" cy="3452813"/>
          </a:xfrm>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764DDEB-4F43-4518-9756-D2F353541A0D}" type="slidenum">
              <a:rPr lang="en-US" altLang="ja-JP" smtClean="0"/>
              <a:t>1</a:t>
            </a:fld>
            <a:endParaRPr lang="ja-JP" altLang="en-US"/>
          </a:p>
        </p:txBody>
      </p:sp>
    </p:spTree>
    <p:extLst>
      <p:ext uri="{BB962C8B-B14F-4D97-AF65-F5344CB8AC3E}">
        <p14:creationId xmlns:p14="http://schemas.microsoft.com/office/powerpoint/2010/main" val="3711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56CF-C412-C983-750D-8D7DCD6B9E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7CF7DA-FD9C-81EE-3E8B-4873FF60F674}"/>
              </a:ext>
            </a:extLst>
          </p:cNvPr>
          <p:cNvSpPr>
            <a:spLocks noGrp="1" noRot="1" noChangeAspect="1"/>
          </p:cNvSpPr>
          <p:nvPr>
            <p:ph type="sldImg"/>
          </p:nvPr>
        </p:nvSpPr>
        <p:spPr>
          <a:xfrm>
            <a:off x="2355850" y="1279525"/>
            <a:ext cx="2390775" cy="3452813"/>
          </a:xfrm>
        </p:spPr>
      </p:sp>
      <p:sp>
        <p:nvSpPr>
          <p:cNvPr id="3" name="ノート プレースホルダー 2">
            <a:extLst>
              <a:ext uri="{FF2B5EF4-FFF2-40B4-BE49-F238E27FC236}">
                <a16:creationId xmlns:a16="http://schemas.microsoft.com/office/drawing/2014/main" id="{B85BC695-9780-89A9-CF2B-F5942F50E7D6}"/>
              </a:ext>
            </a:extLst>
          </p:cNvPr>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F5B9A8A-26EE-26F7-05A4-04091D156121}"/>
              </a:ext>
            </a:extLst>
          </p:cNvPr>
          <p:cNvSpPr>
            <a:spLocks noGrp="1"/>
          </p:cNvSpPr>
          <p:nvPr>
            <p:ph type="sldNum" sz="quarter" idx="5"/>
          </p:nvPr>
        </p:nvSpPr>
        <p:spPr/>
        <p:txBody>
          <a:bodyPr/>
          <a:lstStyle/>
          <a:p>
            <a:pPr rtl="0"/>
            <a:fld id="{6764DDEB-4F43-4518-9756-D2F353541A0D}" type="slidenum">
              <a:rPr lang="en-US" altLang="ja-JP" smtClean="0"/>
              <a:t>2</a:t>
            </a:fld>
            <a:endParaRPr lang="ja-JP" altLang="en-US"/>
          </a:p>
        </p:txBody>
      </p:sp>
    </p:spTree>
    <p:extLst>
      <p:ext uri="{BB962C8B-B14F-4D97-AF65-F5344CB8AC3E}">
        <p14:creationId xmlns:p14="http://schemas.microsoft.com/office/powerpoint/2010/main" val="33623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ポスター/チラシ オプション 1">
    <p:bg>
      <p:bgPr>
        <a:solidFill>
          <a:srgbClr val="F7D7A9"/>
        </a:solidFill>
        <a:effectLst/>
      </p:bgPr>
    </p:bg>
    <p:spTree>
      <p:nvGrpSpPr>
        <p:cNvPr id="1" name=""/>
        <p:cNvGrpSpPr/>
        <p:nvPr/>
      </p:nvGrpSpPr>
      <p:grpSpPr>
        <a:xfrm>
          <a:off x="0" y="0"/>
          <a:ext cx="0" cy="0"/>
          <a:chOff x="0" y="0"/>
          <a:chExt cx="0" cy="0"/>
        </a:xfrm>
      </p:grpSpPr>
      <p:pic>
        <p:nvPicPr>
          <p:cNvPr id="7" name="画像 6" descr="背景パターン&#10;&#10;自動生成された説明">
            <a:extLst>
              <a:ext uri="{FF2B5EF4-FFF2-40B4-BE49-F238E27FC236}">
                <a16:creationId xmlns:a16="http://schemas.microsoft.com/office/drawing/2014/main" id="{F9BF56B3-86FF-4131-9E99-894B8551706E}"/>
              </a:ext>
            </a:extLst>
          </p:cNvPr>
          <p:cNvPicPr>
            <a:picLocks noChangeAspect="1"/>
          </p:cNvPicPr>
          <p:nvPr userDrawn="1"/>
        </p:nvPicPr>
        <p:blipFill rotWithShape="1">
          <a:blip r:embed="rId2"/>
          <a:srcRect l="1171" t="1" b="1"/>
          <a:stretch/>
        </p:blipFill>
        <p:spPr>
          <a:xfrm>
            <a:off x="0" y="0"/>
            <a:ext cx="6858000" cy="9906000"/>
          </a:xfrm>
          <a:prstGeom prst="rect">
            <a:avLst/>
          </a:prstGeom>
        </p:spPr>
      </p:pic>
      <p:sp>
        <p:nvSpPr>
          <p:cNvPr id="8" name="タイトル 7">
            <a:extLst>
              <a:ext uri="{FF2B5EF4-FFF2-40B4-BE49-F238E27FC236}">
                <a16:creationId xmlns:a16="http://schemas.microsoft.com/office/drawing/2014/main" id="{D782F70F-8CBA-4E67-B1E5-3813CB440CB9}"/>
              </a:ext>
            </a:extLst>
          </p:cNvPr>
          <p:cNvSpPr>
            <a:spLocks noGrp="1"/>
          </p:cNvSpPr>
          <p:nvPr userDrawn="1">
            <p:ph type="title" hasCustomPrompt="1"/>
          </p:nvPr>
        </p:nvSpPr>
        <p:spPr>
          <a:xfrm>
            <a:off x="721101" y="2989811"/>
            <a:ext cx="5415803" cy="2242358"/>
          </a:xfrm>
          <a:noFill/>
        </p:spPr>
        <p:txBody>
          <a:bodyPr rtlCol="0" anchor="ctr"/>
          <a:lstStyle>
            <a:lvl1pPr algn="ctr">
              <a:lnSpc>
                <a:spcPct val="90000"/>
              </a:lnSpc>
              <a:defRPr sz="7168" b="1" spc="488" baseline="0">
                <a:ln w="31750">
                  <a:solidFill>
                    <a:schemeClr val="accent6">
                      <a:lumMod val="75000"/>
                    </a:schemeClr>
                  </a:solidFill>
                </a:ln>
                <a:noFill/>
                <a:latin typeface="+mj-lt"/>
              </a:defRPr>
            </a:lvl1pPr>
          </a:lstStyle>
          <a:p>
            <a:pPr rtl="0"/>
            <a:r>
              <a:rPr lang="ja-JP" altLang="en-US" noProof="0"/>
              <a:t>クリックしてタイトルを追加</a:t>
            </a:r>
          </a:p>
        </p:txBody>
      </p:sp>
      <p:sp>
        <p:nvSpPr>
          <p:cNvPr id="4" name="テキスト プレースホルダー 3">
            <a:extLst>
              <a:ext uri="{FF2B5EF4-FFF2-40B4-BE49-F238E27FC236}">
                <a16:creationId xmlns:a16="http://schemas.microsoft.com/office/drawing/2014/main" id="{48B18362-1793-4596-B93A-C08762279C6B}"/>
              </a:ext>
            </a:extLst>
          </p:cNvPr>
          <p:cNvSpPr>
            <a:spLocks noGrp="1"/>
          </p:cNvSpPr>
          <p:nvPr>
            <p:ph type="body" sz="quarter" idx="11" hasCustomPrompt="1"/>
          </p:nvPr>
        </p:nvSpPr>
        <p:spPr>
          <a:xfrm>
            <a:off x="806826" y="2395451"/>
            <a:ext cx="5244353" cy="363864"/>
          </a:xfrm>
        </p:spPr>
        <p:txBody>
          <a:bodyPr rtlCol="0"/>
          <a:lstStyle>
            <a:lvl1pPr marL="0" indent="0" algn="ctr">
              <a:buNone/>
              <a:defRPr sz="1466" b="0" spc="245">
                <a:solidFill>
                  <a:schemeClr val="accent5"/>
                </a:solidFill>
              </a:defRPr>
            </a:lvl1pPr>
            <a:lvl2pPr marL="409651" indent="0">
              <a:buNone/>
              <a:defRPr sz="1629" b="1">
                <a:solidFill>
                  <a:schemeClr val="bg1">
                    <a:lumMod val="50000"/>
                  </a:schemeClr>
                </a:solidFill>
              </a:defRPr>
            </a:lvl2pPr>
            <a:lvl3pPr marL="819300" indent="0">
              <a:buNone/>
              <a:defRPr sz="1629" b="1">
                <a:solidFill>
                  <a:schemeClr val="bg1">
                    <a:lumMod val="50000"/>
                  </a:schemeClr>
                </a:solidFill>
              </a:defRPr>
            </a:lvl3pPr>
            <a:lvl4pPr marL="1228951" indent="0">
              <a:buNone/>
              <a:defRPr sz="1629" b="1">
                <a:solidFill>
                  <a:schemeClr val="bg1">
                    <a:lumMod val="50000"/>
                  </a:schemeClr>
                </a:solidFill>
              </a:defRPr>
            </a:lvl4pPr>
            <a:lvl5pPr marL="1638600" indent="0">
              <a:buNone/>
              <a:defRPr sz="1629" b="1">
                <a:solidFill>
                  <a:schemeClr val="bg1">
                    <a:lumMod val="50000"/>
                  </a:schemeClr>
                </a:solidFill>
              </a:defRPr>
            </a:lvl5pPr>
          </a:lstStyle>
          <a:p>
            <a:pPr lvl="0" rtl="0"/>
            <a:r>
              <a:rPr lang="ja-JP" altLang="en-US" noProof="0"/>
              <a:t>クリックしてテキストを編集</a:t>
            </a:r>
          </a:p>
        </p:txBody>
      </p:sp>
      <p:sp>
        <p:nvSpPr>
          <p:cNvPr id="9" name="テキスト プレースホルダー 3">
            <a:extLst>
              <a:ext uri="{FF2B5EF4-FFF2-40B4-BE49-F238E27FC236}">
                <a16:creationId xmlns:a16="http://schemas.microsoft.com/office/drawing/2014/main" id="{ECC97BDB-E42B-4FC7-B385-7F37EEC02D6B}"/>
              </a:ext>
            </a:extLst>
          </p:cNvPr>
          <p:cNvSpPr>
            <a:spLocks noGrp="1"/>
          </p:cNvSpPr>
          <p:nvPr>
            <p:ph type="body" sz="quarter" idx="13" hasCustomPrompt="1"/>
          </p:nvPr>
        </p:nvSpPr>
        <p:spPr>
          <a:xfrm>
            <a:off x="806826" y="7483533"/>
            <a:ext cx="5244353" cy="363864"/>
          </a:xfrm>
        </p:spPr>
        <p:txBody>
          <a:bodyPr rtlCol="0"/>
          <a:lstStyle>
            <a:lvl1pPr marL="0" indent="0" algn="ctr">
              <a:lnSpc>
                <a:spcPct val="150000"/>
              </a:lnSpc>
              <a:buNone/>
              <a:defRPr sz="1466" b="0" spc="245">
                <a:solidFill>
                  <a:schemeClr val="accent5"/>
                </a:solidFill>
              </a:defRPr>
            </a:lvl1pPr>
            <a:lvl2pPr marL="409651" indent="0">
              <a:buNone/>
              <a:defRPr sz="1629" b="1">
                <a:solidFill>
                  <a:schemeClr val="bg1">
                    <a:lumMod val="50000"/>
                  </a:schemeClr>
                </a:solidFill>
              </a:defRPr>
            </a:lvl2pPr>
            <a:lvl3pPr marL="819300" indent="0">
              <a:buNone/>
              <a:defRPr sz="1629" b="1">
                <a:solidFill>
                  <a:schemeClr val="bg1">
                    <a:lumMod val="50000"/>
                  </a:schemeClr>
                </a:solidFill>
              </a:defRPr>
            </a:lvl3pPr>
            <a:lvl4pPr marL="1228951" indent="0">
              <a:buNone/>
              <a:defRPr sz="1629" b="1">
                <a:solidFill>
                  <a:schemeClr val="bg1">
                    <a:lumMod val="50000"/>
                  </a:schemeClr>
                </a:solidFill>
              </a:defRPr>
            </a:lvl4pPr>
            <a:lvl5pPr marL="1638600" indent="0">
              <a:buNone/>
              <a:defRPr sz="1629" b="1">
                <a:solidFill>
                  <a:schemeClr val="bg1">
                    <a:lumMod val="50000"/>
                  </a:schemeClr>
                </a:solidFill>
              </a:defRPr>
            </a:lvl5pPr>
          </a:lstStyle>
          <a:p>
            <a:pPr lvl="0" rtl="0"/>
            <a:r>
              <a:rPr lang="ja-JP" altLang="en-US" noProof="0"/>
              <a:t>クリックしてテキストを編集</a:t>
            </a:r>
          </a:p>
        </p:txBody>
      </p:sp>
    </p:spTree>
    <p:extLst>
      <p:ext uri="{BB962C8B-B14F-4D97-AF65-F5344CB8AC3E}">
        <p14:creationId xmlns:p14="http://schemas.microsoft.com/office/powerpoint/2010/main" val="132924401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ケーキ トッパー">
    <p:bg>
      <p:bgPr>
        <a:solidFill>
          <a:schemeClr val="bg1"/>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661C17-9712-4F4F-A5F8-6EB593BCD495}"/>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6" name="円/楕円 15" descr="ケーキ トッパー">
            <a:extLst>
              <a:ext uri="{FF2B5EF4-FFF2-40B4-BE49-F238E27FC236}">
                <a16:creationId xmlns:a16="http://schemas.microsoft.com/office/drawing/2014/main" id="{13BBAC70-3569-4837-BD59-3CFF39C85080}"/>
              </a:ext>
            </a:extLst>
          </p:cNvPr>
          <p:cNvSpPr/>
          <p:nvPr userDrawn="1"/>
        </p:nvSpPr>
        <p:spPr>
          <a:xfrm>
            <a:off x="502687" y="5213067"/>
            <a:ext cx="1613647" cy="1801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7" name="円/楕円 16" descr="ケーキ トッパー">
            <a:extLst>
              <a:ext uri="{FF2B5EF4-FFF2-40B4-BE49-F238E27FC236}">
                <a16:creationId xmlns:a16="http://schemas.microsoft.com/office/drawing/2014/main" id="{5D500A01-88F3-4657-8F5D-E30BC056A1CA}"/>
              </a:ext>
            </a:extLst>
          </p:cNvPr>
          <p:cNvSpPr/>
          <p:nvPr userDrawn="1"/>
        </p:nvSpPr>
        <p:spPr>
          <a:xfrm>
            <a:off x="2615163" y="5213067"/>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8" name="円/楕円 17" descr="ケーキ トッパー">
            <a:extLst>
              <a:ext uri="{FF2B5EF4-FFF2-40B4-BE49-F238E27FC236}">
                <a16:creationId xmlns:a16="http://schemas.microsoft.com/office/drawing/2014/main" id="{8BC598AB-C5B5-431B-82C2-C0A2ED293999}"/>
              </a:ext>
            </a:extLst>
          </p:cNvPr>
          <p:cNvSpPr/>
          <p:nvPr userDrawn="1"/>
        </p:nvSpPr>
        <p:spPr>
          <a:xfrm>
            <a:off x="4745178" y="5213067"/>
            <a:ext cx="1613647" cy="18010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9" name="円/楕円 18" descr="ケーキ トッパー">
            <a:extLst>
              <a:ext uri="{FF2B5EF4-FFF2-40B4-BE49-F238E27FC236}">
                <a16:creationId xmlns:a16="http://schemas.microsoft.com/office/drawing/2014/main" id="{02629A40-8FB7-40F9-A756-389BDA98DB21}"/>
              </a:ext>
            </a:extLst>
          </p:cNvPr>
          <p:cNvSpPr/>
          <p:nvPr userDrawn="1"/>
        </p:nvSpPr>
        <p:spPr>
          <a:xfrm>
            <a:off x="502685" y="7541312"/>
            <a:ext cx="1613647" cy="18010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0" name="円/楕円 19" descr="ケーキ トッパー">
            <a:extLst>
              <a:ext uri="{FF2B5EF4-FFF2-40B4-BE49-F238E27FC236}">
                <a16:creationId xmlns:a16="http://schemas.microsoft.com/office/drawing/2014/main" id="{A19AF02B-DA43-429E-B053-50753B852283}"/>
              </a:ext>
            </a:extLst>
          </p:cNvPr>
          <p:cNvSpPr/>
          <p:nvPr userDrawn="1"/>
        </p:nvSpPr>
        <p:spPr>
          <a:xfrm>
            <a:off x="2615163" y="7549142"/>
            <a:ext cx="1613647" cy="1801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1" name="円/楕円 20" descr="ケーキ トッパー">
            <a:extLst>
              <a:ext uri="{FF2B5EF4-FFF2-40B4-BE49-F238E27FC236}">
                <a16:creationId xmlns:a16="http://schemas.microsoft.com/office/drawing/2014/main" id="{B1761765-7794-4EC9-99FE-5E6D64466E41}"/>
              </a:ext>
            </a:extLst>
          </p:cNvPr>
          <p:cNvSpPr/>
          <p:nvPr userDrawn="1"/>
        </p:nvSpPr>
        <p:spPr>
          <a:xfrm>
            <a:off x="4752192" y="7549142"/>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2" name="円/楕円 21" descr="ケーキ トッパー">
            <a:extLst>
              <a:ext uri="{FF2B5EF4-FFF2-40B4-BE49-F238E27FC236}">
                <a16:creationId xmlns:a16="http://schemas.microsoft.com/office/drawing/2014/main" id="{3C71FB97-9772-4558-A373-E4A61EC7D480}"/>
              </a:ext>
            </a:extLst>
          </p:cNvPr>
          <p:cNvSpPr/>
          <p:nvPr userDrawn="1"/>
        </p:nvSpPr>
        <p:spPr>
          <a:xfrm>
            <a:off x="504708" y="560662"/>
            <a:ext cx="1613647" cy="180109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3" name="円/楕円 22" descr="ケーキ トッパー">
            <a:extLst>
              <a:ext uri="{FF2B5EF4-FFF2-40B4-BE49-F238E27FC236}">
                <a16:creationId xmlns:a16="http://schemas.microsoft.com/office/drawing/2014/main" id="{DEAE0E77-EAB2-4E25-B8CA-70F9662F157F}"/>
              </a:ext>
            </a:extLst>
          </p:cNvPr>
          <p:cNvSpPr/>
          <p:nvPr userDrawn="1"/>
        </p:nvSpPr>
        <p:spPr>
          <a:xfrm>
            <a:off x="2615163" y="560662"/>
            <a:ext cx="1613647" cy="1801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4" name="円/楕円 23" descr="ケーキ トッパー">
            <a:extLst>
              <a:ext uri="{FF2B5EF4-FFF2-40B4-BE49-F238E27FC236}">
                <a16:creationId xmlns:a16="http://schemas.microsoft.com/office/drawing/2014/main" id="{90412C89-217D-44CF-8703-9BDAFC615D65}"/>
              </a:ext>
            </a:extLst>
          </p:cNvPr>
          <p:cNvSpPr/>
          <p:nvPr userDrawn="1"/>
        </p:nvSpPr>
        <p:spPr>
          <a:xfrm>
            <a:off x="4735640" y="560662"/>
            <a:ext cx="1613647" cy="1801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5" name="円/楕円 24" descr="ケーキ トッパー">
            <a:extLst>
              <a:ext uri="{FF2B5EF4-FFF2-40B4-BE49-F238E27FC236}">
                <a16:creationId xmlns:a16="http://schemas.microsoft.com/office/drawing/2014/main" id="{7C201E81-0841-4A04-B196-4338D3D64049}"/>
              </a:ext>
            </a:extLst>
          </p:cNvPr>
          <p:cNvSpPr/>
          <p:nvPr userDrawn="1"/>
        </p:nvSpPr>
        <p:spPr>
          <a:xfrm>
            <a:off x="504711" y="2888907"/>
            <a:ext cx="1613647" cy="1801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6" name="円/楕円 25" descr="ケーキ トッパー">
            <a:extLst>
              <a:ext uri="{FF2B5EF4-FFF2-40B4-BE49-F238E27FC236}">
                <a16:creationId xmlns:a16="http://schemas.microsoft.com/office/drawing/2014/main" id="{9BD38F96-788F-4AC1-9823-FCF1F8AE3B40}"/>
              </a:ext>
            </a:extLst>
          </p:cNvPr>
          <p:cNvSpPr/>
          <p:nvPr userDrawn="1"/>
        </p:nvSpPr>
        <p:spPr>
          <a:xfrm>
            <a:off x="2627188" y="2888907"/>
            <a:ext cx="1613647" cy="180109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7" name="円/楕円 26" descr="ケーキ トッパー">
            <a:extLst>
              <a:ext uri="{FF2B5EF4-FFF2-40B4-BE49-F238E27FC236}">
                <a16:creationId xmlns:a16="http://schemas.microsoft.com/office/drawing/2014/main" id="{9D3A0B3F-DE84-4F27-827F-9A29073ABA49}"/>
              </a:ext>
            </a:extLst>
          </p:cNvPr>
          <p:cNvSpPr/>
          <p:nvPr userDrawn="1"/>
        </p:nvSpPr>
        <p:spPr>
          <a:xfrm>
            <a:off x="4735635" y="2888907"/>
            <a:ext cx="1613647" cy="1801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8" name="図プレースホルダー 3">
            <a:extLst>
              <a:ext uri="{FF2B5EF4-FFF2-40B4-BE49-F238E27FC236}">
                <a16:creationId xmlns:a16="http://schemas.microsoft.com/office/drawing/2014/main" id="{80E76946-4CE8-4F96-ACE6-9183A1C30892}"/>
              </a:ext>
            </a:extLst>
          </p:cNvPr>
          <p:cNvSpPr>
            <a:spLocks noGrp="1"/>
          </p:cNvSpPr>
          <p:nvPr>
            <p:ph type="pic" sz="quarter" idx="54" hasCustomPrompt="1"/>
          </p:nvPr>
        </p:nvSpPr>
        <p:spPr>
          <a:xfrm>
            <a:off x="706414"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0" name="図プレースホルダー 3">
            <a:extLst>
              <a:ext uri="{FF2B5EF4-FFF2-40B4-BE49-F238E27FC236}">
                <a16:creationId xmlns:a16="http://schemas.microsoft.com/office/drawing/2014/main" id="{02991E5E-12E6-483F-BF6F-7B4137E00C1C}"/>
              </a:ext>
            </a:extLst>
          </p:cNvPr>
          <p:cNvSpPr>
            <a:spLocks noGrp="1"/>
          </p:cNvSpPr>
          <p:nvPr>
            <p:ph type="pic" sz="quarter" idx="33" hasCustomPrompt="1"/>
          </p:nvPr>
        </p:nvSpPr>
        <p:spPr>
          <a:xfrm>
            <a:off x="4937346"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1" name="図プレースホルダー 3">
            <a:extLst>
              <a:ext uri="{FF2B5EF4-FFF2-40B4-BE49-F238E27FC236}">
                <a16:creationId xmlns:a16="http://schemas.microsoft.com/office/drawing/2014/main" id="{08BAE430-6E20-485A-B4D9-AAC9819E5BB5}"/>
              </a:ext>
            </a:extLst>
          </p:cNvPr>
          <p:cNvSpPr>
            <a:spLocks noGrp="1"/>
          </p:cNvSpPr>
          <p:nvPr>
            <p:ph type="pic" sz="quarter" idx="34" hasCustomPrompt="1"/>
          </p:nvPr>
        </p:nvSpPr>
        <p:spPr>
          <a:xfrm>
            <a:off x="706417"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3" name="図プレースホルダー 3">
            <a:extLst>
              <a:ext uri="{FF2B5EF4-FFF2-40B4-BE49-F238E27FC236}">
                <a16:creationId xmlns:a16="http://schemas.microsoft.com/office/drawing/2014/main" id="{FD24A911-2D2E-4202-A366-96C4921251A9}"/>
              </a:ext>
            </a:extLst>
          </p:cNvPr>
          <p:cNvSpPr>
            <a:spLocks noGrp="1"/>
          </p:cNvSpPr>
          <p:nvPr>
            <p:ph type="pic" sz="quarter" idx="36" hasCustomPrompt="1"/>
          </p:nvPr>
        </p:nvSpPr>
        <p:spPr>
          <a:xfrm>
            <a:off x="4937341"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5" name="図プレースホルダー 3">
            <a:extLst>
              <a:ext uri="{FF2B5EF4-FFF2-40B4-BE49-F238E27FC236}">
                <a16:creationId xmlns:a16="http://schemas.microsoft.com/office/drawing/2014/main" id="{94351E92-E327-49BE-B400-E62BA12134FF}"/>
              </a:ext>
            </a:extLst>
          </p:cNvPr>
          <p:cNvSpPr>
            <a:spLocks noGrp="1"/>
          </p:cNvSpPr>
          <p:nvPr>
            <p:ph type="pic" sz="quarter" idx="38" hasCustomPrompt="1"/>
          </p:nvPr>
        </p:nvSpPr>
        <p:spPr>
          <a:xfrm>
            <a:off x="2816869"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6" name="図プレースホルダー 3">
            <a:extLst>
              <a:ext uri="{FF2B5EF4-FFF2-40B4-BE49-F238E27FC236}">
                <a16:creationId xmlns:a16="http://schemas.microsoft.com/office/drawing/2014/main" id="{509F1696-A7FF-4D5D-8B8C-E993D75DC890}"/>
              </a:ext>
            </a:extLst>
          </p:cNvPr>
          <p:cNvSpPr>
            <a:spLocks noGrp="1"/>
          </p:cNvSpPr>
          <p:nvPr>
            <p:ph type="pic" sz="quarter" idx="39" hasCustomPrompt="1"/>
          </p:nvPr>
        </p:nvSpPr>
        <p:spPr>
          <a:xfrm>
            <a:off x="4946884"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2" name="図プレースホルダー 3">
            <a:extLst>
              <a:ext uri="{FF2B5EF4-FFF2-40B4-BE49-F238E27FC236}">
                <a16:creationId xmlns:a16="http://schemas.microsoft.com/office/drawing/2014/main" id="{4F4B713E-D908-45F5-B1B5-133FFA04AF7A}"/>
              </a:ext>
            </a:extLst>
          </p:cNvPr>
          <p:cNvSpPr>
            <a:spLocks noGrp="1"/>
          </p:cNvSpPr>
          <p:nvPr>
            <p:ph type="pic" sz="quarter" idx="35" hasCustomPrompt="1"/>
          </p:nvPr>
        </p:nvSpPr>
        <p:spPr>
          <a:xfrm>
            <a:off x="2828894" y="311404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7" name="図プレースホルダー 3">
            <a:extLst>
              <a:ext uri="{FF2B5EF4-FFF2-40B4-BE49-F238E27FC236}">
                <a16:creationId xmlns:a16="http://schemas.microsoft.com/office/drawing/2014/main" id="{51F87D85-CFE2-438E-80F6-D3134A4390A7}"/>
              </a:ext>
            </a:extLst>
          </p:cNvPr>
          <p:cNvSpPr>
            <a:spLocks noGrp="1"/>
          </p:cNvSpPr>
          <p:nvPr>
            <p:ph type="pic" sz="quarter" idx="40" hasCustomPrompt="1"/>
          </p:nvPr>
        </p:nvSpPr>
        <p:spPr>
          <a:xfrm>
            <a:off x="704391" y="7766449"/>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8" name="図プレースホルダー 3">
            <a:extLst>
              <a:ext uri="{FF2B5EF4-FFF2-40B4-BE49-F238E27FC236}">
                <a16:creationId xmlns:a16="http://schemas.microsoft.com/office/drawing/2014/main" id="{B0074ABA-C33F-422F-8088-3703060637B8}"/>
              </a:ext>
            </a:extLst>
          </p:cNvPr>
          <p:cNvSpPr>
            <a:spLocks noGrp="1"/>
          </p:cNvSpPr>
          <p:nvPr>
            <p:ph type="pic" sz="quarter" idx="41" hasCustomPrompt="1"/>
          </p:nvPr>
        </p:nvSpPr>
        <p:spPr>
          <a:xfrm>
            <a:off x="2816869" y="777428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円/楕円 1" descr="ケーキ トッパー">
            <a:extLst>
              <a:ext uri="{FF2B5EF4-FFF2-40B4-BE49-F238E27FC236}">
                <a16:creationId xmlns:a16="http://schemas.microsoft.com/office/drawing/2014/main" id="{8CD81362-5210-4AA1-BC06-94CF912DFCDA}"/>
              </a:ext>
            </a:extLst>
          </p:cNvPr>
          <p:cNvSpPr/>
          <p:nvPr userDrawn="1"/>
        </p:nvSpPr>
        <p:spPr>
          <a:xfrm>
            <a:off x="4868581" y="7679055"/>
            <a:ext cx="1380866" cy="1541269"/>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39" name="図プレースホルダー 3">
            <a:extLst>
              <a:ext uri="{FF2B5EF4-FFF2-40B4-BE49-F238E27FC236}">
                <a16:creationId xmlns:a16="http://schemas.microsoft.com/office/drawing/2014/main" id="{AACBDF73-2D61-4337-A848-DEC299C15149}"/>
              </a:ext>
            </a:extLst>
          </p:cNvPr>
          <p:cNvSpPr>
            <a:spLocks noGrp="1"/>
          </p:cNvSpPr>
          <p:nvPr>
            <p:ph type="pic" sz="quarter" idx="42" hasCustomPrompt="1"/>
          </p:nvPr>
        </p:nvSpPr>
        <p:spPr>
          <a:xfrm>
            <a:off x="4953898" y="777428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 name="円/楕円 3" descr="ケーキ トッパー">
            <a:extLst>
              <a:ext uri="{FF2B5EF4-FFF2-40B4-BE49-F238E27FC236}">
                <a16:creationId xmlns:a16="http://schemas.microsoft.com/office/drawing/2014/main" id="{426C0BD7-72E0-457A-985E-D8F8D9881647}"/>
              </a:ext>
            </a:extLst>
          </p:cNvPr>
          <p:cNvSpPr/>
          <p:nvPr userDrawn="1"/>
        </p:nvSpPr>
        <p:spPr>
          <a:xfrm>
            <a:off x="2743579" y="3018820"/>
            <a:ext cx="1380866" cy="1541269"/>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5" name="円/楕円 4" descr="ケーキ トッパー">
            <a:extLst>
              <a:ext uri="{FF2B5EF4-FFF2-40B4-BE49-F238E27FC236}">
                <a16:creationId xmlns:a16="http://schemas.microsoft.com/office/drawing/2014/main" id="{01FFDB09-2C83-4279-807E-380789907224}"/>
              </a:ext>
            </a:extLst>
          </p:cNvPr>
          <p:cNvSpPr/>
          <p:nvPr userDrawn="1"/>
        </p:nvSpPr>
        <p:spPr>
          <a:xfrm>
            <a:off x="2731552" y="690574"/>
            <a:ext cx="1380866" cy="1541269"/>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9" name="図プレースホルダー 3">
            <a:extLst>
              <a:ext uri="{FF2B5EF4-FFF2-40B4-BE49-F238E27FC236}">
                <a16:creationId xmlns:a16="http://schemas.microsoft.com/office/drawing/2014/main" id="{83688B7E-609F-4B58-AC62-673F839B36D5}"/>
              </a:ext>
            </a:extLst>
          </p:cNvPr>
          <p:cNvSpPr>
            <a:spLocks noGrp="1"/>
          </p:cNvSpPr>
          <p:nvPr>
            <p:ph type="pic" sz="quarter" idx="32" hasCustomPrompt="1"/>
          </p:nvPr>
        </p:nvSpPr>
        <p:spPr>
          <a:xfrm>
            <a:off x="2816869" y="785800"/>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6" name="円/楕円 5" descr="ケーキ トッパー">
            <a:extLst>
              <a:ext uri="{FF2B5EF4-FFF2-40B4-BE49-F238E27FC236}">
                <a16:creationId xmlns:a16="http://schemas.microsoft.com/office/drawing/2014/main" id="{4F027D43-A645-4670-ADC9-D36FEBEDCDC2}"/>
              </a:ext>
            </a:extLst>
          </p:cNvPr>
          <p:cNvSpPr/>
          <p:nvPr userDrawn="1"/>
        </p:nvSpPr>
        <p:spPr>
          <a:xfrm>
            <a:off x="619073" y="5342979"/>
            <a:ext cx="1380866" cy="1541269"/>
          </a:xfrm>
          <a:prstGeom prst="ellipse">
            <a:avLst/>
          </a:pr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34" name="図プレースホルダー 3">
            <a:extLst>
              <a:ext uri="{FF2B5EF4-FFF2-40B4-BE49-F238E27FC236}">
                <a16:creationId xmlns:a16="http://schemas.microsoft.com/office/drawing/2014/main" id="{1BB7DC7A-2EAE-4126-B954-BFA9F6F766FF}"/>
              </a:ext>
            </a:extLst>
          </p:cNvPr>
          <p:cNvSpPr>
            <a:spLocks noGrp="1"/>
          </p:cNvSpPr>
          <p:nvPr>
            <p:ph type="pic" sz="quarter" idx="37" hasCustomPrompt="1"/>
          </p:nvPr>
        </p:nvSpPr>
        <p:spPr>
          <a:xfrm>
            <a:off x="704393" y="5438204"/>
            <a:ext cx="1210235" cy="1350818"/>
          </a:xfrm>
        </p:spPr>
        <p:txBody>
          <a:bodyPr rtlCol="0"/>
          <a:lstStyle>
            <a:lvl1pPr marL="0" indent="0">
              <a:buNone/>
              <a:defRPr sz="814">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2621239919"/>
      </p:ext>
    </p:extLst>
  </p:cSld>
  <p:clrMapOvr>
    <a:masterClrMapping/>
  </p:clrMapOvr>
  <p:extLst>
    <p:ext uri="{DCECCB84-F9BA-43D5-87BE-67443E8EF086}">
      <p15:sldGuideLst xmlns:p15="http://schemas.microsoft.com/office/powerpoint/2012/main">
        <p15:guide id="5" orient="horz" pos="922" userDrawn="1">
          <p15:clr>
            <a:srgbClr val="FBAE40"/>
          </p15:clr>
        </p15:guide>
        <p15:guide id="6" orient="horz" pos="2387" userDrawn="1">
          <p15:clr>
            <a:srgbClr val="FBAE40"/>
          </p15:clr>
        </p15:guide>
        <p15:guide id="7" orient="horz" pos="3853" userDrawn="1">
          <p15:clr>
            <a:srgbClr val="FBAE40"/>
          </p15:clr>
        </p15:guide>
        <p15:guide id="8" orient="horz" pos="5318" userDrawn="1">
          <p15:clr>
            <a:srgbClr val="FBAE40"/>
          </p15:clr>
        </p15:guide>
        <p15:guide id="9" pos="826" userDrawn="1">
          <p15:clr>
            <a:srgbClr val="FBAE40"/>
          </p15:clr>
        </p15:guide>
        <p15:guide id="10" pos="3494" userDrawn="1">
          <p15:clr>
            <a:srgbClr val="FBAE40"/>
          </p15:clr>
        </p15:guide>
        <p15:guide id="11"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カスタム レイアウト">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7C6BE461-88E6-458F-A54F-D0D65E3C1FF8}"/>
              </a:ext>
            </a:extLst>
          </p:cNvPr>
          <p:cNvSpPr/>
          <p:nvPr userDrawn="1"/>
        </p:nvSpPr>
        <p:spPr>
          <a:xfrm>
            <a:off x="403414" y="1146478"/>
            <a:ext cx="2831351" cy="361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72D3CFC9-6F3F-4416-A381-1D3FF587A09B}"/>
              </a:ext>
            </a:extLst>
          </p:cNvPr>
          <p:cNvSpPr/>
          <p:nvPr userDrawn="1"/>
        </p:nvSpPr>
        <p:spPr>
          <a:xfrm>
            <a:off x="3629663" y="1146477"/>
            <a:ext cx="2831103" cy="361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pic>
        <p:nvPicPr>
          <p:cNvPr id="12" name="画像 11">
            <a:extLst>
              <a:ext uri="{FF2B5EF4-FFF2-40B4-BE49-F238E27FC236}">
                <a16:creationId xmlns:a16="http://schemas.microsoft.com/office/drawing/2014/main" id="{54E26538-F59F-4490-9392-BE986BDB453C}"/>
              </a:ext>
            </a:extLst>
          </p:cNvPr>
          <p:cNvPicPr>
            <a:picLocks noChangeAspect="1"/>
          </p:cNvPicPr>
          <p:nvPr userDrawn="1"/>
        </p:nvPicPr>
        <p:blipFill>
          <a:blip r:embed="rId2"/>
          <a:srcRect/>
          <a:stretch/>
        </p:blipFill>
        <p:spPr>
          <a:xfrm>
            <a:off x="403414" y="1148191"/>
            <a:ext cx="2831957" cy="3607768"/>
          </a:xfrm>
          <a:prstGeom prst="rect">
            <a:avLst/>
          </a:prstGeom>
        </p:spPr>
      </p:pic>
      <p:pic>
        <p:nvPicPr>
          <p:cNvPr id="13" name="画像 12">
            <a:extLst>
              <a:ext uri="{FF2B5EF4-FFF2-40B4-BE49-F238E27FC236}">
                <a16:creationId xmlns:a16="http://schemas.microsoft.com/office/drawing/2014/main" id="{6A086C36-B682-4E9A-A52C-C0A1D596372F}"/>
              </a:ext>
            </a:extLst>
          </p:cNvPr>
          <p:cNvPicPr>
            <a:picLocks noChangeAspect="1"/>
          </p:cNvPicPr>
          <p:nvPr userDrawn="1"/>
        </p:nvPicPr>
        <p:blipFill>
          <a:blip r:embed="rId2"/>
          <a:srcRect/>
          <a:stretch/>
        </p:blipFill>
        <p:spPr>
          <a:xfrm>
            <a:off x="3628809" y="1148190"/>
            <a:ext cx="2831957" cy="3607768"/>
          </a:xfrm>
          <a:prstGeom prst="rect">
            <a:avLst/>
          </a:prstGeom>
        </p:spPr>
      </p:pic>
      <p:sp>
        <p:nvSpPr>
          <p:cNvPr id="3" name="長方形 2">
            <a:extLst>
              <a:ext uri="{FF2B5EF4-FFF2-40B4-BE49-F238E27FC236}">
                <a16:creationId xmlns:a16="http://schemas.microsoft.com/office/drawing/2014/main" id="{C5C79145-5FA9-4C24-BD9F-455C6A290A66}"/>
              </a:ext>
            </a:extLst>
          </p:cNvPr>
          <p:cNvSpPr/>
          <p:nvPr userDrawn="1"/>
        </p:nvSpPr>
        <p:spPr>
          <a:xfrm>
            <a:off x="403412" y="5574363"/>
            <a:ext cx="2823882" cy="3616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6E7AC72E-350B-48C4-9E9F-D91DCE4FF909}"/>
              </a:ext>
            </a:extLst>
          </p:cNvPr>
          <p:cNvSpPr/>
          <p:nvPr userDrawn="1"/>
        </p:nvSpPr>
        <p:spPr>
          <a:xfrm>
            <a:off x="3632065" y="5576337"/>
            <a:ext cx="2823882" cy="36166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56" name="テキスト プレースホルダー 6">
            <a:extLst>
              <a:ext uri="{FF2B5EF4-FFF2-40B4-BE49-F238E27FC236}">
                <a16:creationId xmlns:a16="http://schemas.microsoft.com/office/drawing/2014/main" id="{1343B0B7-F0BA-4733-BF77-22120AE67BC6}"/>
              </a:ext>
            </a:extLst>
          </p:cNvPr>
          <p:cNvSpPr>
            <a:spLocks noGrp="1"/>
          </p:cNvSpPr>
          <p:nvPr>
            <p:ph type="body" sz="quarter" idx="80" hasCustomPrompt="1"/>
          </p:nvPr>
        </p:nvSpPr>
        <p:spPr>
          <a:xfrm>
            <a:off x="639495" y="7789718"/>
            <a:ext cx="2351719" cy="452530"/>
          </a:xfrm>
        </p:spPr>
        <p:txBody>
          <a:bodyPr rtlCol="0" anchor="ctr"/>
          <a:lstStyle>
            <a:lvl1pPr marL="0" indent="0" algn="ctr">
              <a:buNone/>
              <a:defRPr sz="1466" b="1" spc="245">
                <a:ln w="9525">
                  <a:solidFill>
                    <a:schemeClr val="accent5"/>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7" name="テキスト プレースホルダー 6">
            <a:extLst>
              <a:ext uri="{FF2B5EF4-FFF2-40B4-BE49-F238E27FC236}">
                <a16:creationId xmlns:a16="http://schemas.microsoft.com/office/drawing/2014/main" id="{0999E09F-B090-4747-9B26-520319D7CE21}"/>
              </a:ext>
            </a:extLst>
          </p:cNvPr>
          <p:cNvSpPr>
            <a:spLocks noGrp="1"/>
          </p:cNvSpPr>
          <p:nvPr>
            <p:ph type="body" sz="quarter" idx="81" hasCustomPrompt="1"/>
          </p:nvPr>
        </p:nvSpPr>
        <p:spPr>
          <a:xfrm>
            <a:off x="726141" y="8248997"/>
            <a:ext cx="2178424" cy="225136"/>
          </a:xfrm>
        </p:spPr>
        <p:txBody>
          <a:bodyPr rtlCol="0" anchor="ctr"/>
          <a:lstStyle>
            <a:lvl1pPr marL="0" indent="0" algn="ctr">
              <a:buNone/>
              <a:defRPr sz="814" b="0" spc="245">
                <a:solidFill>
                  <a:schemeClr val="accent2"/>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8" name="テキスト プレースホルダー 6">
            <a:extLst>
              <a:ext uri="{FF2B5EF4-FFF2-40B4-BE49-F238E27FC236}">
                <a16:creationId xmlns:a16="http://schemas.microsoft.com/office/drawing/2014/main" id="{5FE4F53F-3B46-484F-8601-3C9F14690B35}"/>
              </a:ext>
            </a:extLst>
          </p:cNvPr>
          <p:cNvSpPr>
            <a:spLocks noGrp="1"/>
          </p:cNvSpPr>
          <p:nvPr>
            <p:ph type="body" sz="quarter" idx="82" hasCustomPrompt="1"/>
          </p:nvPr>
        </p:nvSpPr>
        <p:spPr>
          <a:xfrm>
            <a:off x="3839384" y="7789718"/>
            <a:ext cx="2409246" cy="452530"/>
          </a:xfrm>
        </p:spPr>
        <p:txBody>
          <a:bodyPr rtlCol="0" anchor="ctr"/>
          <a:lstStyle>
            <a:lvl1pPr marL="0" indent="0" algn="ctr">
              <a:buNone/>
              <a:defRPr sz="1466" b="1" spc="245">
                <a:ln w="9525">
                  <a:solidFill>
                    <a:schemeClr val="accent5"/>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59" name="テキスト プレースホルダー 6">
            <a:extLst>
              <a:ext uri="{FF2B5EF4-FFF2-40B4-BE49-F238E27FC236}">
                <a16:creationId xmlns:a16="http://schemas.microsoft.com/office/drawing/2014/main" id="{376FB709-FDA0-4032-B545-8532ABBF96EA}"/>
              </a:ext>
            </a:extLst>
          </p:cNvPr>
          <p:cNvSpPr>
            <a:spLocks noGrp="1"/>
          </p:cNvSpPr>
          <p:nvPr>
            <p:ph type="body" sz="quarter" idx="83" hasCustomPrompt="1"/>
          </p:nvPr>
        </p:nvSpPr>
        <p:spPr>
          <a:xfrm>
            <a:off x="3954794" y="8248997"/>
            <a:ext cx="2178424" cy="225136"/>
          </a:xfrm>
        </p:spPr>
        <p:txBody>
          <a:bodyPr rtlCol="0" anchor="ctr"/>
          <a:lstStyle>
            <a:lvl1pPr marL="0" indent="0" algn="ctr">
              <a:buNone/>
              <a:defRPr sz="814" b="0" spc="245">
                <a:solidFill>
                  <a:schemeClr val="accent2"/>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2" name="ようこそ">
            <a:extLst>
              <a:ext uri="{FF2B5EF4-FFF2-40B4-BE49-F238E27FC236}">
                <a16:creationId xmlns:a16="http://schemas.microsoft.com/office/drawing/2014/main" id="{09A472EC-93CF-48A8-AA46-E39828EC6D73}"/>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cxnSp>
        <p:nvCxnSpPr>
          <p:cNvPr id="76" name="直線​​コネクタ(S) 75">
            <a:extLst>
              <a:ext uri="{FF2B5EF4-FFF2-40B4-BE49-F238E27FC236}">
                <a16:creationId xmlns:a16="http://schemas.microsoft.com/office/drawing/2014/main" id="{68C4E6F7-272E-4A8F-9B04-EBEF71E00BB8}"/>
              </a:ext>
              <a:ext uri="{C183D7F6-B498-43B3-948B-1728B52AA6E4}">
                <adec:decorative xmlns:adec="http://schemas.microsoft.com/office/drawing/2017/decorative" val="1"/>
              </a:ext>
            </a:extLst>
          </p:cNvPr>
          <p:cNvCxnSpPr>
            <a:cxnSpLocks/>
          </p:cNvCxnSpPr>
          <p:nvPr userDrawn="1"/>
        </p:nvCxnSpPr>
        <p:spPr>
          <a:xfrm>
            <a:off x="40343"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S) 76">
            <a:extLst>
              <a:ext uri="{FF2B5EF4-FFF2-40B4-BE49-F238E27FC236}">
                <a16:creationId xmlns:a16="http://schemas.microsoft.com/office/drawing/2014/main" id="{59D18458-E678-4F83-B20A-8315A8454CFA}"/>
              </a:ext>
              <a:ext uri="{C183D7F6-B498-43B3-948B-1728B52AA6E4}">
                <adec:decorative xmlns:adec="http://schemas.microsoft.com/office/drawing/2017/decorative" val="1"/>
              </a:ext>
            </a:extLst>
          </p:cNvPr>
          <p:cNvCxnSpPr>
            <a:cxnSpLocks/>
          </p:cNvCxnSpPr>
          <p:nvPr userDrawn="1"/>
        </p:nvCxnSpPr>
        <p:spPr>
          <a:xfrm>
            <a:off x="6511068"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S) 77">
            <a:extLst>
              <a:ext uri="{FF2B5EF4-FFF2-40B4-BE49-F238E27FC236}">
                <a16:creationId xmlns:a16="http://schemas.microsoft.com/office/drawing/2014/main" id="{977E8B4D-40CE-463F-B424-43FAB95A0D1C}"/>
              </a:ext>
              <a:ext uri="{C183D7F6-B498-43B3-948B-1728B52AA6E4}">
                <adec:decorative xmlns:adec="http://schemas.microsoft.com/office/drawing/2017/decorative" val="1"/>
              </a:ext>
            </a:extLst>
          </p:cNvPr>
          <p:cNvCxnSpPr>
            <a:cxnSpLocks/>
          </p:cNvCxnSpPr>
          <p:nvPr userDrawn="1"/>
        </p:nvCxnSpPr>
        <p:spPr>
          <a:xfrm>
            <a:off x="38306"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S) 78">
            <a:extLst>
              <a:ext uri="{FF2B5EF4-FFF2-40B4-BE49-F238E27FC236}">
                <a16:creationId xmlns:a16="http://schemas.microsoft.com/office/drawing/2014/main" id="{15744ADD-6205-486B-8562-7E40E014ADEB}"/>
              </a:ext>
              <a:ext uri="{C183D7F6-B498-43B3-948B-1728B52AA6E4}">
                <adec:decorative xmlns:adec="http://schemas.microsoft.com/office/drawing/2017/decorative" val="1"/>
              </a:ext>
            </a:extLst>
          </p:cNvPr>
          <p:cNvCxnSpPr>
            <a:cxnSpLocks/>
          </p:cNvCxnSpPr>
          <p:nvPr userDrawn="1"/>
        </p:nvCxnSpPr>
        <p:spPr>
          <a:xfrm>
            <a:off x="6511310"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グループ 4">
            <a:extLst>
              <a:ext uri="{FF2B5EF4-FFF2-40B4-BE49-F238E27FC236}">
                <a16:creationId xmlns:a16="http://schemas.microsoft.com/office/drawing/2014/main" id="{46F0002E-76EB-4B53-81C0-843752929539}"/>
              </a:ext>
            </a:extLst>
          </p:cNvPr>
          <p:cNvGrpSpPr/>
          <p:nvPr userDrawn="1"/>
        </p:nvGrpSpPr>
        <p:grpSpPr>
          <a:xfrm>
            <a:off x="196734" y="5414939"/>
            <a:ext cx="6454034" cy="225136"/>
            <a:chOff x="222965" y="5498246"/>
            <a:chExt cx="7314572" cy="228600"/>
          </a:xfrm>
        </p:grpSpPr>
        <p:cxnSp>
          <p:nvCxnSpPr>
            <p:cNvPr id="91" name="直線​​コネクタ(S) 90">
              <a:extLst>
                <a:ext uri="{FF2B5EF4-FFF2-40B4-BE49-F238E27FC236}">
                  <a16:creationId xmlns:a16="http://schemas.microsoft.com/office/drawing/2014/main" id="{08140166-1B1C-4273-8B57-C9A08528E09E}"/>
                </a:ext>
              </a:extLst>
            </p:cNvPr>
            <p:cNvCxnSpPr>
              <a:cxnSpLocks/>
            </p:cNvCxnSpPr>
            <p:nvPr userDrawn="1"/>
          </p:nvCxnSpPr>
          <p:spPr>
            <a:xfrm>
              <a:off x="453627"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S) 91">
              <a:extLst>
                <a:ext uri="{FF2B5EF4-FFF2-40B4-BE49-F238E27FC236}">
                  <a16:creationId xmlns:a16="http://schemas.microsoft.com/office/drawing/2014/main" id="{AF6A4047-DF31-4D15-AC88-2D2EA9D4F40D}"/>
                </a:ext>
              </a:extLst>
            </p:cNvPr>
            <p:cNvCxnSpPr>
              <a:cxnSpLocks/>
            </p:cNvCxnSpPr>
            <p:nvPr userDrawn="1"/>
          </p:nvCxnSpPr>
          <p:spPr>
            <a:xfrm>
              <a:off x="222965"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S) 88">
              <a:extLst>
                <a:ext uri="{FF2B5EF4-FFF2-40B4-BE49-F238E27FC236}">
                  <a16:creationId xmlns:a16="http://schemas.microsoft.com/office/drawing/2014/main" id="{877DA045-30A5-43DA-913A-A86093389AD2}"/>
                </a:ext>
              </a:extLst>
            </p:cNvPr>
            <p:cNvCxnSpPr>
              <a:cxnSpLocks/>
            </p:cNvCxnSpPr>
            <p:nvPr userDrawn="1"/>
          </p:nvCxnSpPr>
          <p:spPr>
            <a:xfrm>
              <a:off x="3658790"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S) 89">
              <a:extLst>
                <a:ext uri="{FF2B5EF4-FFF2-40B4-BE49-F238E27FC236}">
                  <a16:creationId xmlns:a16="http://schemas.microsoft.com/office/drawing/2014/main" id="{EA7B53C0-6386-4A0B-BB55-28DFD17FD8BB}"/>
                </a:ext>
              </a:extLst>
            </p:cNvPr>
            <p:cNvCxnSpPr>
              <a:cxnSpLocks/>
            </p:cNvCxnSpPr>
            <p:nvPr userDrawn="1"/>
          </p:nvCxnSpPr>
          <p:spPr>
            <a:xfrm>
              <a:off x="3656214"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S) 86">
              <a:extLst>
                <a:ext uri="{FF2B5EF4-FFF2-40B4-BE49-F238E27FC236}">
                  <a16:creationId xmlns:a16="http://schemas.microsoft.com/office/drawing/2014/main" id="{453F8CBC-5CD5-4026-858F-52785AD0494F}"/>
                </a:ext>
              </a:extLst>
            </p:cNvPr>
            <p:cNvCxnSpPr>
              <a:cxnSpLocks/>
            </p:cNvCxnSpPr>
            <p:nvPr userDrawn="1"/>
          </p:nvCxnSpPr>
          <p:spPr>
            <a:xfrm>
              <a:off x="7310225"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S) 87">
              <a:extLst>
                <a:ext uri="{FF2B5EF4-FFF2-40B4-BE49-F238E27FC236}">
                  <a16:creationId xmlns:a16="http://schemas.microsoft.com/office/drawing/2014/main" id="{41D1CEDB-7235-4583-9320-67EB664A3882}"/>
                </a:ext>
              </a:extLst>
            </p:cNvPr>
            <p:cNvCxnSpPr>
              <a:cxnSpLocks/>
            </p:cNvCxnSpPr>
            <p:nvPr userDrawn="1"/>
          </p:nvCxnSpPr>
          <p:spPr>
            <a:xfrm>
              <a:off x="7308937"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S) 84">
              <a:extLst>
                <a:ext uri="{FF2B5EF4-FFF2-40B4-BE49-F238E27FC236}">
                  <a16:creationId xmlns:a16="http://schemas.microsoft.com/office/drawing/2014/main" id="{19DBD76D-D3C4-4E5B-9AD4-34BC0EA63AC3}"/>
                </a:ext>
              </a:extLst>
            </p:cNvPr>
            <p:cNvCxnSpPr>
              <a:cxnSpLocks/>
            </p:cNvCxnSpPr>
            <p:nvPr userDrawn="1"/>
          </p:nvCxnSpPr>
          <p:spPr>
            <a:xfrm>
              <a:off x="3881401"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S) 85">
              <a:extLst>
                <a:ext uri="{FF2B5EF4-FFF2-40B4-BE49-F238E27FC236}">
                  <a16:creationId xmlns:a16="http://schemas.microsoft.com/office/drawing/2014/main" id="{F5FCE9D3-127A-4414-8224-B2B0E4724CC6}"/>
                </a:ext>
              </a:extLst>
            </p:cNvPr>
            <p:cNvCxnSpPr>
              <a:cxnSpLocks/>
            </p:cNvCxnSpPr>
            <p:nvPr userDrawn="1"/>
          </p:nvCxnSpPr>
          <p:spPr>
            <a:xfrm>
              <a:off x="4109486"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グループ 92">
            <a:extLst>
              <a:ext uri="{FF2B5EF4-FFF2-40B4-BE49-F238E27FC236}">
                <a16:creationId xmlns:a16="http://schemas.microsoft.com/office/drawing/2014/main" id="{7369CA12-6573-43B7-8B01-0ED4F348515F}"/>
              </a:ext>
            </a:extLst>
          </p:cNvPr>
          <p:cNvGrpSpPr/>
          <p:nvPr userDrawn="1"/>
        </p:nvGrpSpPr>
        <p:grpSpPr>
          <a:xfrm>
            <a:off x="201008" y="4758023"/>
            <a:ext cx="6458529" cy="230069"/>
            <a:chOff x="227807" y="4831222"/>
            <a:chExt cx="7319666" cy="233609"/>
          </a:xfrm>
        </p:grpSpPr>
        <p:grpSp>
          <p:nvGrpSpPr>
            <p:cNvPr id="94" name="グループ 93">
              <a:extLst>
                <a:ext uri="{FF2B5EF4-FFF2-40B4-BE49-F238E27FC236}">
                  <a16:creationId xmlns:a16="http://schemas.microsoft.com/office/drawing/2014/main" id="{FFDC2EDE-0284-44AB-AFA1-57DAD507F8B9}"/>
                </a:ext>
              </a:extLst>
            </p:cNvPr>
            <p:cNvGrpSpPr/>
            <p:nvPr userDrawn="1"/>
          </p:nvGrpSpPr>
          <p:grpSpPr>
            <a:xfrm rot="16200000">
              <a:off x="226776" y="4835200"/>
              <a:ext cx="230662" cy="228600"/>
              <a:chOff x="226538" y="5490264"/>
              <a:chExt cx="230662" cy="228600"/>
            </a:xfrm>
          </p:grpSpPr>
          <p:cxnSp>
            <p:nvCxnSpPr>
              <p:cNvPr id="104" name="直線​​コネクタ(S) 103">
                <a:extLst>
                  <a:ext uri="{FF2B5EF4-FFF2-40B4-BE49-F238E27FC236}">
                    <a16:creationId xmlns:a16="http://schemas.microsoft.com/office/drawing/2014/main" id="{69CF838D-4A0A-410D-B1ED-994F20DA3D06}"/>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798215B1-78D5-490F-B7F1-6D311518EB39}"/>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 94">
              <a:extLst>
                <a:ext uri="{FF2B5EF4-FFF2-40B4-BE49-F238E27FC236}">
                  <a16:creationId xmlns:a16="http://schemas.microsoft.com/office/drawing/2014/main" id="{CF60BF5E-1DF8-4512-B045-A13BD41EF64C}"/>
                </a:ext>
              </a:extLst>
            </p:cNvPr>
            <p:cNvGrpSpPr/>
            <p:nvPr userDrawn="1"/>
          </p:nvGrpSpPr>
          <p:grpSpPr>
            <a:xfrm rot="5400000">
              <a:off x="3659471" y="4830882"/>
              <a:ext cx="228600" cy="229280"/>
              <a:chOff x="3655023" y="5485720"/>
              <a:chExt cx="228600" cy="229280"/>
            </a:xfrm>
          </p:grpSpPr>
          <p:cxnSp>
            <p:nvCxnSpPr>
              <p:cNvPr id="102" name="直線​​コネクタ(S) 101">
                <a:extLst>
                  <a:ext uri="{FF2B5EF4-FFF2-40B4-BE49-F238E27FC236}">
                    <a16:creationId xmlns:a16="http://schemas.microsoft.com/office/drawing/2014/main" id="{1AA68DDB-46EF-4057-B394-4CCFB22E986D}"/>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S) 102">
                <a:extLst>
                  <a:ext uri="{FF2B5EF4-FFF2-40B4-BE49-F238E27FC236}">
                    <a16:creationId xmlns:a16="http://schemas.microsoft.com/office/drawing/2014/main" id="{376FAA0F-F18B-4398-BEE6-12921736549A}"/>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 95">
              <a:extLst>
                <a:ext uri="{FF2B5EF4-FFF2-40B4-BE49-F238E27FC236}">
                  <a16:creationId xmlns:a16="http://schemas.microsoft.com/office/drawing/2014/main" id="{AE912339-50A8-4E69-818D-3F9D71B7D4A3}"/>
                </a:ext>
              </a:extLst>
            </p:cNvPr>
            <p:cNvGrpSpPr/>
            <p:nvPr userDrawn="1"/>
          </p:nvGrpSpPr>
          <p:grpSpPr>
            <a:xfrm rot="16200000">
              <a:off x="3887648" y="4832970"/>
              <a:ext cx="228600" cy="228600"/>
              <a:chOff x="3886715" y="5486400"/>
              <a:chExt cx="228600" cy="228600"/>
            </a:xfrm>
          </p:grpSpPr>
          <p:cxnSp>
            <p:nvCxnSpPr>
              <p:cNvPr id="100" name="直線​​コネクタ(S) 99">
                <a:extLst>
                  <a:ext uri="{FF2B5EF4-FFF2-40B4-BE49-F238E27FC236}">
                    <a16:creationId xmlns:a16="http://schemas.microsoft.com/office/drawing/2014/main" id="{17BD2015-F8E7-4BF9-96BA-F62726DC0166}"/>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S) 100">
                <a:extLst>
                  <a:ext uri="{FF2B5EF4-FFF2-40B4-BE49-F238E27FC236}">
                    <a16:creationId xmlns:a16="http://schemas.microsoft.com/office/drawing/2014/main" id="{5288B794-DD21-4DA9-B7A4-540F0ECCD6F0}"/>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グループ 96">
              <a:extLst>
                <a:ext uri="{FF2B5EF4-FFF2-40B4-BE49-F238E27FC236}">
                  <a16:creationId xmlns:a16="http://schemas.microsoft.com/office/drawing/2014/main" id="{E4924D32-108B-49DD-9DB4-74C33E5AC7DB}"/>
                </a:ext>
              </a:extLst>
            </p:cNvPr>
            <p:cNvGrpSpPr/>
            <p:nvPr userDrawn="1"/>
          </p:nvGrpSpPr>
          <p:grpSpPr>
            <a:xfrm rot="5400000">
              <a:off x="7318873" y="4834907"/>
              <a:ext cx="228600" cy="228600"/>
              <a:chOff x="7312930" y="5483422"/>
              <a:chExt cx="228600" cy="228600"/>
            </a:xfrm>
          </p:grpSpPr>
          <p:cxnSp>
            <p:nvCxnSpPr>
              <p:cNvPr id="98" name="直線​​コネクタ(S) 97">
                <a:extLst>
                  <a:ext uri="{FF2B5EF4-FFF2-40B4-BE49-F238E27FC236}">
                    <a16:creationId xmlns:a16="http://schemas.microsoft.com/office/drawing/2014/main" id="{F46D15B5-5F7C-4A52-9CA6-91871DAA9B4C}"/>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S) 98">
                <a:extLst>
                  <a:ext uri="{FF2B5EF4-FFF2-40B4-BE49-F238E27FC236}">
                    <a16:creationId xmlns:a16="http://schemas.microsoft.com/office/drawing/2014/main" id="{FB390450-6AF0-41C6-AA1B-31C96555E81B}"/>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直線​​コネクタ(S) 105">
            <a:extLst>
              <a:ext uri="{FF2B5EF4-FFF2-40B4-BE49-F238E27FC236}">
                <a16:creationId xmlns:a16="http://schemas.microsoft.com/office/drawing/2014/main" id="{04DF530B-E460-495F-971E-8E5FE84C9097}"/>
              </a:ext>
              <a:ext uri="{C183D7F6-B498-43B3-948B-1728B52AA6E4}">
                <adec:decorative xmlns:adec="http://schemas.microsoft.com/office/drawing/2017/decorative" val="1"/>
              </a:ext>
            </a:extLst>
          </p:cNvPr>
          <p:cNvCxnSpPr>
            <a:cxnSpLocks/>
          </p:cNvCxnSpPr>
          <p:nvPr userDrawn="1"/>
        </p:nvCxnSpPr>
        <p:spPr>
          <a:xfrm>
            <a:off x="3267638" y="7442329"/>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 name="グループ 106">
            <a:extLst>
              <a:ext uri="{FF2B5EF4-FFF2-40B4-BE49-F238E27FC236}">
                <a16:creationId xmlns:a16="http://schemas.microsoft.com/office/drawing/2014/main" id="{C1F92658-CDF0-4A5A-9A24-7442366138AC}"/>
              </a:ext>
            </a:extLst>
          </p:cNvPr>
          <p:cNvGrpSpPr/>
          <p:nvPr userDrawn="1"/>
        </p:nvGrpSpPr>
        <p:grpSpPr>
          <a:xfrm>
            <a:off x="198837" y="9243747"/>
            <a:ext cx="6458529" cy="230069"/>
            <a:chOff x="227807" y="9346072"/>
            <a:chExt cx="7319666" cy="233609"/>
          </a:xfrm>
        </p:grpSpPr>
        <p:grpSp>
          <p:nvGrpSpPr>
            <p:cNvPr id="108" name="グループ 107">
              <a:extLst>
                <a:ext uri="{FF2B5EF4-FFF2-40B4-BE49-F238E27FC236}">
                  <a16:creationId xmlns:a16="http://schemas.microsoft.com/office/drawing/2014/main" id="{98E56A8C-2C58-4789-97DF-1DD4CF0D7471}"/>
                </a:ext>
              </a:extLst>
            </p:cNvPr>
            <p:cNvGrpSpPr/>
            <p:nvPr userDrawn="1"/>
          </p:nvGrpSpPr>
          <p:grpSpPr>
            <a:xfrm rot="16200000">
              <a:off x="226776" y="9350050"/>
              <a:ext cx="230662" cy="228600"/>
              <a:chOff x="226538" y="5490264"/>
              <a:chExt cx="230662" cy="228600"/>
            </a:xfrm>
          </p:grpSpPr>
          <p:cxnSp>
            <p:nvCxnSpPr>
              <p:cNvPr id="118" name="直線​​コネクタ(S) 117">
                <a:extLst>
                  <a:ext uri="{FF2B5EF4-FFF2-40B4-BE49-F238E27FC236}">
                    <a16:creationId xmlns:a16="http://schemas.microsoft.com/office/drawing/2014/main" id="{A46DCE49-EEF7-4101-9A5E-3A2BF3870851}"/>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S) 118">
                <a:extLst>
                  <a:ext uri="{FF2B5EF4-FFF2-40B4-BE49-F238E27FC236}">
                    <a16:creationId xmlns:a16="http://schemas.microsoft.com/office/drawing/2014/main" id="{1D7CC2A1-48EB-4272-AC4F-7C72B14DB8ED}"/>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 108">
              <a:extLst>
                <a:ext uri="{FF2B5EF4-FFF2-40B4-BE49-F238E27FC236}">
                  <a16:creationId xmlns:a16="http://schemas.microsoft.com/office/drawing/2014/main" id="{67DC8E0B-0960-42E7-B99A-DDB6C69E852E}"/>
                </a:ext>
              </a:extLst>
            </p:cNvPr>
            <p:cNvGrpSpPr/>
            <p:nvPr userDrawn="1"/>
          </p:nvGrpSpPr>
          <p:grpSpPr>
            <a:xfrm rot="5400000">
              <a:off x="3659471" y="9345732"/>
              <a:ext cx="228600" cy="229280"/>
              <a:chOff x="3655023" y="5485720"/>
              <a:chExt cx="228600" cy="229280"/>
            </a:xfrm>
          </p:grpSpPr>
          <p:cxnSp>
            <p:nvCxnSpPr>
              <p:cNvPr id="116" name="直線​​コネクタ(S) 115">
                <a:extLst>
                  <a:ext uri="{FF2B5EF4-FFF2-40B4-BE49-F238E27FC236}">
                    <a16:creationId xmlns:a16="http://schemas.microsoft.com/office/drawing/2014/main" id="{F83D7422-C5A2-4D7E-BACE-3DC627F3B27B}"/>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S) 116">
                <a:extLst>
                  <a:ext uri="{FF2B5EF4-FFF2-40B4-BE49-F238E27FC236}">
                    <a16:creationId xmlns:a16="http://schemas.microsoft.com/office/drawing/2014/main" id="{571C538C-BF67-4DD3-8511-60863479DE93}"/>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グループ 109">
              <a:extLst>
                <a:ext uri="{FF2B5EF4-FFF2-40B4-BE49-F238E27FC236}">
                  <a16:creationId xmlns:a16="http://schemas.microsoft.com/office/drawing/2014/main" id="{22D26B2B-88DF-47C0-8200-C4BA340E35A6}"/>
                </a:ext>
              </a:extLst>
            </p:cNvPr>
            <p:cNvGrpSpPr/>
            <p:nvPr userDrawn="1"/>
          </p:nvGrpSpPr>
          <p:grpSpPr>
            <a:xfrm rot="16200000">
              <a:off x="3887648" y="9347820"/>
              <a:ext cx="228600" cy="228600"/>
              <a:chOff x="3886715" y="5486400"/>
              <a:chExt cx="228600" cy="228600"/>
            </a:xfrm>
          </p:grpSpPr>
          <p:cxnSp>
            <p:nvCxnSpPr>
              <p:cNvPr id="114" name="直線​​コネクタ(S) 113">
                <a:extLst>
                  <a:ext uri="{FF2B5EF4-FFF2-40B4-BE49-F238E27FC236}">
                    <a16:creationId xmlns:a16="http://schemas.microsoft.com/office/drawing/2014/main" id="{C4FA7CB5-FD67-4263-AF99-440A421D3347}"/>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S) 114">
                <a:extLst>
                  <a:ext uri="{FF2B5EF4-FFF2-40B4-BE49-F238E27FC236}">
                    <a16:creationId xmlns:a16="http://schemas.microsoft.com/office/drawing/2014/main" id="{277E7B8F-186C-405F-94DD-2D87983B3C55}"/>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グループ 110">
              <a:extLst>
                <a:ext uri="{FF2B5EF4-FFF2-40B4-BE49-F238E27FC236}">
                  <a16:creationId xmlns:a16="http://schemas.microsoft.com/office/drawing/2014/main" id="{57A6636B-1AEF-4358-B52F-FE61054CF295}"/>
                </a:ext>
              </a:extLst>
            </p:cNvPr>
            <p:cNvGrpSpPr/>
            <p:nvPr userDrawn="1"/>
          </p:nvGrpSpPr>
          <p:grpSpPr>
            <a:xfrm rot="5400000">
              <a:off x="7318873" y="9349757"/>
              <a:ext cx="228600" cy="228600"/>
              <a:chOff x="7312930" y="5483422"/>
              <a:chExt cx="228600" cy="228600"/>
            </a:xfrm>
          </p:grpSpPr>
          <p:cxnSp>
            <p:nvCxnSpPr>
              <p:cNvPr id="112" name="直線​​コネクタ(S) 111">
                <a:extLst>
                  <a:ext uri="{FF2B5EF4-FFF2-40B4-BE49-F238E27FC236}">
                    <a16:creationId xmlns:a16="http://schemas.microsoft.com/office/drawing/2014/main" id="{5397846F-3865-478B-9156-C5FCD02A40CF}"/>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S) 112">
                <a:extLst>
                  <a:ext uri="{FF2B5EF4-FFF2-40B4-BE49-F238E27FC236}">
                    <a16:creationId xmlns:a16="http://schemas.microsoft.com/office/drawing/2014/main" id="{98BD4876-7F6F-4CCE-829A-0708A795296C}"/>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3" name="図プレースホルダー 94">
            <a:extLst>
              <a:ext uri="{FF2B5EF4-FFF2-40B4-BE49-F238E27FC236}">
                <a16:creationId xmlns:a16="http://schemas.microsoft.com/office/drawing/2014/main" id="{505024BD-4B77-49C4-BABE-22496711E120}"/>
              </a:ext>
            </a:extLst>
          </p:cNvPr>
          <p:cNvSpPr>
            <a:spLocks noGrp="1"/>
          </p:cNvSpPr>
          <p:nvPr userDrawn="1">
            <p:ph type="pic" sz="quarter" idx="69" hasCustomPrompt="1"/>
          </p:nvPr>
        </p:nvSpPr>
        <p:spPr>
          <a:xfrm rot="10800000">
            <a:off x="1093250" y="1488991"/>
            <a:ext cx="1452282" cy="1125682"/>
          </a:xfrm>
        </p:spPr>
        <p:txBody>
          <a:bodyPr rtlCol="0"/>
          <a:lstStyle>
            <a:lvl1pPr marL="0" indent="0" algn="ctr">
              <a:buNone/>
              <a:defRPr sz="814">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4" name="図プレースホルダー 94">
            <a:extLst>
              <a:ext uri="{FF2B5EF4-FFF2-40B4-BE49-F238E27FC236}">
                <a16:creationId xmlns:a16="http://schemas.microsoft.com/office/drawing/2014/main" id="{B2C7BCC8-5E01-44B7-BE0D-6EE653799BFD}"/>
              </a:ext>
            </a:extLst>
          </p:cNvPr>
          <p:cNvSpPr>
            <a:spLocks noGrp="1"/>
          </p:cNvSpPr>
          <p:nvPr userDrawn="1">
            <p:ph type="pic" sz="quarter" idx="70" hasCustomPrompt="1"/>
          </p:nvPr>
        </p:nvSpPr>
        <p:spPr>
          <a:xfrm rot="10800000">
            <a:off x="4318644" y="1488992"/>
            <a:ext cx="1452282" cy="1125682"/>
          </a:xfrm>
        </p:spPr>
        <p:txBody>
          <a:bodyPr rtlCol="0"/>
          <a:lstStyle>
            <a:lvl1pPr marL="0" indent="0" algn="ctr">
              <a:buNone/>
              <a:defRPr sz="814">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5" name="図プレースホルダー 150">
            <a:extLst>
              <a:ext uri="{FF2B5EF4-FFF2-40B4-BE49-F238E27FC236}">
                <a16:creationId xmlns:a16="http://schemas.microsoft.com/office/drawing/2014/main" id="{B9A686A8-12BA-483F-B0E2-863D8B9F12C1}"/>
              </a:ext>
            </a:extLst>
          </p:cNvPr>
          <p:cNvSpPr>
            <a:spLocks noGrp="1"/>
          </p:cNvSpPr>
          <p:nvPr userDrawn="1">
            <p:ph type="pic" sz="quarter" idx="73" hasCustomPrompt="1"/>
          </p:nvPr>
        </p:nvSpPr>
        <p:spPr>
          <a:xfrm rot="10800000">
            <a:off x="1089212" y="5999960"/>
            <a:ext cx="1452282" cy="1125682"/>
          </a:xfrm>
        </p:spPr>
        <p:txBody>
          <a:bodyPr rtlCol="0"/>
          <a:lstStyle>
            <a:lvl1pPr marL="0" indent="0" algn="ctr">
              <a:buNone/>
              <a:defRPr sz="814">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6" name="図プレースホルダー 150">
            <a:extLst>
              <a:ext uri="{FF2B5EF4-FFF2-40B4-BE49-F238E27FC236}">
                <a16:creationId xmlns:a16="http://schemas.microsoft.com/office/drawing/2014/main" id="{3D6F7256-564D-4157-B598-3A28C4EE96DA}"/>
              </a:ext>
            </a:extLst>
          </p:cNvPr>
          <p:cNvSpPr>
            <a:spLocks noGrp="1"/>
          </p:cNvSpPr>
          <p:nvPr userDrawn="1">
            <p:ph type="pic" sz="quarter" idx="74" hasCustomPrompt="1"/>
          </p:nvPr>
        </p:nvSpPr>
        <p:spPr>
          <a:xfrm rot="10800000">
            <a:off x="4317866" y="5996797"/>
            <a:ext cx="1452282" cy="1125682"/>
          </a:xfrm>
        </p:spPr>
        <p:txBody>
          <a:bodyPr rtlCol="0"/>
          <a:lstStyle>
            <a:lvl1pPr marL="0" indent="0" algn="ctr">
              <a:buNone/>
              <a:defRPr sz="814">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7" name="テキスト プレースホルダー 6">
            <a:extLst>
              <a:ext uri="{FF2B5EF4-FFF2-40B4-BE49-F238E27FC236}">
                <a16:creationId xmlns:a16="http://schemas.microsoft.com/office/drawing/2014/main" id="{FEAE6A37-7C84-466C-BAF7-5CBCA8779653}"/>
              </a:ext>
            </a:extLst>
          </p:cNvPr>
          <p:cNvSpPr>
            <a:spLocks noGrp="1"/>
          </p:cNvSpPr>
          <p:nvPr userDrawn="1">
            <p:ph type="body" sz="quarter" idx="59" hasCustomPrompt="1"/>
          </p:nvPr>
        </p:nvSpPr>
        <p:spPr>
          <a:xfrm>
            <a:off x="643721" y="3287059"/>
            <a:ext cx="2351719" cy="607070"/>
          </a:xfrm>
        </p:spPr>
        <p:txBody>
          <a:bodyPr rtlCol="0" anchor="ctr"/>
          <a:lstStyle>
            <a:lvl1pPr marL="0" indent="0" algn="ctr">
              <a:buNone/>
              <a:defRPr sz="1629" b="1" spc="245">
                <a:ln w="9525">
                  <a:solidFill>
                    <a:schemeClr val="accent6">
                      <a:lumMod val="75000"/>
                    </a:schemeClr>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38" name="テキスト プレースホルダー 6">
            <a:extLst>
              <a:ext uri="{FF2B5EF4-FFF2-40B4-BE49-F238E27FC236}">
                <a16:creationId xmlns:a16="http://schemas.microsoft.com/office/drawing/2014/main" id="{9AD4BE4C-FD7A-488C-9876-B0A0CEE9C8A5}"/>
              </a:ext>
            </a:extLst>
          </p:cNvPr>
          <p:cNvSpPr>
            <a:spLocks noGrp="1"/>
          </p:cNvSpPr>
          <p:nvPr userDrawn="1">
            <p:ph type="body" sz="quarter" idx="60" hasCustomPrompt="1"/>
          </p:nvPr>
        </p:nvSpPr>
        <p:spPr>
          <a:xfrm>
            <a:off x="730367" y="3836324"/>
            <a:ext cx="2178424" cy="225136"/>
          </a:xfrm>
        </p:spPr>
        <p:txBody>
          <a:bodyPr rtlCol="0" anchor="ctr"/>
          <a:lstStyle>
            <a:lvl1pPr marL="0" indent="0" algn="ctr">
              <a:buNone/>
              <a:defRPr sz="814" b="0" spc="245">
                <a:solidFill>
                  <a:schemeClr val="accent5"/>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39" name="テキスト プレースホルダー 6">
            <a:extLst>
              <a:ext uri="{FF2B5EF4-FFF2-40B4-BE49-F238E27FC236}">
                <a16:creationId xmlns:a16="http://schemas.microsoft.com/office/drawing/2014/main" id="{3B8D1FBC-0D8A-485E-82F0-09803B13A555}"/>
              </a:ext>
            </a:extLst>
          </p:cNvPr>
          <p:cNvSpPr>
            <a:spLocks noGrp="1"/>
          </p:cNvSpPr>
          <p:nvPr userDrawn="1">
            <p:ph type="body" sz="quarter" idx="62" hasCustomPrompt="1"/>
          </p:nvPr>
        </p:nvSpPr>
        <p:spPr>
          <a:xfrm>
            <a:off x="3829464" y="3287059"/>
            <a:ext cx="2432461" cy="607070"/>
          </a:xfrm>
        </p:spPr>
        <p:txBody>
          <a:bodyPr rtlCol="0" anchor="ctr"/>
          <a:lstStyle>
            <a:lvl1pPr marL="0" indent="0" algn="ctr">
              <a:buNone/>
              <a:defRPr sz="1629" b="1" spc="245">
                <a:ln w="9525">
                  <a:solidFill>
                    <a:schemeClr val="accent6">
                      <a:lumMod val="75000"/>
                    </a:schemeClr>
                  </a:solidFill>
                </a:ln>
                <a:no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sp>
        <p:nvSpPr>
          <p:cNvPr id="140" name="テキスト プレースホルダー 6">
            <a:extLst>
              <a:ext uri="{FF2B5EF4-FFF2-40B4-BE49-F238E27FC236}">
                <a16:creationId xmlns:a16="http://schemas.microsoft.com/office/drawing/2014/main" id="{F5F069D6-ECA6-433D-A8DF-8EF290475EF6}"/>
              </a:ext>
            </a:extLst>
          </p:cNvPr>
          <p:cNvSpPr>
            <a:spLocks noGrp="1"/>
          </p:cNvSpPr>
          <p:nvPr userDrawn="1">
            <p:ph type="body" sz="quarter" idx="79" hasCustomPrompt="1"/>
          </p:nvPr>
        </p:nvSpPr>
        <p:spPr>
          <a:xfrm>
            <a:off x="3956480" y="3836324"/>
            <a:ext cx="2178424" cy="225136"/>
          </a:xfrm>
        </p:spPr>
        <p:txBody>
          <a:bodyPr rtlCol="0" anchor="ctr"/>
          <a:lstStyle>
            <a:lvl1pPr marL="0" indent="0" algn="ctr">
              <a:buNone/>
              <a:defRPr sz="814" b="0" spc="245">
                <a:solidFill>
                  <a:schemeClr val="accent5"/>
                </a:solidFill>
                <a:latin typeface="Meiryo UI" panose="020B0604030504040204" pitchFamily="50" charset="-128"/>
                <a:ea typeface="Meiryo UI" panose="020B0604030504040204" pitchFamily="50" charset="-128"/>
              </a:defRPr>
            </a:lvl1pPr>
            <a:lvl2pPr marL="409651" indent="0">
              <a:buNone/>
              <a:defRPr sz="1955" b="1" spc="-122">
                <a:latin typeface="+mj-lt"/>
              </a:defRPr>
            </a:lvl2pPr>
            <a:lvl3pPr marL="819300" indent="0">
              <a:buNone/>
              <a:defRPr sz="1955" b="1" spc="-122">
                <a:latin typeface="+mj-lt"/>
              </a:defRPr>
            </a:lvl3pPr>
            <a:lvl4pPr marL="1228951" indent="0">
              <a:buNone/>
              <a:defRPr sz="1955" b="1" spc="-122">
                <a:latin typeface="+mj-lt"/>
              </a:defRPr>
            </a:lvl4pPr>
            <a:lvl5pPr marL="1638600" indent="0">
              <a:buNone/>
              <a:defRPr sz="1955" b="1" spc="-122">
                <a:latin typeface="+mj-lt"/>
              </a:defRPr>
            </a:lvl5pPr>
          </a:lstStyle>
          <a:p>
            <a:pPr lvl="0" rtl="0"/>
            <a:r>
              <a:rPr lang="ja-JP" altLang="en-US" noProof="0"/>
              <a:t>クリックしてテキストを編集</a:t>
            </a:r>
          </a:p>
        </p:txBody>
      </p:sp>
      <p:cxnSp>
        <p:nvCxnSpPr>
          <p:cNvPr id="142" name="直線​​コネクタ(S) 141">
            <a:extLst>
              <a:ext uri="{FF2B5EF4-FFF2-40B4-BE49-F238E27FC236}">
                <a16:creationId xmlns:a16="http://schemas.microsoft.com/office/drawing/2014/main" id="{FF2C70BC-8778-46CA-9CB5-FA56BF8D6989}"/>
              </a:ext>
              <a:ext uri="{C183D7F6-B498-43B3-948B-1728B52AA6E4}">
                <adec:decorative xmlns:adec="http://schemas.microsoft.com/office/drawing/2017/decorative" val="1"/>
              </a:ext>
            </a:extLst>
          </p:cNvPr>
          <p:cNvCxnSpPr>
            <a:cxnSpLocks/>
          </p:cNvCxnSpPr>
          <p:nvPr userDrawn="1"/>
        </p:nvCxnSpPr>
        <p:spPr>
          <a:xfrm>
            <a:off x="3267645" y="2953251"/>
            <a:ext cx="322729"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1" name="グループ 150">
            <a:extLst>
              <a:ext uri="{FF2B5EF4-FFF2-40B4-BE49-F238E27FC236}">
                <a16:creationId xmlns:a16="http://schemas.microsoft.com/office/drawing/2014/main" id="{63D38AC9-9BF3-48CF-892A-A50E930D9BE8}"/>
              </a:ext>
            </a:extLst>
          </p:cNvPr>
          <p:cNvGrpSpPr/>
          <p:nvPr userDrawn="1"/>
        </p:nvGrpSpPr>
        <p:grpSpPr>
          <a:xfrm>
            <a:off x="198835" y="923295"/>
            <a:ext cx="6454034" cy="225136"/>
            <a:chOff x="222965" y="5498246"/>
            <a:chExt cx="7314572" cy="228600"/>
          </a:xfrm>
        </p:grpSpPr>
        <p:cxnSp>
          <p:nvCxnSpPr>
            <p:cNvPr id="152" name="直線​​コネクタ(S) 151">
              <a:extLst>
                <a:ext uri="{FF2B5EF4-FFF2-40B4-BE49-F238E27FC236}">
                  <a16:creationId xmlns:a16="http://schemas.microsoft.com/office/drawing/2014/main" id="{7308AEF9-CEB6-46A2-BD16-05F8BD3327B5}"/>
                </a:ext>
              </a:extLst>
            </p:cNvPr>
            <p:cNvCxnSpPr>
              <a:cxnSpLocks/>
            </p:cNvCxnSpPr>
            <p:nvPr userDrawn="1"/>
          </p:nvCxnSpPr>
          <p:spPr>
            <a:xfrm>
              <a:off x="453627"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S) 152">
              <a:extLst>
                <a:ext uri="{FF2B5EF4-FFF2-40B4-BE49-F238E27FC236}">
                  <a16:creationId xmlns:a16="http://schemas.microsoft.com/office/drawing/2014/main" id="{467AD916-39FC-4EE0-B45B-2B7E31389D59}"/>
                </a:ext>
              </a:extLst>
            </p:cNvPr>
            <p:cNvCxnSpPr>
              <a:cxnSpLocks/>
            </p:cNvCxnSpPr>
            <p:nvPr userDrawn="1"/>
          </p:nvCxnSpPr>
          <p:spPr>
            <a:xfrm>
              <a:off x="222965"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S) 153">
              <a:extLst>
                <a:ext uri="{FF2B5EF4-FFF2-40B4-BE49-F238E27FC236}">
                  <a16:creationId xmlns:a16="http://schemas.microsoft.com/office/drawing/2014/main" id="{E3A0E71C-0E68-4E80-B6EA-E01CFD7C24F6}"/>
                </a:ext>
              </a:extLst>
            </p:cNvPr>
            <p:cNvCxnSpPr>
              <a:cxnSpLocks/>
            </p:cNvCxnSpPr>
            <p:nvPr userDrawn="1"/>
          </p:nvCxnSpPr>
          <p:spPr>
            <a:xfrm>
              <a:off x="3658790"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S) 154">
              <a:extLst>
                <a:ext uri="{FF2B5EF4-FFF2-40B4-BE49-F238E27FC236}">
                  <a16:creationId xmlns:a16="http://schemas.microsoft.com/office/drawing/2014/main" id="{395C6B46-3E57-4BDA-8D54-8EC0DA7ADA8A}"/>
                </a:ext>
              </a:extLst>
            </p:cNvPr>
            <p:cNvCxnSpPr>
              <a:cxnSpLocks/>
            </p:cNvCxnSpPr>
            <p:nvPr userDrawn="1"/>
          </p:nvCxnSpPr>
          <p:spPr>
            <a:xfrm>
              <a:off x="3656214"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S) 159">
              <a:extLst>
                <a:ext uri="{FF2B5EF4-FFF2-40B4-BE49-F238E27FC236}">
                  <a16:creationId xmlns:a16="http://schemas.microsoft.com/office/drawing/2014/main" id="{2C66D9B1-23F5-4412-A513-0755CB27C38D}"/>
                </a:ext>
              </a:extLst>
            </p:cNvPr>
            <p:cNvCxnSpPr>
              <a:cxnSpLocks/>
            </p:cNvCxnSpPr>
            <p:nvPr userDrawn="1"/>
          </p:nvCxnSpPr>
          <p:spPr>
            <a:xfrm>
              <a:off x="7310225"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S) 160">
              <a:extLst>
                <a:ext uri="{FF2B5EF4-FFF2-40B4-BE49-F238E27FC236}">
                  <a16:creationId xmlns:a16="http://schemas.microsoft.com/office/drawing/2014/main" id="{154F00D0-A704-4827-9E52-89856BF80841}"/>
                </a:ext>
              </a:extLst>
            </p:cNvPr>
            <p:cNvCxnSpPr>
              <a:cxnSpLocks/>
            </p:cNvCxnSpPr>
            <p:nvPr userDrawn="1"/>
          </p:nvCxnSpPr>
          <p:spPr>
            <a:xfrm>
              <a:off x="7308937"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線​​コネクタ(S) 161">
              <a:extLst>
                <a:ext uri="{FF2B5EF4-FFF2-40B4-BE49-F238E27FC236}">
                  <a16:creationId xmlns:a16="http://schemas.microsoft.com/office/drawing/2014/main" id="{AC898BA1-401D-4E6E-A028-060C3C272033}"/>
                </a:ext>
              </a:extLst>
            </p:cNvPr>
            <p:cNvCxnSpPr>
              <a:cxnSpLocks/>
            </p:cNvCxnSpPr>
            <p:nvPr userDrawn="1"/>
          </p:nvCxnSpPr>
          <p:spPr>
            <a:xfrm>
              <a:off x="3881401" y="572570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線​​コネクタ(S) 162">
              <a:extLst>
                <a:ext uri="{FF2B5EF4-FFF2-40B4-BE49-F238E27FC236}">
                  <a16:creationId xmlns:a16="http://schemas.microsoft.com/office/drawing/2014/main" id="{A8A51318-775E-4964-B540-D864BD9C2F4B}"/>
                </a:ext>
              </a:extLst>
            </p:cNvPr>
            <p:cNvCxnSpPr>
              <a:cxnSpLocks/>
            </p:cNvCxnSpPr>
            <p:nvPr userDrawn="1"/>
          </p:nvCxnSpPr>
          <p:spPr>
            <a:xfrm>
              <a:off x="4109486" y="5498246"/>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長方形 5">
            <a:extLst>
              <a:ext uri="{FF2B5EF4-FFF2-40B4-BE49-F238E27FC236}">
                <a16:creationId xmlns:a16="http://schemas.microsoft.com/office/drawing/2014/main" id="{8562B4DC-05E2-44BC-A4C2-2C078CE7D087}"/>
              </a:ext>
            </a:extLst>
          </p:cNvPr>
          <p:cNvSpPr/>
          <p:nvPr userDrawn="1"/>
        </p:nvSpPr>
        <p:spPr>
          <a:xfrm>
            <a:off x="582007" y="5840198"/>
            <a:ext cx="2466692" cy="32042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85B06CCA-2D61-4F99-90DA-453949496E85}"/>
              </a:ext>
            </a:extLst>
          </p:cNvPr>
          <p:cNvSpPr/>
          <p:nvPr userDrawn="1"/>
        </p:nvSpPr>
        <p:spPr>
          <a:xfrm>
            <a:off x="3810660" y="5842171"/>
            <a:ext cx="2466692" cy="32042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619652"/>
      </p:ext>
    </p:extLst>
  </p:cSld>
  <p:clrMapOvr>
    <a:masterClrMapping/>
  </p:clrMapOvr>
  <p:extLst>
    <p:ext uri="{DCECCB84-F9BA-43D5-87BE-67443E8EF086}">
      <p15:sldGuideLst xmlns:p15="http://schemas.microsoft.com/office/powerpoint/2012/main">
        <p15:guide id="1" pos="1144" userDrawn="1">
          <p15:clr>
            <a:srgbClr val="FBAE40"/>
          </p15:clr>
        </p15:guide>
        <p15:guide id="2" pos="3176" userDrawn="1">
          <p15:clr>
            <a:srgbClr val="FBAE40"/>
          </p15:clr>
        </p15:guide>
        <p15:guide id="4" orient="horz" pos="4680" userDrawn="1">
          <p15:clr>
            <a:srgbClr val="FBAE40"/>
          </p15:clr>
        </p15:guide>
        <p15:guide id="5" orient="horz" pos="18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カスタム レイアウト">
    <p:spTree>
      <p:nvGrpSpPr>
        <p:cNvPr id="1" name=""/>
        <p:cNvGrpSpPr/>
        <p:nvPr/>
      </p:nvGrpSpPr>
      <p:grpSpPr>
        <a:xfrm>
          <a:off x="0" y="0"/>
          <a:ext cx="0" cy="0"/>
          <a:chOff x="0" y="0"/>
          <a:chExt cx="0" cy="0"/>
        </a:xfrm>
      </p:grpSpPr>
      <p:sp>
        <p:nvSpPr>
          <p:cNvPr id="3" name="円/楕円 2">
            <a:extLst>
              <a:ext uri="{FF2B5EF4-FFF2-40B4-BE49-F238E27FC236}">
                <a16:creationId xmlns:a16="http://schemas.microsoft.com/office/drawing/2014/main" id="{368A0BDB-A2BA-4123-B16D-EAF127E29A3B}"/>
              </a:ext>
            </a:extLst>
          </p:cNvPr>
          <p:cNvSpPr/>
          <p:nvPr userDrawn="1"/>
        </p:nvSpPr>
        <p:spPr>
          <a:xfrm>
            <a:off x="93929" y="5465263"/>
            <a:ext cx="3268526" cy="3648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4" name="円/楕円 3">
            <a:extLst>
              <a:ext uri="{FF2B5EF4-FFF2-40B4-BE49-F238E27FC236}">
                <a16:creationId xmlns:a16="http://schemas.microsoft.com/office/drawing/2014/main" id="{6B934B50-7EE1-477E-803F-6EEE170CD6BA}"/>
              </a:ext>
            </a:extLst>
          </p:cNvPr>
          <p:cNvSpPr/>
          <p:nvPr userDrawn="1"/>
        </p:nvSpPr>
        <p:spPr>
          <a:xfrm>
            <a:off x="3497265" y="5465263"/>
            <a:ext cx="3268526" cy="36482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5" name="円/楕円 4">
            <a:extLst>
              <a:ext uri="{FF2B5EF4-FFF2-40B4-BE49-F238E27FC236}">
                <a16:creationId xmlns:a16="http://schemas.microsoft.com/office/drawing/2014/main" id="{8D8331D0-4CBD-45E4-AD32-FC0C4841458B}"/>
              </a:ext>
            </a:extLst>
          </p:cNvPr>
          <p:cNvSpPr/>
          <p:nvPr userDrawn="1"/>
        </p:nvSpPr>
        <p:spPr>
          <a:xfrm>
            <a:off x="93929" y="860224"/>
            <a:ext cx="3268526" cy="3648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6" name="円/楕円 5">
            <a:extLst>
              <a:ext uri="{FF2B5EF4-FFF2-40B4-BE49-F238E27FC236}">
                <a16:creationId xmlns:a16="http://schemas.microsoft.com/office/drawing/2014/main" id="{A6A80BB7-9DB1-4BAC-9301-00D76B6E6DCA}"/>
              </a:ext>
            </a:extLst>
          </p:cNvPr>
          <p:cNvSpPr/>
          <p:nvPr userDrawn="1"/>
        </p:nvSpPr>
        <p:spPr>
          <a:xfrm>
            <a:off x="3497265" y="860224"/>
            <a:ext cx="3268526" cy="36482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pic>
        <p:nvPicPr>
          <p:cNvPr id="8" name="画像 7">
            <a:extLst>
              <a:ext uri="{FF2B5EF4-FFF2-40B4-BE49-F238E27FC236}">
                <a16:creationId xmlns:a16="http://schemas.microsoft.com/office/drawing/2014/main" id="{4304F842-C849-4C80-9047-419FDEE2F070}"/>
              </a:ext>
            </a:extLst>
          </p:cNvPr>
          <p:cNvPicPr>
            <a:picLocks noChangeAspect="1"/>
          </p:cNvPicPr>
          <p:nvPr userDrawn="1"/>
        </p:nvPicPr>
        <p:blipFill>
          <a:blip r:embed="rId2"/>
          <a:srcRect/>
          <a:stretch/>
        </p:blipFill>
        <p:spPr>
          <a:xfrm>
            <a:off x="3495460" y="860224"/>
            <a:ext cx="3270332" cy="3650219"/>
          </a:xfrm>
          <a:prstGeom prst="rect">
            <a:avLst/>
          </a:prstGeom>
        </p:spPr>
      </p:pic>
      <p:sp>
        <p:nvSpPr>
          <p:cNvPr id="2" name="タイトル 1">
            <a:extLst>
              <a:ext uri="{FF2B5EF4-FFF2-40B4-BE49-F238E27FC236}">
                <a16:creationId xmlns:a16="http://schemas.microsoft.com/office/drawing/2014/main" id="{AE5E9DEA-4B96-4BAF-8334-2950A543955A}"/>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2" name="図プレースホルダー 11">
            <a:extLst>
              <a:ext uri="{FF2B5EF4-FFF2-40B4-BE49-F238E27FC236}">
                <a16:creationId xmlns:a16="http://schemas.microsoft.com/office/drawing/2014/main" id="{42F98E0E-7DCC-45C6-AD9B-2745A1DC8A28}"/>
              </a:ext>
            </a:extLst>
          </p:cNvPr>
          <p:cNvSpPr>
            <a:spLocks noGrp="1"/>
          </p:cNvSpPr>
          <p:nvPr>
            <p:ph type="pic" sz="quarter" idx="10" hasCustomPrompt="1"/>
          </p:nvPr>
        </p:nvSpPr>
        <p:spPr>
          <a:xfrm>
            <a:off x="517958" y="133350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3" name="図プレースホルダー 11">
            <a:extLst>
              <a:ext uri="{FF2B5EF4-FFF2-40B4-BE49-F238E27FC236}">
                <a16:creationId xmlns:a16="http://schemas.microsoft.com/office/drawing/2014/main" id="{51F1A92B-0371-48C3-873A-1ADD42679E71}"/>
              </a:ext>
            </a:extLst>
          </p:cNvPr>
          <p:cNvSpPr>
            <a:spLocks noGrp="1"/>
          </p:cNvSpPr>
          <p:nvPr>
            <p:ph type="pic" sz="quarter" idx="11" hasCustomPrompt="1"/>
          </p:nvPr>
        </p:nvSpPr>
        <p:spPr>
          <a:xfrm>
            <a:off x="3921295" y="133350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5" name="図プレースホルダー 11">
            <a:extLst>
              <a:ext uri="{FF2B5EF4-FFF2-40B4-BE49-F238E27FC236}">
                <a16:creationId xmlns:a16="http://schemas.microsoft.com/office/drawing/2014/main" id="{94D20671-B89A-400B-B175-2B9E78CC7B38}"/>
              </a:ext>
            </a:extLst>
          </p:cNvPr>
          <p:cNvSpPr>
            <a:spLocks noGrp="1"/>
          </p:cNvSpPr>
          <p:nvPr>
            <p:ph type="pic" sz="quarter" idx="13" hasCustomPrompt="1"/>
          </p:nvPr>
        </p:nvSpPr>
        <p:spPr>
          <a:xfrm>
            <a:off x="3921295" y="593854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7" name="円/楕円 6">
            <a:extLst>
              <a:ext uri="{FF2B5EF4-FFF2-40B4-BE49-F238E27FC236}">
                <a16:creationId xmlns:a16="http://schemas.microsoft.com/office/drawing/2014/main" id="{8CC461B3-781B-4D51-B507-6EA45E00789F}"/>
              </a:ext>
            </a:extLst>
          </p:cNvPr>
          <p:cNvSpPr/>
          <p:nvPr userDrawn="1"/>
        </p:nvSpPr>
        <p:spPr>
          <a:xfrm>
            <a:off x="242657" y="5631266"/>
            <a:ext cx="2971073" cy="3316198"/>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4" name="図プレースホルダー 11">
            <a:extLst>
              <a:ext uri="{FF2B5EF4-FFF2-40B4-BE49-F238E27FC236}">
                <a16:creationId xmlns:a16="http://schemas.microsoft.com/office/drawing/2014/main" id="{476E35B1-649D-48BD-86A1-46480400ECF9}"/>
              </a:ext>
            </a:extLst>
          </p:cNvPr>
          <p:cNvSpPr>
            <a:spLocks noGrp="1"/>
          </p:cNvSpPr>
          <p:nvPr>
            <p:ph type="pic" sz="quarter" idx="12" hasCustomPrompt="1"/>
          </p:nvPr>
        </p:nvSpPr>
        <p:spPr>
          <a:xfrm>
            <a:off x="517958" y="5938547"/>
            <a:ext cx="2420471" cy="2701636"/>
          </a:xfrm>
        </p:spPr>
        <p:txBody>
          <a:bodyPr rtlCol="0"/>
          <a:lstStyle>
            <a:lvl1pPr marL="0" indent="0" algn="ctr">
              <a:buNone/>
              <a:defRPr sz="1303">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1602225503"/>
      </p:ext>
    </p:extLst>
  </p:cSld>
  <p:clrMapOvr>
    <a:masterClrMapping/>
  </p:clrMapOvr>
  <p:extLst>
    <p:ext uri="{DCECCB84-F9BA-43D5-87BE-67443E8EF086}">
      <p15:sldGuideLst xmlns:p15="http://schemas.microsoft.com/office/powerpoint/2012/main">
        <p15:guide id="1" orient="horz" pos="6145" userDrawn="1">
          <p15:clr>
            <a:srgbClr val="FBAE40"/>
          </p15:clr>
        </p15:guide>
        <p15:guide id="2" orient="horz" pos="1749" userDrawn="1">
          <p15:clr>
            <a:srgbClr val="FBAE40"/>
          </p15:clr>
        </p15:guide>
        <p15:guide id="3" orient="horz" pos="4396" userDrawn="1">
          <p15:clr>
            <a:srgbClr val="FBAE40"/>
          </p15:clr>
        </p15:guide>
        <p15:guide id="5" pos="1080" userDrawn="1">
          <p15:clr>
            <a:srgbClr val="FBAE40"/>
          </p15:clr>
        </p15:guide>
        <p15:guide id="6" pos="3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カスタム レイアウト">
    <p:spTree>
      <p:nvGrpSpPr>
        <p:cNvPr id="1" name=""/>
        <p:cNvGrpSpPr/>
        <p:nvPr/>
      </p:nvGrpSpPr>
      <p:grpSpPr>
        <a:xfrm>
          <a:off x="0" y="0"/>
          <a:ext cx="0" cy="0"/>
          <a:chOff x="0" y="0"/>
          <a:chExt cx="0" cy="0"/>
        </a:xfrm>
      </p:grpSpPr>
      <p:sp>
        <p:nvSpPr>
          <p:cNvPr id="6" name="フリーフォーム:図形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userDrawn="1"/>
        </p:nvSpPr>
        <p:spPr>
          <a:xfrm rot="10800000" flipH="1">
            <a:off x="661597" y="5223165"/>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B240F97-B5E2-43E6-94E3-11210208A1F1}"/>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フリーフォーム:図形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userDrawn="1"/>
        </p:nvSpPr>
        <p:spPr>
          <a:xfrm rot="10800000" flipH="1">
            <a:off x="661597" y="702427"/>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3" name="円/楕円 12">
            <a:extLst>
              <a:ext uri="{FF2B5EF4-FFF2-40B4-BE49-F238E27FC236}">
                <a16:creationId xmlns:a16="http://schemas.microsoft.com/office/drawing/2014/main" id="{8FF7EF30-B4B3-4D05-BAF4-B95CF056AC50}"/>
              </a:ext>
            </a:extLst>
          </p:cNvPr>
          <p:cNvSpPr/>
          <p:nvPr userDrawn="1"/>
        </p:nvSpPr>
        <p:spPr>
          <a:xfrm>
            <a:off x="5534809" y="7361959"/>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4" name="図プレースホルダー 4">
            <a:extLst>
              <a:ext uri="{FF2B5EF4-FFF2-40B4-BE49-F238E27FC236}">
                <a16:creationId xmlns:a16="http://schemas.microsoft.com/office/drawing/2014/main" id="{CDEFDD7E-B3B7-4B79-834C-BBAE2B1A1C3F}"/>
              </a:ext>
            </a:extLst>
          </p:cNvPr>
          <p:cNvSpPr>
            <a:spLocks noGrp="1"/>
          </p:cNvSpPr>
          <p:nvPr>
            <p:ph type="pic" sz="quarter" idx="10" hasCustomPrompt="1"/>
          </p:nvPr>
        </p:nvSpPr>
        <p:spPr>
          <a:xfrm rot="5400000">
            <a:off x="2412440" y="1541848"/>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9" name="円/楕円 8">
            <a:extLst>
              <a:ext uri="{FF2B5EF4-FFF2-40B4-BE49-F238E27FC236}">
                <a16:creationId xmlns:a16="http://schemas.microsoft.com/office/drawing/2014/main" id="{1671AA43-AD38-409B-BE34-F73524E4DBE8}"/>
              </a:ext>
            </a:extLst>
          </p:cNvPr>
          <p:cNvSpPr/>
          <p:nvPr userDrawn="1"/>
        </p:nvSpPr>
        <p:spPr>
          <a:xfrm>
            <a:off x="5534809" y="2841221"/>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5" name="フリーフォーム:図形 4">
            <a:extLst>
              <a:ext uri="{FF2B5EF4-FFF2-40B4-BE49-F238E27FC236}">
                <a16:creationId xmlns:a16="http://schemas.microsoft.com/office/drawing/2014/main" id="{4D7B1B03-E477-4110-B4F1-48D801E4C621}"/>
              </a:ext>
              <a:ext uri="{C183D7F6-B498-43B3-948B-1728B52AA6E4}">
                <adec:decorative xmlns:adec="http://schemas.microsoft.com/office/drawing/2017/decorative" val="1"/>
              </a:ext>
            </a:extLst>
          </p:cNvPr>
          <p:cNvSpPr/>
          <p:nvPr userDrawn="1"/>
        </p:nvSpPr>
        <p:spPr>
          <a:xfrm rot="10800000" flipH="1">
            <a:off x="1185537" y="910344"/>
            <a:ext cx="4929490" cy="408689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012DF1DB-9F07-4F62-A3E5-0E266335F861}"/>
              </a:ext>
              <a:ext uri="{C183D7F6-B498-43B3-948B-1728B52AA6E4}">
                <adec:decorative xmlns:adec="http://schemas.microsoft.com/office/drawing/2017/decorative" val="1"/>
              </a:ext>
            </a:extLst>
          </p:cNvPr>
          <p:cNvSpPr/>
          <p:nvPr userDrawn="1"/>
        </p:nvSpPr>
        <p:spPr>
          <a:xfrm rot="10800000" flipH="1">
            <a:off x="3429000" y="5223165"/>
            <a:ext cx="2880360"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blipFill dpi="0" rotWithShape="0">
            <a:blip r:embed="rId2"/>
            <a:srcRect/>
            <a:stretch>
              <a:fillRect l="-96078"/>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5" name="図プレースホルダー 4">
            <a:extLst>
              <a:ext uri="{FF2B5EF4-FFF2-40B4-BE49-F238E27FC236}">
                <a16:creationId xmlns:a16="http://schemas.microsoft.com/office/drawing/2014/main" id="{35E943F6-5103-4C42-9E72-645FA422204F}"/>
              </a:ext>
            </a:extLst>
          </p:cNvPr>
          <p:cNvSpPr>
            <a:spLocks noGrp="1"/>
          </p:cNvSpPr>
          <p:nvPr>
            <p:ph type="pic" sz="quarter" idx="11" hasCustomPrompt="1"/>
          </p:nvPr>
        </p:nvSpPr>
        <p:spPr>
          <a:xfrm rot="5400000">
            <a:off x="2412440" y="6062586"/>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574532966"/>
      </p:ext>
    </p:extLst>
  </p:cSld>
  <p:clrMapOvr>
    <a:masterClrMapping/>
  </p:clrMapOvr>
  <p:extLst>
    <p:ext uri="{DCECCB84-F9BA-43D5-87BE-67443E8EF086}">
      <p15:sldGuideLst xmlns:p15="http://schemas.microsoft.com/office/powerpoint/2012/main">
        <p15:guide id="1" orient="horz" pos="6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カスタム レイアウト">
    <p:spTree>
      <p:nvGrpSpPr>
        <p:cNvPr id="1" name=""/>
        <p:cNvGrpSpPr/>
        <p:nvPr/>
      </p:nvGrpSpPr>
      <p:grpSpPr>
        <a:xfrm>
          <a:off x="0" y="0"/>
          <a:ext cx="0" cy="0"/>
          <a:chOff x="0" y="0"/>
          <a:chExt cx="0" cy="0"/>
        </a:xfrm>
      </p:grpSpPr>
      <p:sp>
        <p:nvSpPr>
          <p:cNvPr id="15" name="フリーフォーム:図形 14">
            <a:extLst>
              <a:ext uri="{FF2B5EF4-FFF2-40B4-BE49-F238E27FC236}">
                <a16:creationId xmlns:a16="http://schemas.microsoft.com/office/drawing/2014/main" id="{88D431E5-1325-45EE-A1B6-7A61A8F7B220}"/>
              </a:ext>
              <a:ext uri="{C183D7F6-B498-43B3-948B-1728B52AA6E4}">
                <adec:decorative xmlns:adec="http://schemas.microsoft.com/office/drawing/2017/decorative" val="1"/>
              </a:ext>
            </a:extLst>
          </p:cNvPr>
          <p:cNvSpPr/>
          <p:nvPr userDrawn="1"/>
        </p:nvSpPr>
        <p:spPr>
          <a:xfrm rot="10800000" flipH="1">
            <a:off x="661597" y="5220409"/>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73553322-543E-44F6-9560-517C7258CFE5}"/>
              </a:ext>
              <a:ext uri="{C183D7F6-B498-43B3-948B-1728B52AA6E4}">
                <adec:decorative xmlns:adec="http://schemas.microsoft.com/office/drawing/2017/decorative" val="1"/>
              </a:ext>
            </a:extLst>
          </p:cNvPr>
          <p:cNvSpPr/>
          <p:nvPr userDrawn="1"/>
        </p:nvSpPr>
        <p:spPr>
          <a:xfrm rot="10800000" flipH="1">
            <a:off x="3429000" y="5220409"/>
            <a:ext cx="2880360"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blipFill dpi="0" rotWithShape="0">
            <a:blip r:embed="rId2"/>
            <a:srcRect/>
            <a:stretch>
              <a:fillRect l="-96078"/>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17" name="図プレースホルダー 4">
            <a:extLst>
              <a:ext uri="{FF2B5EF4-FFF2-40B4-BE49-F238E27FC236}">
                <a16:creationId xmlns:a16="http://schemas.microsoft.com/office/drawing/2014/main" id="{8FB74347-7D1A-4908-BE22-9A46D9D41E5D}"/>
              </a:ext>
            </a:extLst>
          </p:cNvPr>
          <p:cNvSpPr>
            <a:spLocks noGrp="1"/>
          </p:cNvSpPr>
          <p:nvPr>
            <p:ph type="pic" sz="quarter" idx="10" hasCustomPrompt="1"/>
          </p:nvPr>
        </p:nvSpPr>
        <p:spPr>
          <a:xfrm rot="5400000">
            <a:off x="2412440" y="6059831"/>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タイトル 1">
            <a:extLst>
              <a:ext uri="{FF2B5EF4-FFF2-40B4-BE49-F238E27FC236}">
                <a16:creationId xmlns:a16="http://schemas.microsoft.com/office/drawing/2014/main" id="{CB240F97-B5E2-43E6-94E3-11210208A1F1}"/>
              </a:ext>
            </a:extLst>
          </p:cNvPr>
          <p:cNvSpPr>
            <a:spLocks noGrp="1"/>
          </p:cNvSpPr>
          <p:nvPr>
            <p:ph type="title"/>
          </p:nvPr>
        </p:nvSpPr>
        <p:spPr/>
        <p:txBody>
          <a:bodyPr rtlCol="0"/>
          <a:lstStyle>
            <a:lvl1pPr>
              <a:defRPr sz="814" b="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フリーフォーム:図形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userDrawn="1"/>
        </p:nvSpPr>
        <p:spPr>
          <a:xfrm rot="10800000" flipH="1">
            <a:off x="661597" y="705643"/>
            <a:ext cx="5647765" cy="4502727"/>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96331755-C933-4C05-B844-C7B353680A11}"/>
              </a:ext>
            </a:extLst>
          </p:cNvPr>
          <p:cNvSpPr/>
          <p:nvPr userDrawn="1"/>
        </p:nvSpPr>
        <p:spPr>
          <a:xfrm>
            <a:off x="5534809" y="2841221"/>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0" name="円/楕円 9">
            <a:extLst>
              <a:ext uri="{FF2B5EF4-FFF2-40B4-BE49-F238E27FC236}">
                <a16:creationId xmlns:a16="http://schemas.microsoft.com/office/drawing/2014/main" id="{FDD1684C-EC8F-4329-A2BD-999D30AD79F0}"/>
              </a:ext>
            </a:extLst>
          </p:cNvPr>
          <p:cNvSpPr/>
          <p:nvPr userDrawn="1"/>
        </p:nvSpPr>
        <p:spPr>
          <a:xfrm>
            <a:off x="5534809" y="7361959"/>
            <a:ext cx="201706" cy="225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960" noProof="0">
              <a:latin typeface="Meiryo UI" panose="020B0604030504040204" pitchFamily="50" charset="-128"/>
              <a:ea typeface="Meiryo UI" panose="020B0604030504040204" pitchFamily="50" charset="-128"/>
            </a:endParaRPr>
          </a:p>
        </p:txBody>
      </p:sp>
      <p:sp>
        <p:nvSpPr>
          <p:cNvPr id="11" name="図プレースホルダー 4">
            <a:extLst>
              <a:ext uri="{FF2B5EF4-FFF2-40B4-BE49-F238E27FC236}">
                <a16:creationId xmlns:a16="http://schemas.microsoft.com/office/drawing/2014/main" id="{57208BC7-11DE-4A71-AE8A-CC995830AE70}"/>
              </a:ext>
            </a:extLst>
          </p:cNvPr>
          <p:cNvSpPr>
            <a:spLocks noGrp="1"/>
          </p:cNvSpPr>
          <p:nvPr>
            <p:ph type="pic" sz="quarter" idx="11" hasCustomPrompt="1"/>
          </p:nvPr>
        </p:nvSpPr>
        <p:spPr>
          <a:xfrm rot="5400000">
            <a:off x="2412440" y="1545064"/>
            <a:ext cx="3151909" cy="2823882"/>
          </a:xfrm>
        </p:spPr>
        <p:txBody>
          <a:bodyPr rtlCol="0"/>
          <a:lstStyle>
            <a:lvl1pPr marL="0" indent="0">
              <a:buNone/>
              <a:defRPr sz="1629">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7" name="フリーフォーム:図形 6">
            <a:extLst>
              <a:ext uri="{FF2B5EF4-FFF2-40B4-BE49-F238E27FC236}">
                <a16:creationId xmlns:a16="http://schemas.microsoft.com/office/drawing/2014/main" id="{6204C5E1-4318-4DA8-9186-ED7648643722}"/>
              </a:ext>
              <a:ext uri="{C183D7F6-B498-43B3-948B-1728B52AA6E4}">
                <adec:decorative xmlns:adec="http://schemas.microsoft.com/office/drawing/2017/decorative" val="1"/>
              </a:ext>
            </a:extLst>
          </p:cNvPr>
          <p:cNvSpPr/>
          <p:nvPr userDrawn="1"/>
        </p:nvSpPr>
        <p:spPr>
          <a:xfrm rot="10800000" flipH="1">
            <a:off x="1185537" y="913560"/>
            <a:ext cx="4929490" cy="408689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022"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95338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03412" y="270164"/>
            <a:ext cx="6051176" cy="229412"/>
          </a:xfrm>
          <a:prstGeom prst="rect">
            <a:avLst/>
          </a:prstGeom>
        </p:spPr>
        <p:txBody>
          <a:bodyPr vert="horz" lIns="0" tIns="0" rIns="0" bIns="0" rtlCol="0" anchor="ctr">
            <a:no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471490" y="2622177"/>
            <a:ext cx="5915025" cy="6300103"/>
          </a:xfrm>
          <a:prstGeom prst="rect">
            <a:avLst/>
          </a:prstGeom>
        </p:spPr>
        <p:txBody>
          <a:bodyPr vert="horz" lIns="0" tIns="0" rIns="0" bIns="0" rtlCol="0">
            <a:no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4292165631"/>
      </p:ext>
    </p:extLst>
  </p:cSld>
  <p:clrMap bg1="lt1" tx1="dk1" bg2="lt2" tx2="dk2" accent1="accent1" accent2="accent2" accent3="accent3" accent4="accent4" accent5="accent5" accent6="accent6" hlink="hlink" folHlink="folHlink"/>
  <p:sldLayoutIdLst>
    <p:sldLayoutId id="2147483700" r:id="rId1"/>
    <p:sldLayoutId id="2147483688" r:id="rId2"/>
    <p:sldLayoutId id="2147483698" r:id="rId3"/>
    <p:sldLayoutId id="2147483692" r:id="rId4"/>
    <p:sldLayoutId id="2147483696" r:id="rId5"/>
    <p:sldLayoutId id="2147483697" r:id="rId6"/>
  </p:sldLayoutIdLst>
  <p:txStyles>
    <p:titleStyle>
      <a:lvl1pPr algn="l" defTabSz="819300" rtl="0" eaLnBrk="1" latinLnBrk="0" hangingPunct="1">
        <a:lnSpc>
          <a:spcPct val="90000"/>
        </a:lnSpc>
        <a:spcBef>
          <a:spcPct val="0"/>
        </a:spcBef>
        <a:buNone/>
        <a:defRPr kumimoji="1" sz="1140" b="0" kern="1200" spc="0">
          <a:solidFill>
            <a:schemeClr val="tx1">
              <a:lumMod val="65000"/>
              <a:lumOff val="35000"/>
            </a:schemeClr>
          </a:solidFill>
          <a:latin typeface="Meiryo UI" panose="020B0604030504040204" pitchFamily="50" charset="-128"/>
          <a:ea typeface="Meiryo UI" panose="020B0604030504040204" pitchFamily="50" charset="-128"/>
          <a:cs typeface="+mj-cs"/>
        </a:defRPr>
      </a:lvl1pPr>
    </p:titleStyle>
    <p:bodyStyle>
      <a:lvl1pPr marL="0" indent="0" algn="l" defTabSz="819300" rtl="0" eaLnBrk="1" latinLnBrk="0" hangingPunct="1">
        <a:lnSpc>
          <a:spcPct val="90000"/>
        </a:lnSpc>
        <a:spcBef>
          <a:spcPts val="896"/>
        </a:spcBef>
        <a:buFont typeface="Arial" panose="020B0604020202020204" pitchFamily="34" charset="0"/>
        <a:buNone/>
        <a:defRPr kumimoji="1" sz="2509" kern="1200">
          <a:solidFill>
            <a:schemeClr val="tx1"/>
          </a:solidFill>
          <a:latin typeface="Meiryo UI" panose="020B0604030504040204" pitchFamily="50" charset="-128"/>
          <a:ea typeface="Meiryo UI" panose="020B0604030504040204" pitchFamily="50" charset="-128"/>
          <a:cs typeface="+mn-cs"/>
        </a:defRPr>
      </a:lvl1pPr>
      <a:lvl2pPr marL="409651" indent="0" algn="l" defTabSz="819300" rtl="0" eaLnBrk="1" latinLnBrk="0" hangingPunct="1">
        <a:lnSpc>
          <a:spcPct val="90000"/>
        </a:lnSpc>
        <a:spcBef>
          <a:spcPts val="448"/>
        </a:spcBef>
        <a:buFont typeface="Arial" panose="020B0604020202020204" pitchFamily="34" charset="0"/>
        <a:buNone/>
        <a:defRPr kumimoji="1" sz="2151" kern="1200">
          <a:solidFill>
            <a:schemeClr val="tx1"/>
          </a:solidFill>
          <a:latin typeface="Meiryo UI" panose="020B0604030504040204" pitchFamily="50" charset="-128"/>
          <a:ea typeface="Meiryo UI" panose="020B0604030504040204" pitchFamily="50" charset="-128"/>
          <a:cs typeface="+mn-cs"/>
        </a:defRPr>
      </a:lvl2pPr>
      <a:lvl3pPr marL="819300" indent="0" algn="l" defTabSz="819300" rtl="0" eaLnBrk="1" latinLnBrk="0" hangingPunct="1">
        <a:lnSpc>
          <a:spcPct val="90000"/>
        </a:lnSpc>
        <a:spcBef>
          <a:spcPts val="448"/>
        </a:spcBef>
        <a:buFont typeface="Arial" panose="020B0604020202020204" pitchFamily="34" charset="0"/>
        <a:buNone/>
        <a:defRPr kumimoji="1" sz="1792" kern="1200">
          <a:solidFill>
            <a:schemeClr val="tx1"/>
          </a:solidFill>
          <a:latin typeface="Meiryo UI" panose="020B0604030504040204" pitchFamily="50" charset="-128"/>
          <a:ea typeface="Meiryo UI" panose="020B0604030504040204" pitchFamily="50" charset="-128"/>
          <a:cs typeface="+mn-cs"/>
        </a:defRPr>
      </a:lvl3pPr>
      <a:lvl4pPr marL="1228951" indent="0" algn="l" defTabSz="819300" rtl="0" eaLnBrk="1" latinLnBrk="0" hangingPunct="1">
        <a:lnSpc>
          <a:spcPct val="90000"/>
        </a:lnSpc>
        <a:spcBef>
          <a:spcPts val="448"/>
        </a:spcBef>
        <a:buFont typeface="Arial" panose="020B0604020202020204" pitchFamily="34" charset="0"/>
        <a:buNone/>
        <a:defRPr kumimoji="1" sz="1613" kern="1200">
          <a:solidFill>
            <a:schemeClr val="tx1"/>
          </a:solidFill>
          <a:latin typeface="Meiryo UI" panose="020B0604030504040204" pitchFamily="50" charset="-128"/>
          <a:ea typeface="Meiryo UI" panose="020B0604030504040204" pitchFamily="50" charset="-128"/>
          <a:cs typeface="+mn-cs"/>
        </a:defRPr>
      </a:lvl4pPr>
      <a:lvl5pPr marL="1638600" indent="0" algn="l" defTabSz="819300" rtl="0" eaLnBrk="1" latinLnBrk="0" hangingPunct="1">
        <a:lnSpc>
          <a:spcPct val="90000"/>
        </a:lnSpc>
        <a:spcBef>
          <a:spcPts val="448"/>
        </a:spcBef>
        <a:buFont typeface="Arial" panose="020B0604020202020204" pitchFamily="34" charset="0"/>
        <a:buNone/>
        <a:defRPr kumimoji="1" sz="1613" kern="1200">
          <a:solidFill>
            <a:schemeClr val="tx1"/>
          </a:solidFill>
          <a:latin typeface="Meiryo UI" panose="020B0604030504040204" pitchFamily="50" charset="-128"/>
          <a:ea typeface="Meiryo UI" panose="020B0604030504040204" pitchFamily="50" charset="-128"/>
          <a:cs typeface="+mn-cs"/>
        </a:defRPr>
      </a:lvl5pPr>
      <a:lvl6pPr marL="225307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6pPr>
      <a:lvl7pPr marL="266272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7pPr>
      <a:lvl8pPr marL="3072377"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8pPr>
      <a:lvl9pPr marL="3482026" indent="-204825" algn="l" defTabSz="819300" rtl="0" eaLnBrk="1" latinLnBrk="0" hangingPunct="1">
        <a:lnSpc>
          <a:spcPct val="90000"/>
        </a:lnSpc>
        <a:spcBef>
          <a:spcPts val="448"/>
        </a:spcBef>
        <a:buFont typeface="Arial" panose="020B0604020202020204" pitchFamily="34" charset="0"/>
        <a:buChar char="•"/>
        <a:defRPr kumimoji="1" sz="1613" kern="1200">
          <a:solidFill>
            <a:schemeClr val="tx1"/>
          </a:solidFill>
          <a:latin typeface="+mn-lt"/>
          <a:ea typeface="+mn-ea"/>
          <a:cs typeface="+mn-cs"/>
        </a:defRPr>
      </a:lvl9pPr>
    </p:bodyStyle>
    <p:otherStyle>
      <a:defPPr>
        <a:defRPr lang="en-US"/>
      </a:defPPr>
      <a:lvl1pPr marL="0" algn="l" defTabSz="819300" rtl="0" eaLnBrk="1" latinLnBrk="0" hangingPunct="1">
        <a:defRPr kumimoji="1" sz="1613" kern="1200">
          <a:solidFill>
            <a:schemeClr val="tx1"/>
          </a:solidFill>
          <a:latin typeface="+mn-lt"/>
          <a:ea typeface="+mn-ea"/>
          <a:cs typeface="+mn-cs"/>
        </a:defRPr>
      </a:lvl1pPr>
      <a:lvl2pPr marL="409651" algn="l" defTabSz="819300" rtl="0" eaLnBrk="1" latinLnBrk="0" hangingPunct="1">
        <a:defRPr kumimoji="1" sz="1613" kern="1200">
          <a:solidFill>
            <a:schemeClr val="tx1"/>
          </a:solidFill>
          <a:latin typeface="+mn-lt"/>
          <a:ea typeface="+mn-ea"/>
          <a:cs typeface="+mn-cs"/>
        </a:defRPr>
      </a:lvl2pPr>
      <a:lvl3pPr marL="819300" algn="l" defTabSz="819300" rtl="0" eaLnBrk="1" latinLnBrk="0" hangingPunct="1">
        <a:defRPr kumimoji="1" sz="1613" kern="1200">
          <a:solidFill>
            <a:schemeClr val="tx1"/>
          </a:solidFill>
          <a:latin typeface="+mn-lt"/>
          <a:ea typeface="+mn-ea"/>
          <a:cs typeface="+mn-cs"/>
        </a:defRPr>
      </a:lvl3pPr>
      <a:lvl4pPr marL="1228951" algn="l" defTabSz="819300" rtl="0" eaLnBrk="1" latinLnBrk="0" hangingPunct="1">
        <a:defRPr kumimoji="1" sz="1613" kern="1200">
          <a:solidFill>
            <a:schemeClr val="tx1"/>
          </a:solidFill>
          <a:latin typeface="+mn-lt"/>
          <a:ea typeface="+mn-ea"/>
          <a:cs typeface="+mn-cs"/>
        </a:defRPr>
      </a:lvl4pPr>
      <a:lvl5pPr marL="1638600" algn="l" defTabSz="819300" rtl="0" eaLnBrk="1" latinLnBrk="0" hangingPunct="1">
        <a:defRPr kumimoji="1" sz="1613" kern="1200">
          <a:solidFill>
            <a:schemeClr val="tx1"/>
          </a:solidFill>
          <a:latin typeface="+mn-lt"/>
          <a:ea typeface="+mn-ea"/>
          <a:cs typeface="+mn-cs"/>
        </a:defRPr>
      </a:lvl5pPr>
      <a:lvl6pPr marL="2048251" algn="l" defTabSz="819300" rtl="0" eaLnBrk="1" latinLnBrk="0" hangingPunct="1">
        <a:defRPr kumimoji="1" sz="1613" kern="1200">
          <a:solidFill>
            <a:schemeClr val="tx1"/>
          </a:solidFill>
          <a:latin typeface="+mn-lt"/>
          <a:ea typeface="+mn-ea"/>
          <a:cs typeface="+mn-cs"/>
        </a:defRPr>
      </a:lvl6pPr>
      <a:lvl7pPr marL="2457901" algn="l" defTabSz="819300" rtl="0" eaLnBrk="1" latinLnBrk="0" hangingPunct="1">
        <a:defRPr kumimoji="1" sz="1613" kern="1200">
          <a:solidFill>
            <a:schemeClr val="tx1"/>
          </a:solidFill>
          <a:latin typeface="+mn-lt"/>
          <a:ea typeface="+mn-ea"/>
          <a:cs typeface="+mn-cs"/>
        </a:defRPr>
      </a:lvl7pPr>
      <a:lvl8pPr marL="2867551" algn="l" defTabSz="819300" rtl="0" eaLnBrk="1" latinLnBrk="0" hangingPunct="1">
        <a:defRPr kumimoji="1" sz="1613" kern="1200">
          <a:solidFill>
            <a:schemeClr val="tx1"/>
          </a:solidFill>
          <a:latin typeface="+mn-lt"/>
          <a:ea typeface="+mn-ea"/>
          <a:cs typeface="+mn-cs"/>
        </a:defRPr>
      </a:lvl8pPr>
      <a:lvl9pPr marL="3277202" algn="l" defTabSz="819300" rtl="0" eaLnBrk="1" latinLnBrk="0" hangingPunct="1">
        <a:defRPr kumimoji="1" sz="16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プレースホルダー 2">
            <a:extLst>
              <a:ext uri="{FF2B5EF4-FFF2-40B4-BE49-F238E27FC236}">
                <a16:creationId xmlns:a16="http://schemas.microsoft.com/office/drawing/2014/main" id="{8DBF9DDC-E96D-4B74-BBB6-B8F9D787FBA4}"/>
              </a:ext>
            </a:extLst>
          </p:cNvPr>
          <p:cNvSpPr>
            <a:spLocks noGrp="1"/>
          </p:cNvSpPr>
          <p:nvPr>
            <p:ph type="body" sz="quarter" idx="11"/>
          </p:nvPr>
        </p:nvSpPr>
        <p:spPr>
          <a:xfrm>
            <a:off x="304215" y="2550381"/>
            <a:ext cx="5978769" cy="834305"/>
          </a:xfrm>
        </p:spPr>
        <p:txBody>
          <a:bodyPr rtlCol="0"/>
          <a:lstStyle/>
          <a:p>
            <a:pPr rtl="0"/>
            <a:r>
              <a:rPr lang="ja-JP" altLang="en-US" sz="4000" dirty="0"/>
              <a:t>手話教室のごあんない</a:t>
            </a:r>
          </a:p>
        </p:txBody>
      </p:sp>
      <p:sp>
        <p:nvSpPr>
          <p:cNvPr id="56" name="テキスト プレースホルダー 2">
            <a:extLst>
              <a:ext uri="{FF2B5EF4-FFF2-40B4-BE49-F238E27FC236}">
                <a16:creationId xmlns:a16="http://schemas.microsoft.com/office/drawing/2014/main" id="{98E7269D-3811-47BF-B0F9-B6B961B672D4}"/>
              </a:ext>
            </a:extLst>
          </p:cNvPr>
          <p:cNvSpPr txBox="1">
            <a:spLocks/>
          </p:cNvSpPr>
          <p:nvPr/>
        </p:nvSpPr>
        <p:spPr>
          <a:xfrm>
            <a:off x="946466" y="3364848"/>
            <a:ext cx="4965068" cy="2303428"/>
          </a:xfrm>
          <a:prstGeom prst="rect">
            <a:avLst/>
          </a:prstGeom>
          <a:ln w="19050">
            <a:solidFill>
              <a:schemeClr val="accent2"/>
            </a:solidFill>
          </a:ln>
        </p:spPr>
        <p:txBody>
          <a:bodyPr vert="horz" lIns="0" tIns="0" rIns="0" bIns="0" rtlCol="0">
            <a:noAutofit/>
          </a:bodyPr>
          <a:lstStyle>
            <a:lvl1pPr marL="0" indent="0" algn="ctr" defTabSz="1005840" rtl="0" eaLnBrk="1" latinLnBrk="0" hangingPunct="1">
              <a:lnSpc>
                <a:spcPct val="90000"/>
              </a:lnSpc>
              <a:spcBef>
                <a:spcPts val="1100"/>
              </a:spcBef>
              <a:buFont typeface="Arial" panose="020B0604020202020204" pitchFamily="34" charset="0"/>
              <a:buNone/>
              <a:defRPr sz="2400" b="0" kern="1200" spc="300">
                <a:solidFill>
                  <a:schemeClr val="bg1"/>
                </a:solidFill>
                <a:latin typeface="+mn-lt"/>
                <a:ea typeface="+mn-ea"/>
                <a:cs typeface="+mn-cs"/>
              </a:defRPr>
            </a:lvl1pPr>
            <a:lvl2pPr marL="50292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2000" b="1" kern="1200">
                <a:solidFill>
                  <a:schemeClr val="bg1">
                    <a:lumMod val="50000"/>
                  </a:schemeClr>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rtl="0"/>
            <a:r>
              <a:rPr lang="ja-JP" altLang="en-US" sz="3259" b="1" dirty="0">
                <a:solidFill>
                  <a:schemeClr val="accent5"/>
                </a:solidFill>
                <a:latin typeface="Meiryo UI" panose="020B0604030504040204" pitchFamily="50" charset="-128"/>
                <a:ea typeface="Meiryo UI" panose="020B0604030504040204" pitchFamily="50" charset="-128"/>
              </a:rPr>
              <a:t>湯沢会場</a:t>
            </a:r>
            <a:endParaRPr lang="en-US" altLang="ja-JP" sz="3259" b="1" dirty="0">
              <a:solidFill>
                <a:schemeClr val="accent5"/>
              </a:solidFill>
              <a:latin typeface="Meiryo UI" panose="020B0604030504040204" pitchFamily="50" charset="-128"/>
              <a:ea typeface="Meiryo UI" panose="020B0604030504040204" pitchFamily="50" charset="-128"/>
            </a:endParaRP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日時</a:t>
            </a:r>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令和７年</a:t>
            </a:r>
            <a:r>
              <a:rPr lang="en-US" altLang="ja-JP" sz="1629" dirty="0">
                <a:solidFill>
                  <a:schemeClr val="accent5"/>
                </a:solidFill>
                <a:latin typeface="Meiryo UI" panose="020B0604030504040204" pitchFamily="50" charset="-128"/>
                <a:ea typeface="Meiryo UI" panose="020B0604030504040204" pitchFamily="50" charset="-128"/>
              </a:rPr>
              <a:t>11</a:t>
            </a:r>
            <a:r>
              <a:rPr lang="ja-JP" altLang="en-US" sz="1629" dirty="0">
                <a:solidFill>
                  <a:schemeClr val="accent5"/>
                </a:solidFill>
                <a:latin typeface="Meiryo UI" panose="020B0604030504040204" pitchFamily="50" charset="-128"/>
                <a:ea typeface="Meiryo UI" panose="020B0604030504040204" pitchFamily="50" charset="-128"/>
              </a:rPr>
              <a:t>月</a:t>
            </a:r>
            <a:r>
              <a:rPr lang="en-US" altLang="ja-JP" sz="1629" dirty="0">
                <a:solidFill>
                  <a:schemeClr val="accent5"/>
                </a:solidFill>
                <a:latin typeface="Meiryo UI" panose="020B0604030504040204" pitchFamily="50" charset="-128"/>
                <a:ea typeface="Meiryo UI" panose="020B0604030504040204" pitchFamily="50" charset="-128"/>
              </a:rPr>
              <a:t>25</a:t>
            </a:r>
            <a:r>
              <a:rPr lang="ja-JP" altLang="en-US" sz="1629" dirty="0">
                <a:solidFill>
                  <a:schemeClr val="accent5"/>
                </a:solidFill>
                <a:latin typeface="Meiryo UI" panose="020B0604030504040204" pitchFamily="50" charset="-128"/>
                <a:ea typeface="Meiryo UI" panose="020B0604030504040204" pitchFamily="50" charset="-128"/>
              </a:rPr>
              <a:t>日（火曜日）</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ja-JP" altLang="en-US" sz="1629" dirty="0">
                <a:solidFill>
                  <a:schemeClr val="accent5"/>
                </a:solidFill>
                <a:latin typeface="Meiryo UI" panose="020B0604030504040204" pitchFamily="50" charset="-128"/>
                <a:ea typeface="Meiryo UI" panose="020B0604030504040204" pitchFamily="50" charset="-128"/>
              </a:rPr>
              <a:t>　　　　</a:t>
            </a:r>
            <a:r>
              <a:rPr lang="en-US" altLang="ja-JP" sz="1629" dirty="0">
                <a:solidFill>
                  <a:schemeClr val="accent5"/>
                </a:solidFill>
                <a:latin typeface="Meiryo UI" panose="020B0604030504040204" pitchFamily="50" charset="-128"/>
                <a:ea typeface="Meiryo UI" panose="020B0604030504040204" pitchFamily="50" charset="-128"/>
              </a:rPr>
              <a:t>14</a:t>
            </a:r>
            <a:r>
              <a:rPr lang="ja-JP" altLang="en-US" sz="1629" dirty="0">
                <a:solidFill>
                  <a:schemeClr val="accent5"/>
                </a:solidFill>
                <a:latin typeface="Meiryo UI" panose="020B0604030504040204" pitchFamily="50" charset="-128"/>
                <a:ea typeface="Meiryo UI" panose="020B0604030504040204" pitchFamily="50" charset="-128"/>
              </a:rPr>
              <a:t>：</a:t>
            </a:r>
            <a:r>
              <a:rPr lang="en-US" altLang="ja-JP" sz="1629" dirty="0">
                <a:solidFill>
                  <a:schemeClr val="accent5"/>
                </a:solidFill>
                <a:latin typeface="Meiryo UI" panose="020B0604030504040204" pitchFamily="50" charset="-128"/>
                <a:ea typeface="Meiryo UI" panose="020B0604030504040204" pitchFamily="50" charset="-128"/>
              </a:rPr>
              <a:t>00</a:t>
            </a:r>
            <a:r>
              <a:rPr lang="ja-JP" altLang="en-US" sz="1629" dirty="0">
                <a:solidFill>
                  <a:schemeClr val="accent5"/>
                </a:solidFill>
                <a:latin typeface="Meiryo UI" panose="020B0604030504040204" pitchFamily="50" charset="-128"/>
                <a:ea typeface="Meiryo UI" panose="020B0604030504040204" pitchFamily="50" charset="-128"/>
              </a:rPr>
              <a:t>～</a:t>
            </a:r>
            <a:r>
              <a:rPr lang="en-US" altLang="ja-JP" sz="1629" dirty="0">
                <a:solidFill>
                  <a:schemeClr val="accent5"/>
                </a:solidFill>
                <a:latin typeface="Meiryo UI" panose="020B0604030504040204" pitchFamily="50" charset="-128"/>
                <a:ea typeface="Meiryo UI" panose="020B0604030504040204" pitchFamily="50" charset="-128"/>
              </a:rPr>
              <a:t>15</a:t>
            </a:r>
            <a:r>
              <a:rPr lang="ja-JP" altLang="en-US" sz="1629" dirty="0">
                <a:solidFill>
                  <a:schemeClr val="accent5"/>
                </a:solidFill>
                <a:latin typeface="Meiryo UI" panose="020B0604030504040204" pitchFamily="50" charset="-128"/>
                <a:ea typeface="Meiryo UI" panose="020B0604030504040204" pitchFamily="50" charset="-128"/>
              </a:rPr>
              <a:t>：</a:t>
            </a:r>
            <a:r>
              <a:rPr lang="en-US" altLang="ja-JP" sz="1629" dirty="0">
                <a:solidFill>
                  <a:schemeClr val="accent5"/>
                </a:solidFill>
                <a:latin typeface="Meiryo UI" panose="020B0604030504040204" pitchFamily="50" charset="-128"/>
                <a:ea typeface="Meiryo UI" panose="020B0604030504040204" pitchFamily="50" charset="-128"/>
              </a:rPr>
              <a:t>30</a:t>
            </a: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場所</a:t>
            </a:r>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雄勝福祉環境部会議室</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ja-JP" altLang="en-US" sz="1629" dirty="0">
                <a:solidFill>
                  <a:schemeClr val="accent5"/>
                </a:solidFill>
                <a:latin typeface="Meiryo UI" panose="020B0604030504040204" pitchFamily="50" charset="-128"/>
                <a:ea typeface="Meiryo UI" panose="020B0604030504040204" pitchFamily="50" charset="-128"/>
              </a:rPr>
              <a:t>　　　（湯沢市千石町２丁目</a:t>
            </a:r>
            <a:r>
              <a:rPr lang="en-US" altLang="ja-JP" sz="1629" dirty="0">
                <a:solidFill>
                  <a:schemeClr val="accent5"/>
                </a:solidFill>
                <a:latin typeface="Meiryo UI" panose="020B0604030504040204" pitchFamily="50" charset="-128"/>
                <a:ea typeface="Meiryo UI" panose="020B0604030504040204" pitchFamily="50" charset="-128"/>
              </a:rPr>
              <a:t>1</a:t>
            </a:r>
            <a:r>
              <a:rPr lang="ja-JP" altLang="en-US" sz="1629" dirty="0">
                <a:solidFill>
                  <a:schemeClr val="accent5"/>
                </a:solidFill>
                <a:latin typeface="Meiryo UI" panose="020B0604030504040204" pitchFamily="50" charset="-128"/>
                <a:ea typeface="Meiryo UI" panose="020B0604030504040204" pitchFamily="50" charset="-128"/>
              </a:rPr>
              <a:t>－</a:t>
            </a:r>
            <a:r>
              <a:rPr lang="en-US" altLang="ja-JP" sz="1629" dirty="0">
                <a:solidFill>
                  <a:schemeClr val="accent5"/>
                </a:solidFill>
                <a:latin typeface="Meiryo UI" panose="020B0604030504040204" pitchFamily="50" charset="-128"/>
                <a:ea typeface="Meiryo UI" panose="020B0604030504040204" pitchFamily="50" charset="-128"/>
              </a:rPr>
              <a:t>10</a:t>
            </a:r>
            <a:r>
              <a:rPr lang="ja-JP" altLang="en-US" sz="1629" dirty="0">
                <a:solidFill>
                  <a:schemeClr val="accent5"/>
                </a:solidFill>
                <a:latin typeface="Meiryo UI" panose="020B0604030504040204" pitchFamily="50" charset="-128"/>
                <a:ea typeface="Meiryo UI" panose="020B0604030504040204" pitchFamily="50" charset="-128"/>
              </a:rPr>
              <a:t>）</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en-US" altLang="ja-JP" sz="1629" dirty="0">
                <a:solidFill>
                  <a:schemeClr val="accent5"/>
                </a:solidFill>
                <a:latin typeface="Meiryo UI" panose="020B0604030504040204" pitchFamily="50" charset="-128"/>
                <a:ea typeface="Meiryo UI" panose="020B0604030504040204" pitchFamily="50" charset="-128"/>
              </a:rPr>
              <a:t>※</a:t>
            </a:r>
            <a:r>
              <a:rPr lang="ja-JP" altLang="en-US" sz="1629" dirty="0">
                <a:solidFill>
                  <a:schemeClr val="accent5"/>
                </a:solidFill>
                <a:latin typeface="Meiryo UI" panose="020B0604030504040204" pitchFamily="50" charset="-128"/>
                <a:ea typeface="Meiryo UI" panose="020B0604030504040204" pitchFamily="50" charset="-128"/>
              </a:rPr>
              <a:t>参加費、テキスト代無料</a:t>
            </a:r>
            <a:endParaRPr lang="en-US" altLang="ja-JP" sz="1629" dirty="0">
              <a:solidFill>
                <a:schemeClr val="accent5"/>
              </a:solidFill>
              <a:latin typeface="Meiryo UI" panose="020B0604030504040204" pitchFamily="50" charset="-128"/>
              <a:ea typeface="Meiryo UI" panose="020B0604030504040204" pitchFamily="50" charset="-128"/>
            </a:endParaRPr>
          </a:p>
          <a:p>
            <a:pPr algn="l" rtl="0"/>
            <a:r>
              <a:rPr lang="en-US" altLang="ja-JP" sz="1629" u="sng" dirty="0">
                <a:solidFill>
                  <a:schemeClr val="accent5"/>
                </a:solidFill>
                <a:latin typeface="Meiryo UI" panose="020B0604030504040204" pitchFamily="50" charset="-128"/>
                <a:ea typeface="Meiryo UI" panose="020B0604030504040204" pitchFamily="50" charset="-128"/>
              </a:rPr>
              <a:t>※</a:t>
            </a:r>
            <a:r>
              <a:rPr lang="ja-JP" altLang="en-US" sz="1629" u="sng" dirty="0">
                <a:solidFill>
                  <a:schemeClr val="accent5"/>
                </a:solidFill>
                <a:latin typeface="Meiryo UI" panose="020B0604030504040204" pitchFamily="50" charset="-128"/>
                <a:ea typeface="Meiryo UI" panose="020B0604030504040204" pitchFamily="50" charset="-128"/>
              </a:rPr>
              <a:t>会場までの交通費等は自己負担となります。</a:t>
            </a:r>
          </a:p>
        </p:txBody>
      </p:sp>
      <p:sp>
        <p:nvSpPr>
          <p:cNvPr id="35" name="テキスト プレースホルダー 4">
            <a:extLst>
              <a:ext uri="{FF2B5EF4-FFF2-40B4-BE49-F238E27FC236}">
                <a16:creationId xmlns:a16="http://schemas.microsoft.com/office/drawing/2014/main" id="{79983D1D-78E5-4BEA-9045-26B3315E68F2}"/>
              </a:ext>
            </a:extLst>
          </p:cNvPr>
          <p:cNvSpPr>
            <a:spLocks noGrp="1"/>
          </p:cNvSpPr>
          <p:nvPr>
            <p:ph type="body" sz="quarter" idx="13"/>
          </p:nvPr>
        </p:nvSpPr>
        <p:spPr>
          <a:xfrm>
            <a:off x="304215" y="6147847"/>
            <a:ext cx="6330462" cy="454891"/>
          </a:xfrm>
          <a:solidFill>
            <a:schemeClr val="tx2"/>
          </a:solidFill>
        </p:spPr>
        <p:txBody>
          <a:bodyPr rtlCol="0"/>
          <a:lstStyle/>
          <a:p>
            <a:pPr rtl="0"/>
            <a:r>
              <a:rPr lang="ja-JP" altLang="en-US" sz="1955" dirty="0">
                <a:solidFill>
                  <a:schemeClr val="bg1"/>
                </a:solidFill>
              </a:rPr>
              <a:t>～教室の内容～　あいさつ、自己紹介 等</a:t>
            </a:r>
          </a:p>
        </p:txBody>
      </p:sp>
      <p:sp>
        <p:nvSpPr>
          <p:cNvPr id="2" name="楕円 1">
            <a:extLst>
              <a:ext uri="{FF2B5EF4-FFF2-40B4-BE49-F238E27FC236}">
                <a16:creationId xmlns:a16="http://schemas.microsoft.com/office/drawing/2014/main" id="{89D01A36-9EF3-0BB6-92EF-2693F7F1001C}"/>
              </a:ext>
            </a:extLst>
          </p:cNvPr>
          <p:cNvSpPr/>
          <p:nvPr/>
        </p:nvSpPr>
        <p:spPr>
          <a:xfrm>
            <a:off x="833705" y="1154239"/>
            <a:ext cx="1599212" cy="7527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59" dirty="0">
                <a:solidFill>
                  <a:schemeClr val="accent5"/>
                </a:solidFill>
                <a:latin typeface="Meiryo UI" panose="020B0604030504040204" pitchFamily="50" charset="-128"/>
                <a:ea typeface="Meiryo UI" panose="020B0604030504040204" pitchFamily="50" charset="-128"/>
              </a:rPr>
              <a:t>11</a:t>
            </a:r>
            <a:r>
              <a:rPr kumimoji="1" lang="ja-JP" altLang="en-US" sz="3259" dirty="0">
                <a:solidFill>
                  <a:schemeClr val="accent5"/>
                </a:solidFill>
                <a:latin typeface="Meiryo UI" panose="020B0604030504040204" pitchFamily="50" charset="-128"/>
                <a:ea typeface="Meiryo UI" panose="020B0604030504040204" pitchFamily="50" charset="-128"/>
              </a:rPr>
              <a:t>月</a:t>
            </a:r>
          </a:p>
        </p:txBody>
      </p:sp>
      <p:sp>
        <p:nvSpPr>
          <p:cNvPr id="3" name="波線 2">
            <a:extLst>
              <a:ext uri="{FF2B5EF4-FFF2-40B4-BE49-F238E27FC236}">
                <a16:creationId xmlns:a16="http://schemas.microsoft.com/office/drawing/2014/main" id="{25EBBA2A-CBCD-E2FE-3721-7823C3DB5D05}"/>
              </a:ext>
            </a:extLst>
          </p:cNvPr>
          <p:cNvSpPr/>
          <p:nvPr/>
        </p:nvSpPr>
        <p:spPr>
          <a:xfrm>
            <a:off x="3751822" y="810548"/>
            <a:ext cx="2348063" cy="1514876"/>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81" dirty="0">
                <a:solidFill>
                  <a:schemeClr val="accent5"/>
                </a:solidFill>
                <a:latin typeface="Meiryo UI" panose="020B0604030504040204" pitchFamily="50" charset="-128"/>
                <a:ea typeface="Meiryo UI" panose="020B0604030504040204" pitchFamily="50" charset="-128"/>
              </a:rPr>
              <a:t>手話初心者の方大歓迎！</a:t>
            </a:r>
          </a:p>
        </p:txBody>
      </p:sp>
      <p:sp>
        <p:nvSpPr>
          <p:cNvPr id="6" name="テキスト ボックス 5">
            <a:extLst>
              <a:ext uri="{FF2B5EF4-FFF2-40B4-BE49-F238E27FC236}">
                <a16:creationId xmlns:a16="http://schemas.microsoft.com/office/drawing/2014/main" id="{454ED953-2F58-254D-B332-69FC8C1DDCF5}"/>
              </a:ext>
            </a:extLst>
          </p:cNvPr>
          <p:cNvSpPr txBox="1"/>
          <p:nvPr/>
        </p:nvSpPr>
        <p:spPr>
          <a:xfrm>
            <a:off x="1838626" y="6780923"/>
            <a:ext cx="3180747" cy="393185"/>
          </a:xfrm>
          <a:prstGeom prst="rect">
            <a:avLst/>
          </a:prstGeom>
          <a:noFill/>
        </p:spPr>
        <p:txBody>
          <a:bodyPr wrap="square" rtlCol="0">
            <a:spAutoFit/>
          </a:bodyPr>
          <a:lstStyle/>
          <a:p>
            <a:r>
              <a:rPr kumimoji="1" lang="ja-JP" altLang="en-US" sz="1955" dirty="0">
                <a:solidFill>
                  <a:schemeClr val="accent5"/>
                </a:solidFill>
                <a:latin typeface="Meiryo UI" panose="020B0604030504040204" pitchFamily="50" charset="-128"/>
                <a:ea typeface="Meiryo UI" panose="020B0604030504040204" pitchFamily="50" charset="-128"/>
              </a:rPr>
              <a:t>募集人数：先着</a:t>
            </a:r>
            <a:r>
              <a:rPr kumimoji="1" lang="en-US" altLang="ja-JP" sz="1955" b="1" dirty="0">
                <a:solidFill>
                  <a:schemeClr val="accent5"/>
                </a:solidFill>
                <a:latin typeface="Meiryo UI" panose="020B0604030504040204" pitchFamily="50" charset="-128"/>
                <a:ea typeface="Meiryo UI" panose="020B0604030504040204" pitchFamily="50" charset="-128"/>
              </a:rPr>
              <a:t>10</a:t>
            </a:r>
            <a:r>
              <a:rPr kumimoji="1" lang="ja-JP" altLang="en-US" sz="1955" dirty="0">
                <a:solidFill>
                  <a:schemeClr val="accent5"/>
                </a:solidFill>
                <a:latin typeface="Meiryo UI" panose="020B0604030504040204" pitchFamily="50" charset="-128"/>
                <a:ea typeface="Meiryo UI" panose="020B0604030504040204" pitchFamily="50" charset="-128"/>
              </a:rPr>
              <a:t>名です！</a:t>
            </a:r>
          </a:p>
        </p:txBody>
      </p:sp>
      <p:sp>
        <p:nvSpPr>
          <p:cNvPr id="7" name="テキスト ボックス 6">
            <a:extLst>
              <a:ext uri="{FF2B5EF4-FFF2-40B4-BE49-F238E27FC236}">
                <a16:creationId xmlns:a16="http://schemas.microsoft.com/office/drawing/2014/main" id="{6CA936D7-9942-6C74-8B85-AEAAC3F03B67}"/>
              </a:ext>
            </a:extLst>
          </p:cNvPr>
          <p:cNvSpPr txBox="1"/>
          <p:nvPr/>
        </p:nvSpPr>
        <p:spPr>
          <a:xfrm>
            <a:off x="996960" y="7218860"/>
            <a:ext cx="5040162" cy="343043"/>
          </a:xfrm>
          <a:prstGeom prst="rect">
            <a:avLst/>
          </a:prstGeom>
          <a:noFill/>
        </p:spPr>
        <p:txBody>
          <a:bodyPr wrap="none" rtlCol="0">
            <a:spAutoFit/>
          </a:bodyPr>
          <a:lstStyle/>
          <a:p>
            <a:r>
              <a:rPr kumimoji="1" lang="ja-JP" altLang="en-US" sz="1629" dirty="0">
                <a:solidFill>
                  <a:schemeClr val="accent5"/>
                </a:solidFill>
                <a:latin typeface="Meiryo UI" panose="020B0604030504040204" pitchFamily="50" charset="-128"/>
                <a:ea typeface="Meiryo UI" panose="020B0604030504040204" pitchFamily="50" charset="-128"/>
              </a:rPr>
              <a:t>（事前申込み制。申込み方法は裏面をご確認ください。）</a:t>
            </a:r>
          </a:p>
        </p:txBody>
      </p:sp>
      <p:pic>
        <p:nvPicPr>
          <p:cNvPr id="10" name="図 9" descr="部屋 が含まれている画像&#10;&#10;AI によって生成されたコンテンツは間違っている可能性があります。">
            <a:extLst>
              <a:ext uri="{FF2B5EF4-FFF2-40B4-BE49-F238E27FC236}">
                <a16:creationId xmlns:a16="http://schemas.microsoft.com/office/drawing/2014/main" id="{BF151BAC-2C6A-B38F-5CD0-3F97BAC5AD45}"/>
              </a:ext>
            </a:extLst>
          </p:cNvPr>
          <p:cNvPicPr>
            <a:picLocks noChangeAspect="1"/>
          </p:cNvPicPr>
          <p:nvPr/>
        </p:nvPicPr>
        <p:blipFill>
          <a:blip r:embed="rId3"/>
          <a:stretch>
            <a:fillRect/>
          </a:stretch>
        </p:blipFill>
        <p:spPr>
          <a:xfrm>
            <a:off x="1504721" y="7595651"/>
            <a:ext cx="1156110" cy="1156110"/>
          </a:xfrm>
          <a:prstGeom prst="rect">
            <a:avLst/>
          </a:prstGeom>
        </p:spPr>
      </p:pic>
      <p:pic>
        <p:nvPicPr>
          <p:cNvPr id="11" name="図プレースホルダー 13" descr="キツネ">
            <a:extLst>
              <a:ext uri="{FF2B5EF4-FFF2-40B4-BE49-F238E27FC236}">
                <a16:creationId xmlns:a16="http://schemas.microsoft.com/office/drawing/2014/main" id="{873353F2-D5E5-0127-CBB8-78BD61E25D90}"/>
              </a:ext>
            </a:extLst>
          </p:cNvPr>
          <p:cNvPicPr>
            <a:picLocks noChangeAspect="1"/>
          </p:cNvPicPr>
          <p:nvPr/>
        </p:nvPicPr>
        <p:blipFill rotWithShape="1">
          <a:blip r:embed="rId4"/>
          <a:srcRect l="-21400" t="-1171" r="-21879" b="-623"/>
          <a:stretch/>
        </p:blipFill>
        <p:spPr>
          <a:xfrm>
            <a:off x="2432917" y="995512"/>
            <a:ext cx="996083" cy="1062217"/>
          </a:xfrm>
          <a:prstGeom prst="rect">
            <a:avLst/>
          </a:prstGeom>
        </p:spPr>
      </p:pic>
    </p:spTree>
    <p:extLst>
      <p:ext uri="{BB962C8B-B14F-4D97-AF65-F5344CB8AC3E}">
        <p14:creationId xmlns:p14="http://schemas.microsoft.com/office/powerpoint/2010/main" val="85458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247B-6874-8A5B-F25A-D211ACFEA1F8}"/>
            </a:ext>
          </a:extLst>
        </p:cNvPr>
        <p:cNvGrpSpPr/>
        <p:nvPr/>
      </p:nvGrpSpPr>
      <p:grpSpPr>
        <a:xfrm>
          <a:off x="0" y="0"/>
          <a:ext cx="0" cy="0"/>
          <a:chOff x="0" y="0"/>
          <a:chExt cx="0" cy="0"/>
        </a:xfrm>
      </p:grpSpPr>
      <p:sp>
        <p:nvSpPr>
          <p:cNvPr id="11" name="テキスト ボックス 25">
            <a:extLst>
              <a:ext uri="{FF2B5EF4-FFF2-40B4-BE49-F238E27FC236}">
                <a16:creationId xmlns:a16="http://schemas.microsoft.com/office/drawing/2014/main" id="{280893A7-BC99-AB68-7A37-D3382202644C}"/>
              </a:ext>
            </a:extLst>
          </p:cNvPr>
          <p:cNvSpPr txBox="1"/>
          <p:nvPr/>
        </p:nvSpPr>
        <p:spPr>
          <a:xfrm>
            <a:off x="1989849" y="1182054"/>
            <a:ext cx="2901660" cy="461665"/>
          </a:xfrm>
          <a:prstGeom prst="rect">
            <a:avLst/>
          </a:prstGeom>
          <a:solidFill>
            <a:schemeClr val="accent6">
              <a:lumMod val="75000"/>
            </a:schemeClr>
          </a:solidFill>
          <a:ln>
            <a:solidFill>
              <a:schemeClr val="accent1"/>
            </a:solidFill>
          </a:ln>
          <a:effectLst>
            <a:softEdge rad="63500"/>
          </a:effectLst>
        </p:spPr>
        <p:txBody>
          <a:bodyPr wrap="square" rtlCol="0">
            <a:spAutoFit/>
          </a:bodyPr>
          <a:lstStyle/>
          <a:p>
            <a:pPr algn="ctr"/>
            <a:r>
              <a:rPr kumimoji="1" lang="ja-JP" altLang="en-US" sz="2400" dirty="0">
                <a:solidFill>
                  <a:schemeClr val="bg1"/>
                </a:solidFill>
                <a:latin typeface="Meiryo UI" panose="020B0604030504040204" pitchFamily="50" charset="-128"/>
                <a:ea typeface="Meiryo UI" panose="020B0604030504040204" pitchFamily="50" charset="-128"/>
              </a:rPr>
              <a:t>手話教室　申込用紙</a:t>
            </a:r>
          </a:p>
        </p:txBody>
      </p:sp>
      <p:sp>
        <p:nvSpPr>
          <p:cNvPr id="12" name="テキスト ボックス 16">
            <a:extLst>
              <a:ext uri="{FF2B5EF4-FFF2-40B4-BE49-F238E27FC236}">
                <a16:creationId xmlns:a16="http://schemas.microsoft.com/office/drawing/2014/main" id="{29F02F7C-07D0-156B-36FA-2890F1409CC7}"/>
              </a:ext>
            </a:extLst>
          </p:cNvPr>
          <p:cNvSpPr txBox="1"/>
          <p:nvPr/>
        </p:nvSpPr>
        <p:spPr>
          <a:xfrm>
            <a:off x="940778" y="1643719"/>
            <a:ext cx="4976443" cy="263149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秋田県内にお住まいで手話に関心のある方はどなたでもお申し込みできます。</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お申込み方法</a:t>
            </a:r>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a:t>
            </a: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電話で申し込む場合</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①氏名 ②年齢 ③住所 ④連絡先（電話番号など） ⑤職業 ⑥その他連絡事項　を下記【湯沢会場】福祉環境部までお伝えください。</a:t>
            </a: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ＦＡＸで申し込む場合</a:t>
            </a:r>
            <a:endParaRPr lang="en-US" altLang="ja-JP" sz="11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下記の項目をご記入のうえ、【湯沢会場】福祉環境部まで送信してください。（この用紙をそのままお送りください。）</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latin typeface="Meiryo UI" panose="020B0604030504040204" pitchFamily="50" charset="-128"/>
                <a:ea typeface="Meiryo UI" panose="020B0604030504040204" pitchFamily="50" charset="-128"/>
                <a:cs typeface="メイリオ" panose="020B0604030504040204" pitchFamily="50" charset="-128"/>
              </a:rPr>
              <a:t>メールで申し込む場合</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　下記の項目をご入力のうえ、次のメールアドレスに送信してください。</a:t>
            </a:r>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100" dirty="0">
                <a:latin typeface="Meiryo UI" panose="020B0604030504040204" pitchFamily="50" charset="-128"/>
                <a:ea typeface="Meiryo UI" panose="020B0604030504040204" pitchFamily="50" charset="-128"/>
                <a:cs typeface="メイリオ" panose="020B0604030504040204" pitchFamily="50" charset="-128"/>
              </a:rPr>
              <a:t>（メールアドレス：yuken@pref.akita.lg.jp　（</a:t>
            </a:r>
            <a:r>
              <a:rPr lang="ja-JP" altLang="en-US" sz="1100" dirty="0">
                <a:latin typeface="Meiryo UI" panose="020B0604030504040204" pitchFamily="50" charset="-128"/>
                <a:ea typeface="Meiryo UI" panose="020B0604030504040204" pitchFamily="50" charset="-128"/>
                <a:cs typeface="メイリオ" panose="020B0604030504040204" pitchFamily="50" charset="-128"/>
              </a:rPr>
              <a:t>雄勝</a:t>
            </a:r>
            <a:r>
              <a:rPr lang="en-US" altLang="ja-JP" sz="1100" dirty="0" err="1">
                <a:latin typeface="Meiryo UI" panose="020B0604030504040204" pitchFamily="50" charset="-128"/>
                <a:ea typeface="Meiryo UI" panose="020B0604030504040204" pitchFamily="50" charset="-128"/>
                <a:cs typeface="メイリオ" panose="020B0604030504040204" pitchFamily="50" charset="-128"/>
              </a:rPr>
              <a:t>地域振興局福祉環境部</a:t>
            </a:r>
            <a:r>
              <a:rPr lang="en-US" altLang="ja-JP" sz="110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100" u="sng"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100" u="sng" dirty="0">
                <a:latin typeface="Meiryo UI" panose="020B0604030504040204" pitchFamily="50" charset="-128"/>
                <a:ea typeface="Meiryo UI" panose="020B0604030504040204" pitchFamily="50" charset="-128"/>
                <a:cs typeface="メイリオ" panose="020B0604030504040204" pitchFamily="50" charset="-128"/>
              </a:rPr>
              <a:t>お申し込みをいただいた後、参加の可否を【湯沢会場】福祉環境部から連絡いたします。</a:t>
            </a:r>
            <a:endParaRPr lang="en-US" altLang="ja-JP" sz="1100" u="sng"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3" name="表 1">
            <a:extLst>
              <a:ext uri="{FF2B5EF4-FFF2-40B4-BE49-F238E27FC236}">
                <a16:creationId xmlns:a16="http://schemas.microsoft.com/office/drawing/2014/main" id="{FE43B696-9BF2-EF37-8B9B-1823BF7801A6}"/>
              </a:ext>
            </a:extLst>
          </p:cNvPr>
          <p:cNvGraphicFramePr>
            <a:graphicFrameLocks noGrp="1"/>
          </p:cNvGraphicFramePr>
          <p:nvPr>
            <p:extLst>
              <p:ext uri="{D42A27DB-BD31-4B8C-83A1-F6EECF244321}">
                <p14:modId xmlns:p14="http://schemas.microsoft.com/office/powerpoint/2010/main" val="4017801469"/>
              </p:ext>
            </p:extLst>
          </p:nvPr>
        </p:nvGraphicFramePr>
        <p:xfrm>
          <a:off x="606454" y="4444485"/>
          <a:ext cx="5611560" cy="3097168"/>
        </p:xfrm>
        <a:graphic>
          <a:graphicData uri="http://schemas.openxmlformats.org/drawingml/2006/table">
            <a:tbl>
              <a:tblPr firstCol="1">
                <a:tableStyleId>{5DA37D80-6434-44D0-A028-1B22A696006F}</a:tableStyleId>
              </a:tblPr>
              <a:tblGrid>
                <a:gridCol w="1086355">
                  <a:extLst>
                    <a:ext uri="{9D8B030D-6E8A-4147-A177-3AD203B41FA5}">
                      <a16:colId xmlns:a16="http://schemas.microsoft.com/office/drawing/2014/main" val="20000"/>
                    </a:ext>
                  </a:extLst>
                </a:gridCol>
                <a:gridCol w="2508869">
                  <a:extLst>
                    <a:ext uri="{9D8B030D-6E8A-4147-A177-3AD203B41FA5}">
                      <a16:colId xmlns:a16="http://schemas.microsoft.com/office/drawing/2014/main" val="20001"/>
                    </a:ext>
                  </a:extLst>
                </a:gridCol>
                <a:gridCol w="2016336">
                  <a:extLst>
                    <a:ext uri="{9D8B030D-6E8A-4147-A177-3AD203B41FA5}">
                      <a16:colId xmlns:a16="http://schemas.microsoft.com/office/drawing/2014/main" val="20002"/>
                    </a:ext>
                  </a:extLst>
                </a:gridCol>
              </a:tblGrid>
              <a:tr h="252796">
                <a:tc rowSpan="2">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（ふりがな）</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endParaRPr kumimoji="1" lang="en-US" altLang="ja-JP" sz="5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氏　名</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nchor="ctr">
                    <a:solidFill>
                      <a:schemeClr val="bg1"/>
                    </a:solidFill>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marL="74476" marR="74476" marT="37238" marB="37238">
                    <a:lnB w="12700" cap="flat" cmpd="sng" algn="ctr">
                      <a:solidFill>
                        <a:schemeClr val="accent2">
                          <a:lumMod val="60000"/>
                          <a:lumOff val="40000"/>
                        </a:schemeClr>
                      </a:solidFill>
                      <a:prstDash val="dash"/>
                      <a:round/>
                      <a:headEnd type="none" w="med" len="med"/>
                      <a:tailEnd type="none" w="med" len="med"/>
                    </a:lnB>
                    <a:solidFill>
                      <a:schemeClr val="bg1"/>
                    </a:solidFill>
                  </a:tcPr>
                </a:tc>
                <a:tc rowSpan="2">
                  <a:txBody>
                    <a:bodyPr/>
                    <a:lstStyle/>
                    <a:p>
                      <a:r>
                        <a:rPr kumimoji="1" lang="ja-JP" altLang="en-US" sz="900" b="1" dirty="0">
                          <a:latin typeface="Meiryo UI" panose="020B0604030504040204" pitchFamily="50" charset="-128"/>
                          <a:ea typeface="Meiryo UI" panose="020B0604030504040204" pitchFamily="50" charset="-128"/>
                          <a:cs typeface="メイリオ" panose="020B0604030504040204" pitchFamily="50" charset="-128"/>
                        </a:rPr>
                        <a:t>年齢</a:t>
                      </a:r>
                      <a:endPar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１０歳未満・１０代</a:t>
                      </a: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２０代</a:t>
                      </a:r>
                      <a:endParaRPr kumimoji="1" lang="en-US" altLang="ja-JP" sz="900" baseline="0"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３０代・４０代・５０代</a:t>
                      </a:r>
                      <a:endParaRPr kumimoji="1" lang="en-US" altLang="ja-JP" sz="900" baseline="0"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900" baseline="0" dirty="0">
                          <a:latin typeface="Meiryo UI" panose="020B0604030504040204" pitchFamily="50" charset="-128"/>
                          <a:ea typeface="Meiryo UI" panose="020B0604030504040204" pitchFamily="50" charset="-128"/>
                          <a:cs typeface="メイリオ" panose="020B0604030504040204" pitchFamily="50" charset="-128"/>
                        </a:rPr>
                        <a:t>６０代・７０代・８０代以上</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solidFill>
                      <a:schemeClr val="bg1"/>
                    </a:solidFill>
                  </a:tcPr>
                </a:tc>
                <a:extLst>
                  <a:ext uri="{0D108BD9-81ED-4DB2-BD59-A6C34878D82A}">
                    <a16:rowId xmlns:a16="http://schemas.microsoft.com/office/drawing/2014/main" val="10000"/>
                  </a:ext>
                </a:extLst>
              </a:tr>
              <a:tr h="537191">
                <a:tc vMerge="1">
                  <a:txBody>
                    <a:bodyPr/>
                    <a:lstStyle/>
                    <a:p>
                      <a:endParaRPr kumimoji="1" lang="ja-JP" altLang="en-US"/>
                    </a:p>
                  </a:txBody>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74476" marR="74476" marT="37238" marB="37238">
                    <a:lnT w="12700" cap="flat" cmpd="sng" algn="ctr">
                      <a:solidFill>
                        <a:schemeClr val="accent2">
                          <a:lumMod val="60000"/>
                          <a:lumOff val="40000"/>
                        </a:schemeClr>
                      </a:solidFill>
                      <a:prstDash val="dash"/>
                      <a:round/>
                      <a:headEnd type="none" w="med" len="med"/>
                      <a:tailEnd type="none" w="med" len="med"/>
                    </a:lnT>
                    <a:solidFill>
                      <a:schemeClr val="bg1"/>
                    </a:solidFill>
                  </a:tcPr>
                </a:tc>
                <a:tc vMerge="1">
                  <a:txBody>
                    <a:bodyPr/>
                    <a:lstStyle/>
                    <a:p>
                      <a:endParaRPr kumimoji="1" lang="ja-JP" alt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1"/>
                  </a:ext>
                </a:extLst>
              </a:tr>
              <a:tr h="568791">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住　所</a:t>
                      </a:r>
                    </a:p>
                  </a:txBody>
                  <a:tcPr marL="74476" marR="74476" marT="37238" marB="37238" anchor="ctr">
                    <a:solidFill>
                      <a:schemeClr val="bg1"/>
                    </a:solidFill>
                  </a:tcPr>
                </a:tc>
                <a:tc gridSpan="2">
                  <a:txBody>
                    <a:bodyPr/>
                    <a:lstStyle/>
                    <a:p>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　　　　　）</a:t>
                      </a:r>
                      <a:endParaRPr kumimoji="1" lang="en-US" altLang="ja-JP" sz="1100" dirty="0">
                        <a:latin typeface="Meiryo UI" panose="020B0604030504040204" pitchFamily="50" charset="-128"/>
                        <a:ea typeface="Meiryo UI" panose="020B0604030504040204" pitchFamily="50" charset="-128"/>
                        <a:cs typeface="メイリオ"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574743">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連絡先</a:t>
                      </a:r>
                    </a:p>
                  </a:txBody>
                  <a:tcPr marL="74476" marR="74476" marT="37238" marB="37238" anchor="ctr">
                    <a:solidFill>
                      <a:schemeClr val="bg1"/>
                    </a:solidFill>
                  </a:tcPr>
                </a:tc>
                <a:tc gridSpan="2">
                  <a:txBody>
                    <a:bodyPr/>
                    <a:lstStyle/>
                    <a:p>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FAX</a:t>
                      </a:r>
                      <a:endParaRPr kumimoji="1" lang="en-US" altLang="ja-JP" sz="600" dirty="0">
                        <a:latin typeface="Meiryo UI" panose="020B0604030504040204" pitchFamily="50" charset="-128"/>
                        <a:ea typeface="Meiryo UI" panose="020B0604030504040204" pitchFamily="50" charset="-128"/>
                        <a:cs typeface="メイリオ" panose="020B0604030504040204" pitchFamily="50" charset="-128"/>
                      </a:endParaRPr>
                    </a:p>
                    <a:p>
                      <a:r>
                        <a:rPr kumimoji="1" lang="en-US" altLang="ja-JP" sz="1100" dirty="0">
                          <a:latin typeface="Meiryo UI" panose="020B0604030504040204" pitchFamily="50" charset="-128"/>
                          <a:ea typeface="Meiryo UI" panose="020B0604030504040204" pitchFamily="50" charset="-128"/>
                          <a:cs typeface="メイリオ" panose="020B0604030504040204" pitchFamily="50" charset="-128"/>
                        </a:rPr>
                        <a:t>E-mail</a:t>
                      </a:r>
                      <a:endParaRPr kumimoji="1" lang="ja-JP" altLang="en-US" sz="1100" dirty="0">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r h="483996">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職　業</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74476" marR="74476" marT="37238" marB="37238" anchor="ctr">
                    <a:solidFill>
                      <a:schemeClr val="bg1"/>
                    </a:solidFill>
                  </a:tcPr>
                </a:tc>
                <a:tc gridSpan="2">
                  <a:txBody>
                    <a:bodyPr/>
                    <a:lstStyle/>
                    <a:p>
                      <a:pPr algn="ctr"/>
                      <a:r>
                        <a:rPr kumimoji="1" lang="ja-JP" altLang="en-US" sz="1000" dirty="0">
                          <a:latin typeface="Meiryo UI" panose="020B0604030504040204" pitchFamily="50" charset="-128"/>
                          <a:ea typeface="Meiryo UI" panose="020B0604030504040204" pitchFamily="50" charset="-128"/>
                          <a:cs typeface="メイリオ" panose="020B0604030504040204" pitchFamily="50" charset="-128"/>
                        </a:rPr>
                        <a:t>会社員 ・ 自営業 ・ 公務員 ・ 学生 ・ 主婦 ・ その他（　　　　）</a:t>
                      </a:r>
                    </a:p>
                  </a:txBody>
                  <a:tcPr marL="74476" marR="74476" marT="37238" marB="37238" anchor="ctr">
                    <a:solidFill>
                      <a:schemeClr val="bg1"/>
                    </a:solidFill>
                  </a:tcPr>
                </a:tc>
                <a:tc hMerge="1">
                  <a:txBody>
                    <a:bodyPr/>
                    <a:lstStyle/>
                    <a:p>
                      <a:endParaRPr kumimoji="1" lang="ja-JP" altLang="en-US"/>
                    </a:p>
                  </a:txBody>
                  <a:tcPr/>
                </a:tc>
                <a:extLst>
                  <a:ext uri="{0D108BD9-81ED-4DB2-BD59-A6C34878D82A}">
                    <a16:rowId xmlns:a16="http://schemas.microsoft.com/office/drawing/2014/main" val="10004"/>
                  </a:ext>
                </a:extLst>
              </a:tr>
              <a:tr h="679651">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備　考</a:t>
                      </a:r>
                      <a:endParaRPr kumimoji="1"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（連絡事項など）</a:t>
                      </a:r>
                    </a:p>
                  </a:txBody>
                  <a:tcPr marL="74476" marR="74476" marT="37238" marB="37238" anchor="ctr">
                    <a:solidFill>
                      <a:schemeClr val="bg1"/>
                    </a:solidFill>
                  </a:tcPr>
                </a:tc>
                <a:tc gridSpan="2">
                  <a:txBody>
                    <a:bodyPr/>
                    <a:lstStyle/>
                    <a:p>
                      <a:endParaRPr kumimoji="1" lang="en-US" altLang="ja-JP" sz="1300" dirty="0">
                        <a:latin typeface="Meiryo UI" panose="020B0604030504040204" pitchFamily="50" charset="-128"/>
                        <a:ea typeface="Meiryo UI" panose="020B0604030504040204" pitchFamily="50" charset="-128"/>
                      </a:endParaRPr>
                    </a:p>
                  </a:txBody>
                  <a:tcPr marL="74476" marR="74476" marT="37238" marB="37238">
                    <a:solidFill>
                      <a:schemeClr val="bg1"/>
                    </a:solidFill>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14" name="テキスト ボックス 19">
            <a:extLst>
              <a:ext uri="{FF2B5EF4-FFF2-40B4-BE49-F238E27FC236}">
                <a16:creationId xmlns:a16="http://schemas.microsoft.com/office/drawing/2014/main" id="{416B63E3-82C8-B587-36F5-48B3A1F25B6B}"/>
              </a:ext>
            </a:extLst>
          </p:cNvPr>
          <p:cNvSpPr txBox="1"/>
          <p:nvPr/>
        </p:nvSpPr>
        <p:spPr>
          <a:xfrm>
            <a:off x="1086173" y="7608477"/>
            <a:ext cx="4976443" cy="246221"/>
          </a:xfrm>
          <a:prstGeom prst="rect">
            <a:avLst/>
          </a:prstGeom>
          <a:solidFill>
            <a:schemeClr val="bg1"/>
          </a:solidFill>
          <a:ln>
            <a:solidFill>
              <a:schemeClr val="accent1"/>
            </a:solidFill>
          </a:ln>
        </p:spPr>
        <p:txBody>
          <a:bodyPr wrap="square" rtlCol="0" anchor="ctr">
            <a:spAutoFit/>
          </a:bodyPr>
          <a:lstStyle/>
          <a:p>
            <a:pPr algn="ct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記載された個人情報は手話教室実施のためにのみ使用し、その他の目的には使用いたしません。</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テキスト ボックス 20">
            <a:extLst>
              <a:ext uri="{FF2B5EF4-FFF2-40B4-BE49-F238E27FC236}">
                <a16:creationId xmlns:a16="http://schemas.microsoft.com/office/drawing/2014/main" id="{96292733-DC93-4ACA-64C5-FAB5606A809E}"/>
              </a:ext>
            </a:extLst>
          </p:cNvPr>
          <p:cNvSpPr txBox="1"/>
          <p:nvPr/>
        </p:nvSpPr>
        <p:spPr>
          <a:xfrm>
            <a:off x="606454" y="7886490"/>
            <a:ext cx="1516495" cy="242823"/>
          </a:xfrm>
          <a:prstGeom prst="rect">
            <a:avLst/>
          </a:prstGeom>
          <a:gradFill>
            <a:gsLst>
              <a:gs pos="0">
                <a:srgbClr val="FFCC66"/>
              </a:gs>
              <a:gs pos="35000">
                <a:srgbClr val="FFCC66">
                  <a:lumMod val="73000"/>
                  <a:lumOff val="27000"/>
                </a:srgbClr>
              </a:gs>
              <a:gs pos="100000">
                <a:srgbClr val="FFFF99">
                  <a:lumMod val="84000"/>
                  <a:lumOff val="16000"/>
                </a:srgbClr>
              </a:gs>
            </a:gsLst>
            <a:lin ang="16200000" scaled="0"/>
            <a:tileRect/>
          </a:gradFill>
          <a:ln>
            <a:noFill/>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ja-JP" altLang="en-US" sz="978" b="1" dirty="0">
                <a:latin typeface="Meiryo UI" panose="020B0604030504040204" pitchFamily="50" charset="-128"/>
                <a:ea typeface="Meiryo UI" panose="020B0604030504040204" pitchFamily="50" charset="-128"/>
                <a:cs typeface="メイリオ" panose="020B0604030504040204" pitchFamily="50" charset="-128"/>
              </a:rPr>
              <a:t>申込み先・お問合せ先</a:t>
            </a:r>
            <a:endParaRPr kumimoji="1" lang="ja-JP" altLang="en-US" sz="978"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6" name="テキスト ボックス 21">
            <a:extLst>
              <a:ext uri="{FF2B5EF4-FFF2-40B4-BE49-F238E27FC236}">
                <a16:creationId xmlns:a16="http://schemas.microsoft.com/office/drawing/2014/main" id="{F36522C1-1375-053B-7782-DB8F14016802}"/>
              </a:ext>
            </a:extLst>
          </p:cNvPr>
          <p:cNvSpPr txBox="1"/>
          <p:nvPr/>
        </p:nvSpPr>
        <p:spPr>
          <a:xfrm>
            <a:off x="606454" y="8199535"/>
            <a:ext cx="4285055" cy="618631"/>
          </a:xfrm>
          <a:prstGeom prst="rect">
            <a:avLst/>
          </a:prstGeom>
          <a:solidFill>
            <a:schemeClr val="bg1"/>
          </a:solidFill>
        </p:spPr>
        <p:txBody>
          <a:bodyPr wrap="square" rtlCol="0" anchor="ctr">
            <a:spAutoFit/>
          </a:bodyPr>
          <a:lstStyle/>
          <a:p>
            <a:r>
              <a:rPr lang="en-US" altLang="ja-JP" sz="96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960" b="1" dirty="0">
                <a:latin typeface="Meiryo UI" panose="020B0604030504040204" pitchFamily="50" charset="-128"/>
                <a:ea typeface="Meiryo UI" panose="020B0604030504040204" pitchFamily="50" charset="-128"/>
                <a:cs typeface="メイリオ" panose="020B0604030504040204" pitchFamily="50" charset="-128"/>
              </a:rPr>
              <a:t>湯沢会場</a:t>
            </a:r>
            <a:r>
              <a:rPr lang="en-US" altLang="ja-JP" sz="96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96"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定員になり次第締切</a:t>
            </a:r>
            <a:endParaRPr lang="en-US" altLang="ja-JP" sz="114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40" dirty="0">
                <a:latin typeface="Meiryo UI" panose="020B0604030504040204" pitchFamily="50" charset="-128"/>
                <a:ea typeface="Meiryo UI" panose="020B0604030504040204" pitchFamily="50" charset="-128"/>
                <a:cs typeface="メイリオ" panose="020B0604030504040204" pitchFamily="50" charset="-128"/>
              </a:rPr>
              <a:t>　雄勝地域振興局 福祉環境部</a:t>
            </a:r>
            <a:endParaRPr lang="en-US" altLang="ja-JP" sz="114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TEL </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０１８３</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７３</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６１５５　</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FAX</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　０１８３</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７３</a:t>
            </a:r>
            <a:r>
              <a:rPr lang="en-US" altLang="ja-JP" sz="114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40" b="1" dirty="0">
                <a:latin typeface="Meiryo UI" panose="020B0604030504040204" pitchFamily="50" charset="-128"/>
                <a:ea typeface="Meiryo UI" panose="020B0604030504040204" pitchFamily="50" charset="-128"/>
                <a:cs typeface="メイリオ" panose="020B0604030504040204" pitchFamily="50" charset="-128"/>
              </a:rPr>
              <a:t>６１５６</a:t>
            </a:r>
            <a:endParaRPr lang="en-US" altLang="ja-JP" sz="896"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96793582"/>
      </p:ext>
    </p:extLst>
  </p:cSld>
  <p:clrMapOvr>
    <a:masterClrMapping/>
  </p:clrMapOvr>
</p:sld>
</file>

<file path=ppt/theme/theme1.xml><?xml version="1.0" encoding="utf-8"?>
<a:theme xmlns:a="http://schemas.openxmlformats.org/drawingml/2006/main" name="Office テーマ">
  <a:themeElements>
    <a:clrScheme name="Autumn">
      <a:dk1>
        <a:sysClr val="windowText" lastClr="000000"/>
      </a:dk1>
      <a:lt1>
        <a:sysClr val="window" lastClr="FFFFFF"/>
      </a:lt1>
      <a:dk2>
        <a:srgbClr val="59443E"/>
      </a:dk2>
      <a:lt2>
        <a:srgbClr val="E2E2E2"/>
      </a:lt2>
      <a:accent1>
        <a:srgbClr val="F9D375"/>
      </a:accent1>
      <a:accent2>
        <a:srgbClr val="DB502F"/>
      </a:accent2>
      <a:accent3>
        <a:srgbClr val="F4D18F"/>
      </a:accent3>
      <a:accent4>
        <a:srgbClr val="F28F20"/>
      </a:accent4>
      <a:accent5>
        <a:srgbClr val="8E5142"/>
      </a:accent5>
      <a:accent6>
        <a:srgbClr val="F1782D"/>
      </a:accent6>
      <a:hlink>
        <a:srgbClr val="0563C1"/>
      </a:hlink>
      <a:folHlink>
        <a:srgbClr val="954F72"/>
      </a:folHlink>
    </a:clrScheme>
    <a:fontScheme name="Custom 3">
      <a:majorFont>
        <a:latin typeface="Segoe UI 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410329_TF34159804_Win32" id="{782766C0-D46C-4AB1-B60A-5F2A96CEFA11}" vid="{17EF5965-9653-4204-A3CA-1EAB9222D3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4AC2C-4835-4759-93C1-B820A335A419}">
  <ds:schemaRefs>
    <ds:schemaRef ds:uri="http://schemas.microsoft.com/sharepoint/v3/contenttype/forms"/>
  </ds:schemaRefs>
</ds:datastoreItem>
</file>

<file path=customXml/itemProps2.xml><?xml version="1.0" encoding="utf-8"?>
<ds:datastoreItem xmlns:ds="http://schemas.openxmlformats.org/officeDocument/2006/customXml" ds:itemID="{9561F5A5-002E-4302-96B6-163C1E50A462}">
  <ds:schemaRef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16c05727-aa75-4e4a-9b5f-8a80a1165891"/>
    <ds:schemaRef ds:uri="http://schemas.openxmlformats.org/package/2006/metadata/core-properties"/>
    <ds:schemaRef ds:uri="71af3243-3dd4-4a8d-8c0d-dd76da1f02a5"/>
    <ds:schemaRef ds:uri="http://purl.org/dc/terms/"/>
  </ds:schemaRefs>
</ds:datastoreItem>
</file>

<file path=customXml/itemProps3.xml><?xml version="1.0" encoding="utf-8"?>
<ds:datastoreItem xmlns:ds="http://schemas.openxmlformats.org/officeDocument/2006/customXml" ds:itemID="{A8CDE611-E081-4247-8AB3-9805CCD97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秋のパーティーの印刷物</Template>
  <TotalTime>114</TotalTime>
  <Words>360</Words>
  <Application>Microsoft Office PowerPoint</Application>
  <PresentationFormat>A4 210 x 297 mm</PresentationFormat>
  <Paragraphs>50</Paragraphs>
  <Slides>2</Slides>
  <Notes>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Meiryo UI</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三浦　純矢</dc:creator>
  <cp:lastModifiedBy>三浦　純矢</cp:lastModifiedBy>
  <cp:revision>5</cp:revision>
  <cp:lastPrinted>2025-08-27T04:36:00Z</cp:lastPrinted>
  <dcterms:created xsi:type="dcterms:W3CDTF">2025-08-27T01:32:57Z</dcterms:created>
  <dcterms:modified xsi:type="dcterms:W3CDTF">2025-09-16T04:05:39Z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