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8" r:id="rId2"/>
  </p:sldMasterIdLst>
  <p:notesMasterIdLst>
    <p:notesMasterId r:id="rId5"/>
  </p:notesMasterIdLst>
  <p:handoutMasterIdLst>
    <p:handoutMasterId r:id="rId6"/>
  </p:handoutMasterIdLst>
  <p:sldIdLst>
    <p:sldId id="273" r:id="rId3"/>
    <p:sldId id="272" r:id="rId4"/>
  </p:sldIdLst>
  <p:sldSz cx="6858000" cy="9906000" type="A4"/>
  <p:notesSz cx="6735763" cy="9866313"/>
  <p:defaultTextStyle>
    <a:defPPr rtl="0">
      <a:defRPr lang="ja-jp"/>
    </a:defPPr>
    <a:lvl1pPr marL="0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1pPr>
    <a:lvl2pPr marL="359545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2pPr>
    <a:lvl3pPr marL="719088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3pPr>
    <a:lvl4pPr marL="1078633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4pPr>
    <a:lvl5pPr marL="1438177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5pPr>
    <a:lvl6pPr marL="1797721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6pPr>
    <a:lvl7pPr marL="2157266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7pPr>
    <a:lvl8pPr marL="2516809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8pPr>
    <a:lvl9pPr marL="2876354" algn="l" defTabSz="719088" rtl="0" eaLnBrk="1" latinLnBrk="0" hangingPunct="1">
      <a:defRPr sz="14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7" userDrawn="1">
          <p15:clr>
            <a:srgbClr val="A4A3A4"/>
          </p15:clr>
        </p15:guide>
        <p15:guide id="2" pos="3999" userDrawn="1">
          <p15:clr>
            <a:srgbClr val="A4A3A4"/>
          </p15:clr>
        </p15:guide>
        <p15:guide id="4" pos="321" userDrawn="1">
          <p15:clr>
            <a:srgbClr val="A4A3A4"/>
          </p15:clr>
        </p15:guide>
        <p15:guide id="5" orient="horz" pos="5887" userDrawn="1">
          <p15:clr>
            <a:srgbClr val="A4A3A4"/>
          </p15:clr>
        </p15:guide>
        <p15:guide id="6" pos="696" userDrawn="1">
          <p15:clr>
            <a:srgbClr val="A4A3A4"/>
          </p15:clr>
        </p15:guide>
        <p15:guide id="7" orient="horz" pos="914" userDrawn="1">
          <p15:clr>
            <a:srgbClr val="A4A3A4"/>
          </p15:clr>
        </p15:guide>
        <p15:guide id="8" pos="1990" userDrawn="1">
          <p15:clr>
            <a:srgbClr val="A4A3A4"/>
          </p15:clr>
        </p15:guide>
        <p15:guide id="9" orient="horz" pos="3655" userDrawn="1">
          <p15:clr>
            <a:srgbClr val="A4A3A4"/>
          </p15:clr>
        </p15:guide>
        <p15:guide id="10" orient="horz" pos="4946" userDrawn="1">
          <p15:clr>
            <a:srgbClr val="A4A3A4"/>
          </p15:clr>
        </p15:guide>
        <p15:guide id="11" pos="36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/>
    <p:restoredTop sz="94225" autoAdjust="0"/>
  </p:normalViewPr>
  <p:slideViewPr>
    <p:cSldViewPr snapToGrid="0">
      <p:cViewPr varScale="1">
        <p:scale>
          <a:sx n="77" d="100"/>
          <a:sy n="77" d="100"/>
        </p:scale>
        <p:origin x="3072" y="102"/>
      </p:cViewPr>
      <p:guideLst>
        <p:guide orient="horz" pos="1367"/>
        <p:guide pos="3999"/>
        <p:guide pos="321"/>
        <p:guide orient="horz" pos="5887"/>
        <p:guide pos="696"/>
        <p:guide orient="horz" pos="914"/>
        <p:guide pos="1990"/>
        <p:guide orient="horz" pos="3655"/>
        <p:guide orient="horz" pos="4946"/>
        <p:guide pos="36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2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r">
              <a:defRPr sz="1200"/>
            </a:lvl1pPr>
          </a:lstStyle>
          <a:p>
            <a:pPr rtl="0"/>
            <a:fld id="{9A1A6626-760C-4E6A-971E-C7E87E4B3FEF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2025/11/4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3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4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r">
              <a:defRPr sz="1200"/>
            </a:lvl1pPr>
          </a:lstStyle>
          <a:p>
            <a:pPr rtl="0"/>
            <a:fld id="{FD227A30-186B-4AE7-879B-C31DC13914E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868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1575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3"/>
            <a:ext cx="2918831" cy="495029"/>
          </a:xfrm>
          <a:prstGeom prst="rect">
            <a:avLst/>
          </a:prstGeom>
        </p:spPr>
        <p:txBody>
          <a:bodyPr vert="horz" lIns="90606" tIns="45303" rIns="90606" bIns="45303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3B7D3B2-C58D-4AE8-B50C-BAFAD05F0B1A}" type="datetime1">
              <a:rPr lang="ja-JP" altLang="en-US" noProof="0" smtClean="0"/>
              <a:t>2025/11/4</a:t>
            </a:fld>
            <a:endParaRPr lang="ja-JP" altLang="en-US" noProof="0"/>
          </a:p>
        </p:txBody>
      </p:sp>
      <p:sp>
        <p:nvSpPr>
          <p:cNvPr id="1576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6" tIns="45303" rIns="90606" bIns="45303" rtlCol="0" anchor="ctr"/>
          <a:lstStyle/>
          <a:p>
            <a:pPr rtl="0"/>
            <a:endParaRPr lang="ja-JP" altLang="en-US" noProof="0"/>
          </a:p>
        </p:txBody>
      </p:sp>
      <p:sp>
        <p:nvSpPr>
          <p:cNvPr id="1577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0606" tIns="45303" rIns="90606" bIns="45303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578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1579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0606" tIns="45303" rIns="90606" bIns="45303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3D39D5E-D1E5-4095-9093-F025F286E659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028046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359545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719088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078633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438177" algn="l" defTabSz="719088" rtl="0" eaLnBrk="1" latinLnBrk="0" hangingPunct="1">
      <a:defRPr sz="943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1797721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7266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6809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6354" algn="l" defTabSz="719088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159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30575"/>
          </a:xfrm>
        </p:spPr>
      </p:sp>
      <p:sp>
        <p:nvSpPr>
          <p:cNvPr id="161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2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テキスト プレースホルダー 56"/>
          <p:cNvSpPr>
            <a:spLocks noGrp="1"/>
          </p:cNvSpPr>
          <p:nvPr>
            <p:ph type="body" sz="quarter" idx="20" hasCustomPrompt="1"/>
          </p:nvPr>
        </p:nvSpPr>
        <p:spPr>
          <a:xfrm>
            <a:off x="862541" y="8631414"/>
            <a:ext cx="5132918" cy="669804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grpSp>
        <p:nvGrpSpPr>
          <p:cNvPr id="1071" name="グループ 108"/>
          <p:cNvGrpSpPr/>
          <p:nvPr userDrawn="1"/>
        </p:nvGrpSpPr>
        <p:grpSpPr>
          <a:xfrm>
            <a:off x="3832778" y="7161837"/>
            <a:ext cx="2046118" cy="1153398"/>
            <a:chOff x="5105049" y="8415923"/>
            <a:chExt cx="2725316" cy="1418088"/>
          </a:xfrm>
        </p:grpSpPr>
        <p:sp>
          <p:nvSpPr>
            <p:cNvPr id="1072" name="二等辺三角形 81"/>
            <p:cNvSpPr/>
            <p:nvPr/>
          </p:nvSpPr>
          <p:spPr>
            <a:xfrm>
              <a:off x="7400389" y="8546175"/>
              <a:ext cx="429976" cy="1199253"/>
            </a:xfrm>
            <a:custGeom>
              <a:avLst/>
              <a:gdLst>
                <a:gd name="connsiteX0" fmla="*/ 0 w 477333"/>
                <a:gd name="connsiteY0" fmla="*/ 1591227 h 1591227"/>
                <a:gd name="connsiteX1" fmla="*/ 238667 w 477333"/>
                <a:gd name="connsiteY1" fmla="*/ 0 h 1591227"/>
                <a:gd name="connsiteX2" fmla="*/ 477333 w 477333"/>
                <a:gd name="connsiteY2" fmla="*/ 1591227 h 1591227"/>
                <a:gd name="connsiteX3" fmla="*/ 0 w 477333"/>
                <a:gd name="connsiteY3" fmla="*/ 1591227 h 1591227"/>
                <a:gd name="connsiteX0" fmla="*/ 0 w 556846"/>
                <a:gd name="connsiteY0" fmla="*/ 1531592 h 1591227"/>
                <a:gd name="connsiteX1" fmla="*/ 318180 w 556846"/>
                <a:gd name="connsiteY1" fmla="*/ 0 h 1591227"/>
                <a:gd name="connsiteX2" fmla="*/ 556846 w 556846"/>
                <a:gd name="connsiteY2" fmla="*/ 1591227 h 1591227"/>
                <a:gd name="connsiteX3" fmla="*/ 0 w 556846"/>
                <a:gd name="connsiteY3" fmla="*/ 1531592 h 159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846" h="1591227">
                  <a:moveTo>
                    <a:pt x="0" y="1531592"/>
                  </a:moveTo>
                  <a:lnTo>
                    <a:pt x="318180" y="0"/>
                  </a:lnTo>
                  <a:lnTo>
                    <a:pt x="556846" y="1591227"/>
                  </a:lnTo>
                  <a:lnTo>
                    <a:pt x="0" y="153159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073" name="グループ 48"/>
            <p:cNvGrpSpPr/>
            <p:nvPr/>
          </p:nvGrpSpPr>
          <p:grpSpPr>
            <a:xfrm rot="383125">
              <a:off x="5105049" y="8415923"/>
              <a:ext cx="2471231" cy="1418088"/>
              <a:chOff x="-5655914" y="3375883"/>
              <a:chExt cx="3200400" cy="1881588"/>
            </a:xfrm>
          </p:grpSpPr>
          <p:sp>
            <p:nvSpPr>
              <p:cNvPr id="1074" name="フローチャート:プロセス 49"/>
              <p:cNvSpPr/>
              <p:nvPr/>
            </p:nvSpPr>
            <p:spPr>
              <a:xfrm>
                <a:off x="-5655914" y="3375883"/>
                <a:ext cx="3200400" cy="1842540"/>
              </a:xfrm>
              <a:prstGeom prst="flowChartProcess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ja-JP" altLang="en-US" sz="1623" baseline="0" noProof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75" name="テキスト ボックス 50"/>
              <p:cNvSpPr txBox="1"/>
              <p:nvPr/>
            </p:nvSpPr>
            <p:spPr>
              <a:xfrm>
                <a:off x="-5488111" y="4291995"/>
                <a:ext cx="1300567" cy="96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ja-JP" altLang="en-US" sz="1623" baseline="0" noProof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フル ネーム</a:t>
                </a:r>
              </a:p>
            </p:txBody>
          </p:sp>
        </p:grpSp>
      </p:grpSp>
      <p:sp>
        <p:nvSpPr>
          <p:cNvPr id="1076" name="図プレースホルダー 110"/>
          <p:cNvSpPr>
            <a:spLocks noGrp="1"/>
          </p:cNvSpPr>
          <p:nvPr>
            <p:ph type="pic" sz="quarter" idx="16" hasCustomPrompt="1"/>
          </p:nvPr>
        </p:nvSpPr>
        <p:spPr>
          <a:xfrm rot="448997">
            <a:off x="4020819" y="7253869"/>
            <a:ext cx="513535" cy="55633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60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077" name="テキスト プレースホルダー 56"/>
          <p:cNvSpPr>
            <a:spLocks noGrp="1"/>
          </p:cNvSpPr>
          <p:nvPr>
            <p:ph type="body" sz="quarter" idx="15" hasCustomPrompt="1"/>
          </p:nvPr>
        </p:nvSpPr>
        <p:spPr>
          <a:xfrm>
            <a:off x="3618440" y="5687078"/>
            <a:ext cx="2377020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078" name="テキスト プレースホルダー 56"/>
          <p:cNvSpPr>
            <a:spLocks noGrp="1"/>
          </p:cNvSpPr>
          <p:nvPr>
            <p:ph type="body" sz="quarter" idx="14" hasCustomPrompt="1"/>
          </p:nvPr>
        </p:nvSpPr>
        <p:spPr>
          <a:xfrm>
            <a:off x="862542" y="5687078"/>
            <a:ext cx="2481905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079" name="テキスト プレースホルダー 56"/>
          <p:cNvSpPr>
            <a:spLocks noGrp="1"/>
          </p:cNvSpPr>
          <p:nvPr>
            <p:ph type="body" sz="quarter" idx="13" hasCustomPrompt="1"/>
          </p:nvPr>
        </p:nvSpPr>
        <p:spPr>
          <a:xfrm>
            <a:off x="862541" y="2757979"/>
            <a:ext cx="5135349" cy="1241446"/>
          </a:xfrm>
        </p:spPr>
        <p:txBody>
          <a:bodyPr rtlCol="0">
            <a:noAutofit/>
          </a:bodyPr>
          <a:lstStyle>
            <a:lvl1pPr marL="162159" indent="-162159">
              <a:lnSpc>
                <a:spcPct val="100000"/>
              </a:lnSpc>
              <a:spcBef>
                <a:spcPts val="601"/>
              </a:spcBef>
              <a:buFont typeface="+mj-lt"/>
              <a:buAutoNum type="arabicPeriod"/>
              <a:defRPr sz="975" baseline="0">
                <a:ea typeface="Meiryo UI" panose="020B0604030504040204" pitchFamily="50" charset="-128"/>
              </a:defRPr>
            </a:lvl1pPr>
            <a:lvl2pPr marL="866975" indent="-257426">
              <a:buFont typeface="+mj-lt"/>
              <a:buAutoNum type="arabicPeriod"/>
              <a:defRPr sz="975"/>
            </a:lvl2pPr>
            <a:lvl3pPr marL="1476526" indent="-257426">
              <a:buFont typeface="+mj-lt"/>
              <a:buAutoNum type="arabicPeriod"/>
              <a:defRPr sz="975"/>
            </a:lvl3pPr>
            <a:lvl4pPr marL="2086076" indent="-257426">
              <a:buFont typeface="+mj-lt"/>
              <a:buAutoNum type="arabicPeriod"/>
              <a:defRPr sz="975"/>
            </a:lvl4pPr>
            <a:lvl5pPr marL="2695627" indent="-257426">
              <a:buFont typeface="+mj-lt"/>
              <a:buAutoNum type="arabicPeriod"/>
              <a:defRPr sz="975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080" name="サブタイトル 2"/>
          <p:cNvSpPr>
            <a:spLocks noGrp="1"/>
          </p:cNvSpPr>
          <p:nvPr>
            <p:ph type="subTitle" idx="1"/>
          </p:nvPr>
        </p:nvSpPr>
        <p:spPr>
          <a:xfrm>
            <a:off x="861325" y="2032324"/>
            <a:ext cx="5135349" cy="56262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1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  <a:lvl2pPr marL="609550" indent="0" algn="ctr">
              <a:buNone/>
              <a:defRPr sz="2667"/>
            </a:lvl2pPr>
            <a:lvl3pPr marL="1219100" indent="0" algn="ctr">
              <a:buNone/>
              <a:defRPr sz="2400"/>
            </a:lvl3pPr>
            <a:lvl4pPr marL="1828650" indent="0" algn="ctr">
              <a:buNone/>
              <a:defRPr sz="2133"/>
            </a:lvl4pPr>
            <a:lvl5pPr marL="2438200" indent="0" algn="ctr">
              <a:buNone/>
              <a:defRPr sz="2133"/>
            </a:lvl5pPr>
            <a:lvl6pPr marL="3047750" indent="0" algn="ctr">
              <a:buNone/>
              <a:defRPr sz="2133"/>
            </a:lvl6pPr>
            <a:lvl7pPr marL="3657301" indent="0" algn="ctr">
              <a:buNone/>
              <a:defRPr sz="2133"/>
            </a:lvl7pPr>
            <a:lvl8pPr marL="4266850" indent="0" algn="ctr">
              <a:buNone/>
              <a:defRPr sz="2133"/>
            </a:lvl8pPr>
            <a:lvl9pPr marL="4876401" indent="0" algn="ctr">
              <a:buNone/>
              <a:defRPr sz="2133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08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93161" y="767320"/>
            <a:ext cx="5671678" cy="1199472"/>
          </a:xfrm>
        </p:spPr>
        <p:txBody>
          <a:bodyPr rtlCol="0" anchor="ctr" anchorCtr="0">
            <a:normAutofit/>
          </a:bodyPr>
          <a:lstStyle>
            <a:lvl1pPr algn="ctr">
              <a:defRPr sz="4655"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冬のパーティー</a:t>
            </a:r>
          </a:p>
        </p:txBody>
      </p:sp>
      <p:grpSp>
        <p:nvGrpSpPr>
          <p:cNvPr id="1082" name="グループ 126"/>
          <p:cNvGrpSpPr/>
          <p:nvPr userDrawn="1"/>
        </p:nvGrpSpPr>
        <p:grpSpPr>
          <a:xfrm>
            <a:off x="508608" y="4258270"/>
            <a:ext cx="5840784" cy="1392986"/>
            <a:chOff x="677437" y="4710557"/>
            <a:chExt cx="7779600" cy="1712658"/>
          </a:xfrm>
        </p:grpSpPr>
        <p:pic>
          <p:nvPicPr>
            <p:cNvPr id="1083" name="グラフィック 7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437" y="4710557"/>
              <a:ext cx="7779600" cy="826265"/>
            </a:xfrm>
            <a:prstGeom prst="rect">
              <a:avLst/>
            </a:prstGeom>
          </p:spPr>
        </p:pic>
        <p:pic>
          <p:nvPicPr>
            <p:cNvPr id="1084" name="グラフィック 2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7237" y="4996317"/>
              <a:ext cx="742087" cy="946800"/>
            </a:xfrm>
            <a:prstGeom prst="rect">
              <a:avLst/>
            </a:prstGeom>
          </p:spPr>
        </p:pic>
        <p:pic>
          <p:nvPicPr>
            <p:cNvPr id="1085" name="グラフィック 2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48086" y="5263117"/>
              <a:ext cx="698351" cy="939600"/>
            </a:xfrm>
            <a:prstGeom prst="rect">
              <a:avLst/>
            </a:prstGeom>
          </p:spPr>
        </p:pic>
        <p:pic>
          <p:nvPicPr>
            <p:cNvPr id="1086" name="グラフィック 24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59246" y="5439111"/>
              <a:ext cx="646373" cy="925200"/>
            </a:xfrm>
            <a:prstGeom prst="rect">
              <a:avLst/>
            </a:prstGeom>
          </p:spPr>
        </p:pic>
        <p:pic>
          <p:nvPicPr>
            <p:cNvPr id="1087" name="グラフィック 11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5688" y="5523215"/>
              <a:ext cx="583099" cy="900000"/>
            </a:xfrm>
            <a:prstGeom prst="rect">
              <a:avLst/>
            </a:prstGeom>
          </p:spPr>
        </p:pic>
        <p:pic>
          <p:nvPicPr>
            <p:cNvPr id="1088" name="グラフィック 14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153807" y="4996317"/>
              <a:ext cx="742087" cy="946800"/>
            </a:xfrm>
            <a:prstGeom prst="rect">
              <a:avLst/>
            </a:prstGeom>
          </p:spPr>
        </p:pic>
        <p:pic>
          <p:nvPicPr>
            <p:cNvPr id="1089" name="グラフィック 16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6186694" y="5263117"/>
              <a:ext cx="698351" cy="939600"/>
            </a:xfrm>
            <a:prstGeom prst="rect">
              <a:avLst/>
            </a:prstGeom>
          </p:spPr>
        </p:pic>
        <p:pic>
          <p:nvPicPr>
            <p:cNvPr id="1090" name="グラフィック 18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227512" y="5439111"/>
              <a:ext cx="646373" cy="925200"/>
            </a:xfrm>
            <a:prstGeom prst="rect">
              <a:avLst/>
            </a:prstGeom>
          </p:spPr>
        </p:pic>
      </p:grpSp>
      <p:pic>
        <p:nvPicPr>
          <p:cNvPr id="1091" name="グラフィック 31" descr="カップケーキ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5490" y="7580683"/>
            <a:ext cx="809378" cy="876824"/>
          </a:xfrm>
          <a:prstGeom prst="rect">
            <a:avLst/>
          </a:prstGeom>
        </p:spPr>
      </p:pic>
      <p:pic>
        <p:nvPicPr>
          <p:cNvPr id="1092" name="グラフィック 32" descr="カップケーキ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31953" y="7580683"/>
            <a:ext cx="809378" cy="876824"/>
          </a:xfrm>
          <a:prstGeom prst="rect">
            <a:avLst/>
          </a:prstGeom>
        </p:spPr>
      </p:pic>
      <p:pic>
        <p:nvPicPr>
          <p:cNvPr id="1093" name="グラフィック 33" descr="カップケーキ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34018" y="7580683"/>
            <a:ext cx="809378" cy="876824"/>
          </a:xfrm>
          <a:prstGeom prst="rect">
            <a:avLst/>
          </a:prstGeom>
        </p:spPr>
      </p:pic>
      <p:cxnSp>
        <p:nvCxnSpPr>
          <p:cNvPr id="1094" name="直線​​コネクタ(S) 34"/>
          <p:cNvCxnSpPr>
            <a:cxnSpLocks/>
          </p:cNvCxnSpPr>
          <p:nvPr/>
        </p:nvCxnSpPr>
        <p:spPr>
          <a:xfrm>
            <a:off x="1420179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直線​​コネクタ(S) 35"/>
          <p:cNvCxnSpPr>
            <a:cxnSpLocks/>
          </p:cNvCxnSpPr>
          <p:nvPr/>
        </p:nvCxnSpPr>
        <p:spPr>
          <a:xfrm>
            <a:off x="2136186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直線​​コネクタ(S) 36"/>
          <p:cNvCxnSpPr>
            <a:cxnSpLocks/>
          </p:cNvCxnSpPr>
          <p:nvPr/>
        </p:nvCxnSpPr>
        <p:spPr>
          <a:xfrm>
            <a:off x="2838706" y="7503711"/>
            <a:ext cx="0" cy="17960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7" name="円/楕円 44"/>
          <p:cNvSpPr/>
          <p:nvPr/>
        </p:nvSpPr>
        <p:spPr>
          <a:xfrm>
            <a:off x="1161761" y="7053644"/>
            <a:ext cx="516839" cy="5599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8" name="円/楕円 42"/>
          <p:cNvSpPr/>
          <p:nvPr/>
        </p:nvSpPr>
        <p:spPr>
          <a:xfrm>
            <a:off x="1877767" y="7053644"/>
            <a:ext cx="516839" cy="55990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9" name="円/楕円 40"/>
          <p:cNvSpPr/>
          <p:nvPr/>
        </p:nvSpPr>
        <p:spPr>
          <a:xfrm>
            <a:off x="2580288" y="7056166"/>
            <a:ext cx="516839" cy="559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00" name="直線​​コネクタ(S) 54"/>
          <p:cNvCxnSpPr>
            <a:cxnSpLocks/>
          </p:cNvCxnSpPr>
          <p:nvPr/>
        </p:nvCxnSpPr>
        <p:spPr>
          <a:xfrm>
            <a:off x="1687836" y="1792889"/>
            <a:ext cx="3482329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1" name="図プレースホルダー 112"/>
          <p:cNvSpPr>
            <a:spLocks noGrp="1"/>
          </p:cNvSpPr>
          <p:nvPr>
            <p:ph type="pic" sz="quarter" idx="17" hasCustomPrompt="1"/>
          </p:nvPr>
        </p:nvSpPr>
        <p:spPr>
          <a:xfrm>
            <a:off x="1271524" y="7172555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02" name="図プレースホルダー 112"/>
          <p:cNvSpPr>
            <a:spLocks noGrp="1"/>
          </p:cNvSpPr>
          <p:nvPr>
            <p:ph type="pic" sz="quarter" idx="18" hasCustomPrompt="1"/>
          </p:nvPr>
        </p:nvSpPr>
        <p:spPr>
          <a:xfrm>
            <a:off x="1987530" y="7172555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03" name="図プレースホルダー 112"/>
          <p:cNvSpPr>
            <a:spLocks noGrp="1"/>
          </p:cNvSpPr>
          <p:nvPr>
            <p:ph type="pic" sz="quarter" idx="19" hasCustomPrompt="1"/>
          </p:nvPr>
        </p:nvSpPr>
        <p:spPr>
          <a:xfrm>
            <a:off x="2690051" y="7175077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04" name="図プレースホルダー 112"/>
          <p:cNvSpPr>
            <a:spLocks noGrp="1"/>
          </p:cNvSpPr>
          <p:nvPr>
            <p:ph type="pic" sz="quarter" idx="21" hasCustomPrompt="1"/>
          </p:nvPr>
        </p:nvSpPr>
        <p:spPr>
          <a:xfrm rot="1020000">
            <a:off x="1042941" y="4687312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05" name="図プレースホルダー 112"/>
          <p:cNvSpPr>
            <a:spLocks noGrp="1"/>
          </p:cNvSpPr>
          <p:nvPr>
            <p:ph type="pic" sz="quarter" idx="22" hasCustomPrompt="1"/>
          </p:nvPr>
        </p:nvSpPr>
        <p:spPr>
          <a:xfrm rot="660000">
            <a:off x="1788506" y="4896266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06" name="図プレースホルダー 112"/>
          <p:cNvSpPr>
            <a:spLocks noGrp="1"/>
          </p:cNvSpPr>
          <p:nvPr>
            <p:ph type="pic" sz="quarter" idx="23" hasCustomPrompt="1"/>
          </p:nvPr>
        </p:nvSpPr>
        <p:spPr>
          <a:xfrm rot="420000">
            <a:off x="2540970" y="499940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07" name="図プレースホルダー 112"/>
          <p:cNvSpPr>
            <a:spLocks noGrp="1"/>
          </p:cNvSpPr>
          <p:nvPr>
            <p:ph type="pic" sz="quarter" idx="24" hasCustomPrompt="1"/>
          </p:nvPr>
        </p:nvSpPr>
        <p:spPr>
          <a:xfrm>
            <a:off x="3280344" y="503883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08" name="図プレースホルダー 112"/>
          <p:cNvSpPr>
            <a:spLocks noGrp="1"/>
          </p:cNvSpPr>
          <p:nvPr>
            <p:ph type="pic" sz="quarter" idx="25" hasCustomPrompt="1"/>
          </p:nvPr>
        </p:nvSpPr>
        <p:spPr>
          <a:xfrm rot="21180000">
            <a:off x="4029132" y="4999400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09" name="図プレースホルダー 112"/>
          <p:cNvSpPr>
            <a:spLocks noGrp="1"/>
          </p:cNvSpPr>
          <p:nvPr>
            <p:ph type="pic" sz="quarter" idx="26" hasCustomPrompt="1"/>
          </p:nvPr>
        </p:nvSpPr>
        <p:spPr>
          <a:xfrm rot="20940000">
            <a:off x="4764027" y="4896266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10" name="図プレースホルダー 112"/>
          <p:cNvSpPr>
            <a:spLocks noGrp="1"/>
          </p:cNvSpPr>
          <p:nvPr>
            <p:ph type="pic" sz="quarter" idx="27" hasCustomPrompt="1"/>
          </p:nvPr>
        </p:nvSpPr>
        <p:spPr>
          <a:xfrm rot="20580000">
            <a:off x="5517748" y="4687312"/>
            <a:ext cx="297310" cy="322086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75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11" name="スライド番号プレースホルダー 9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1269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円/楕円 128"/>
          <p:cNvSpPr/>
          <p:nvPr userDrawn="1"/>
        </p:nvSpPr>
        <p:spPr>
          <a:xfrm>
            <a:off x="2293818" y="5085815"/>
            <a:ext cx="2270365" cy="24595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8" name="図プレースホルダー 11"/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510382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539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363825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540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154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AD06B759-9645-476F-9535-03589B58AF05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54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54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pic>
        <p:nvPicPr>
          <p:cNvPr id="1544" name="グラフィック 13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545" name="グラフィック 13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546" name="グラフィック 13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547" name="グラフィック 13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548" name="グラフィック 137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549" name="グラフィック 138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550" name="グラフィック 139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551" name="グラフィック 140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552" name="グラフィック 141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553" name="グラフィック 14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554" name="グラフィック 14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555" name="グラフィック 14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556" name="グラフィック 161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557" name="グラフィック 16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558" name="グラフィック 16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559" name="グラフィック 164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560" name="グラフィック 16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561" name="グラフィック 16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562" name="グラフィック 167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563" name="円/楕円 168"/>
          <p:cNvSpPr/>
          <p:nvPr userDrawn="1"/>
        </p:nvSpPr>
        <p:spPr>
          <a:xfrm>
            <a:off x="847238" y="5583584"/>
            <a:ext cx="1351408" cy="1464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4" name="円/楕円 169"/>
          <p:cNvSpPr/>
          <p:nvPr userDrawn="1"/>
        </p:nvSpPr>
        <p:spPr>
          <a:xfrm>
            <a:off x="4659354" y="5583584"/>
            <a:ext cx="1351408" cy="1464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5" name="テキスト プレースホルダー 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566" name="テキスト プレースホルダー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567" name="図プレースホルダー 11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09407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568" name="図プレースホルダー 11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21523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569" name="テキスト プレースホルダー 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1570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571" name="グラフィック 19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572" name="グラフィック 19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20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ミニ 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グラフィック 11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2199466"/>
            <a:ext cx="2400520" cy="1911152"/>
          </a:xfrm>
          <a:prstGeom prst="rect">
            <a:avLst/>
          </a:prstGeom>
        </p:spPr>
      </p:pic>
      <p:pic>
        <p:nvPicPr>
          <p:cNvPr id="1114" name="グラフィック 115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2333040"/>
            <a:ext cx="2135224" cy="1644002"/>
          </a:xfrm>
          <a:prstGeom prst="rect">
            <a:avLst/>
          </a:prstGeom>
        </p:spPr>
      </p:pic>
      <p:sp>
        <p:nvSpPr>
          <p:cNvPr id="1115" name="図プレースホルダー 120"/>
          <p:cNvSpPr>
            <a:spLocks noGrp="1"/>
          </p:cNvSpPr>
          <p:nvPr>
            <p:ph type="pic" sz="quarter" idx="13" hasCustomPrompt="1"/>
          </p:nvPr>
        </p:nvSpPr>
        <p:spPr>
          <a:xfrm>
            <a:off x="177401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116" name="タイトル 1"/>
          <p:cNvSpPr>
            <a:spLocks noGrp="1"/>
          </p:cNvSpPr>
          <p:nvPr>
            <p:ph type="title"/>
          </p:nvPr>
        </p:nvSpPr>
        <p:spPr>
          <a:xfrm>
            <a:off x="471489" y="889669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11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9EF4343E-FB39-4B15-835E-6F81A5CA7B97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11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11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1120" name="グループ 102"/>
          <p:cNvGrpSpPr/>
          <p:nvPr/>
        </p:nvGrpSpPr>
        <p:grpSpPr>
          <a:xfrm>
            <a:off x="1159147" y="2490900"/>
            <a:ext cx="1825757" cy="642037"/>
            <a:chOff x="1124146" y="2756603"/>
            <a:chExt cx="2801018" cy="909223"/>
          </a:xfrm>
        </p:grpSpPr>
        <p:pic>
          <p:nvPicPr>
            <p:cNvPr id="1121" name="グラフィック 103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122" name="グラフィック 104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123" name="グラフィック 105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124" name="グラフィック 106" descr="雪の結晶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125" name="グラフィック 107" descr="雪の結晶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126" name="グループ 108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27" name="グラフィック 109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28" name="グラフィック 110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29" name="グラフィック 111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30" name="グラフィック 112" descr="雪の結晶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31" name="グラフィック 113" descr="雪の結晶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132" name="テキスト プレースホルダー 122"/>
          <p:cNvSpPr>
            <a:spLocks noGrp="1"/>
          </p:cNvSpPr>
          <p:nvPr>
            <p:ph type="body" sz="quarter" idx="14" hasCustomPrompt="1"/>
          </p:nvPr>
        </p:nvSpPr>
        <p:spPr>
          <a:xfrm>
            <a:off x="109931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133" name="テキスト プレースホルダー 126"/>
          <p:cNvSpPr>
            <a:spLocks noGrp="1"/>
          </p:cNvSpPr>
          <p:nvPr>
            <p:ph type="body" sz="quarter" idx="15" hasCustomPrompt="1"/>
          </p:nvPr>
        </p:nvSpPr>
        <p:spPr>
          <a:xfrm>
            <a:off x="128850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134" name="グラフィック 14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4499339"/>
            <a:ext cx="2400520" cy="1911152"/>
          </a:xfrm>
          <a:prstGeom prst="rect">
            <a:avLst/>
          </a:prstGeom>
        </p:spPr>
      </p:pic>
      <p:pic>
        <p:nvPicPr>
          <p:cNvPr id="1135" name="グラフィック 145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4632913"/>
            <a:ext cx="2135224" cy="1644002"/>
          </a:xfrm>
          <a:prstGeom prst="rect">
            <a:avLst/>
          </a:prstGeom>
        </p:spPr>
      </p:pic>
      <p:sp>
        <p:nvSpPr>
          <p:cNvPr id="1136" name="図プレースホルダー 120"/>
          <p:cNvSpPr>
            <a:spLocks noGrp="1"/>
          </p:cNvSpPr>
          <p:nvPr>
            <p:ph type="pic" sz="quarter" idx="16" hasCustomPrompt="1"/>
          </p:nvPr>
        </p:nvSpPr>
        <p:spPr>
          <a:xfrm>
            <a:off x="177401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137" name="グループ 147"/>
          <p:cNvGrpSpPr/>
          <p:nvPr userDrawn="1"/>
        </p:nvGrpSpPr>
        <p:grpSpPr>
          <a:xfrm>
            <a:off x="1159147" y="4790773"/>
            <a:ext cx="1825757" cy="642037"/>
            <a:chOff x="1124146" y="2756603"/>
            <a:chExt cx="2801018" cy="909223"/>
          </a:xfrm>
        </p:grpSpPr>
        <p:pic>
          <p:nvPicPr>
            <p:cNvPr id="1138" name="グラフィック 148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139" name="グラフィック 149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140" name="グラフィック 150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141" name="グラフィック 151" descr="雪の結晶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142" name="グラフィック 152" descr="雪の結晶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143" name="グループ 153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44" name="グラフィック 154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45" name="グラフィック 155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46" name="グラフィック 156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47" name="グラフィック 157" descr="雪の結晶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48" name="グラフィック 158" descr="雪の結晶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149" name="テキスト プレースホルダー 122"/>
          <p:cNvSpPr>
            <a:spLocks noGrp="1"/>
          </p:cNvSpPr>
          <p:nvPr>
            <p:ph type="body" sz="quarter" idx="17" hasCustomPrompt="1"/>
          </p:nvPr>
        </p:nvSpPr>
        <p:spPr>
          <a:xfrm>
            <a:off x="109931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150" name="テキスト プレースホルダー 126"/>
          <p:cNvSpPr>
            <a:spLocks noGrp="1"/>
          </p:cNvSpPr>
          <p:nvPr>
            <p:ph type="body" sz="quarter" idx="18" hasCustomPrompt="1"/>
          </p:nvPr>
        </p:nvSpPr>
        <p:spPr>
          <a:xfrm>
            <a:off x="128850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151" name="グラフィック 17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64" y="6797433"/>
            <a:ext cx="2400520" cy="1911152"/>
          </a:xfrm>
          <a:prstGeom prst="rect">
            <a:avLst/>
          </a:prstGeom>
        </p:spPr>
      </p:pic>
      <p:pic>
        <p:nvPicPr>
          <p:cNvPr id="1152" name="グラフィック 179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12" y="6931008"/>
            <a:ext cx="2135224" cy="1644002"/>
          </a:xfrm>
          <a:prstGeom prst="rect">
            <a:avLst/>
          </a:prstGeom>
        </p:spPr>
      </p:pic>
      <p:sp>
        <p:nvSpPr>
          <p:cNvPr id="1153" name="図プレースホルダー 120"/>
          <p:cNvSpPr>
            <a:spLocks noGrp="1"/>
          </p:cNvSpPr>
          <p:nvPr>
            <p:ph type="pic" sz="quarter" idx="19" hasCustomPrompt="1"/>
          </p:nvPr>
        </p:nvSpPr>
        <p:spPr>
          <a:xfrm>
            <a:off x="177401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154" name="グループ 181"/>
          <p:cNvGrpSpPr/>
          <p:nvPr userDrawn="1"/>
        </p:nvGrpSpPr>
        <p:grpSpPr>
          <a:xfrm>
            <a:off x="1159147" y="7088867"/>
            <a:ext cx="1825757" cy="642037"/>
            <a:chOff x="1124146" y="2756603"/>
            <a:chExt cx="2801018" cy="909223"/>
          </a:xfrm>
        </p:grpSpPr>
        <p:pic>
          <p:nvPicPr>
            <p:cNvPr id="1155" name="グラフィック 182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156" name="グラフィック 183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157" name="グラフィック 184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158" name="グラフィック 185" descr="雪の結晶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159" name="グラフィック 186" descr="雪の結晶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160" name="グループ 187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61" name="グラフィック 188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62" name="グラフィック 189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63" name="グラフィック 190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64" name="グラフィック 191" descr="雪の結晶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65" name="グラフィック 192" descr="雪の結晶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166" name="テキスト プレースホルダー 122"/>
          <p:cNvSpPr>
            <a:spLocks noGrp="1"/>
          </p:cNvSpPr>
          <p:nvPr>
            <p:ph type="body" sz="quarter" idx="20" hasCustomPrompt="1"/>
          </p:nvPr>
        </p:nvSpPr>
        <p:spPr>
          <a:xfrm>
            <a:off x="109931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167" name="テキスト プレースホルダー 126"/>
          <p:cNvSpPr>
            <a:spLocks noGrp="1"/>
          </p:cNvSpPr>
          <p:nvPr>
            <p:ph type="body" sz="quarter" idx="21" hasCustomPrompt="1"/>
          </p:nvPr>
        </p:nvSpPr>
        <p:spPr>
          <a:xfrm>
            <a:off x="128850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168" name="グラフィック 19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2199466"/>
            <a:ext cx="2400520" cy="1911152"/>
          </a:xfrm>
          <a:prstGeom prst="rect">
            <a:avLst/>
          </a:prstGeom>
        </p:spPr>
      </p:pic>
      <p:pic>
        <p:nvPicPr>
          <p:cNvPr id="1169" name="グラフィック 196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2333040"/>
            <a:ext cx="2135224" cy="1644002"/>
          </a:xfrm>
          <a:prstGeom prst="rect">
            <a:avLst/>
          </a:prstGeom>
        </p:spPr>
      </p:pic>
      <p:sp>
        <p:nvSpPr>
          <p:cNvPr id="1170" name="図プレースホルダー 120"/>
          <p:cNvSpPr>
            <a:spLocks noGrp="1"/>
          </p:cNvSpPr>
          <p:nvPr>
            <p:ph type="pic" sz="quarter" idx="22" hasCustomPrompt="1"/>
          </p:nvPr>
        </p:nvSpPr>
        <p:spPr>
          <a:xfrm>
            <a:off x="450854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171" name="グループ 198"/>
          <p:cNvGrpSpPr/>
          <p:nvPr userDrawn="1"/>
        </p:nvGrpSpPr>
        <p:grpSpPr>
          <a:xfrm>
            <a:off x="3893677" y="2490900"/>
            <a:ext cx="1825757" cy="642037"/>
            <a:chOff x="1124146" y="2756603"/>
            <a:chExt cx="2801018" cy="909223"/>
          </a:xfrm>
        </p:grpSpPr>
        <p:pic>
          <p:nvPicPr>
            <p:cNvPr id="1172" name="グラフィック 199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173" name="グラフィック 200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174" name="グラフィック 201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175" name="グラフィック 202" descr="雪の結晶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176" name="グラフィック 203" descr="雪の結晶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177" name="グループ 204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78" name="グラフィック 205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79" name="グラフィック 206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80" name="グラフィック 207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81" name="グラフィック 208" descr="雪の結晶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82" name="グラフィック 209" descr="雪の結晶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183" name="テキスト プレースホルダー 122"/>
          <p:cNvSpPr>
            <a:spLocks noGrp="1"/>
          </p:cNvSpPr>
          <p:nvPr>
            <p:ph type="body" sz="quarter" idx="23" hasCustomPrompt="1"/>
          </p:nvPr>
        </p:nvSpPr>
        <p:spPr>
          <a:xfrm>
            <a:off x="383384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184" name="テキスト プレースホルダー 126"/>
          <p:cNvSpPr>
            <a:spLocks noGrp="1"/>
          </p:cNvSpPr>
          <p:nvPr>
            <p:ph type="body" sz="quarter" idx="24" hasCustomPrompt="1"/>
          </p:nvPr>
        </p:nvSpPr>
        <p:spPr>
          <a:xfrm>
            <a:off x="402303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185" name="グラフィック 2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4499339"/>
            <a:ext cx="2400520" cy="1911152"/>
          </a:xfrm>
          <a:prstGeom prst="rect">
            <a:avLst/>
          </a:prstGeom>
        </p:spPr>
      </p:pic>
      <p:pic>
        <p:nvPicPr>
          <p:cNvPr id="1186" name="グラフィック 213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4632913"/>
            <a:ext cx="2135224" cy="1644002"/>
          </a:xfrm>
          <a:prstGeom prst="rect">
            <a:avLst/>
          </a:prstGeom>
        </p:spPr>
      </p:pic>
      <p:sp>
        <p:nvSpPr>
          <p:cNvPr id="1187" name="図プレースホルダー 120"/>
          <p:cNvSpPr>
            <a:spLocks noGrp="1"/>
          </p:cNvSpPr>
          <p:nvPr>
            <p:ph type="pic" sz="quarter" idx="25" hasCustomPrompt="1"/>
          </p:nvPr>
        </p:nvSpPr>
        <p:spPr>
          <a:xfrm>
            <a:off x="450854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188" name="グループ 215"/>
          <p:cNvGrpSpPr/>
          <p:nvPr userDrawn="1"/>
        </p:nvGrpSpPr>
        <p:grpSpPr>
          <a:xfrm>
            <a:off x="3893677" y="4790773"/>
            <a:ext cx="1825757" cy="642037"/>
            <a:chOff x="1124146" y="2756603"/>
            <a:chExt cx="2801018" cy="909223"/>
          </a:xfrm>
        </p:grpSpPr>
        <p:pic>
          <p:nvPicPr>
            <p:cNvPr id="1189" name="グラフィック 216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190" name="グラフィック 217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191" name="グラフィック 218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192" name="グラフィック 219" descr="雪の結晶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193" name="グラフィック 220" descr="雪の結晶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194" name="グループ 221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195" name="グラフィック 222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196" name="グラフィック 223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197" name="グラフィック 224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198" name="グラフィック 225" descr="雪の結晶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199" name="グラフィック 226" descr="雪の結晶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200" name="テキスト プレースホルダー 122"/>
          <p:cNvSpPr>
            <a:spLocks noGrp="1"/>
          </p:cNvSpPr>
          <p:nvPr>
            <p:ph type="body" sz="quarter" idx="26" hasCustomPrompt="1"/>
          </p:nvPr>
        </p:nvSpPr>
        <p:spPr>
          <a:xfrm>
            <a:off x="383384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01" name="テキスト プレースホルダー 126"/>
          <p:cNvSpPr>
            <a:spLocks noGrp="1"/>
          </p:cNvSpPr>
          <p:nvPr>
            <p:ph type="body" sz="quarter" idx="27" hasCustomPrompt="1"/>
          </p:nvPr>
        </p:nvSpPr>
        <p:spPr>
          <a:xfrm>
            <a:off x="402303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pic>
        <p:nvPicPr>
          <p:cNvPr id="1202" name="グラフィック 22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6594" y="6797433"/>
            <a:ext cx="2400520" cy="1911152"/>
          </a:xfrm>
          <a:prstGeom prst="rect">
            <a:avLst/>
          </a:prstGeom>
        </p:spPr>
      </p:pic>
      <p:pic>
        <p:nvPicPr>
          <p:cNvPr id="1203" name="グラフィック 230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9242" y="6931008"/>
            <a:ext cx="2135224" cy="1644002"/>
          </a:xfrm>
          <a:prstGeom prst="rect">
            <a:avLst/>
          </a:prstGeom>
        </p:spPr>
      </p:pic>
      <p:sp>
        <p:nvSpPr>
          <p:cNvPr id="1204" name="図プレースホルダー 120"/>
          <p:cNvSpPr>
            <a:spLocks noGrp="1"/>
          </p:cNvSpPr>
          <p:nvPr>
            <p:ph type="pic" sz="quarter" idx="28" hasCustomPrompt="1"/>
          </p:nvPr>
        </p:nvSpPr>
        <p:spPr>
          <a:xfrm>
            <a:off x="450854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205" name="グループ 232"/>
          <p:cNvGrpSpPr/>
          <p:nvPr userDrawn="1"/>
        </p:nvGrpSpPr>
        <p:grpSpPr>
          <a:xfrm>
            <a:off x="3893677" y="7088867"/>
            <a:ext cx="1825757" cy="642037"/>
            <a:chOff x="1124146" y="2756603"/>
            <a:chExt cx="2801018" cy="909223"/>
          </a:xfrm>
        </p:grpSpPr>
        <p:pic>
          <p:nvPicPr>
            <p:cNvPr id="1206" name="グラフィック 233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207" name="グラフィック 234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208" name="グラフィック 235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209" name="グラフィック 236" descr="雪の結晶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210" name="グラフィック 237" descr="雪の結晶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211" name="グループ 238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212" name="グラフィック 239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213" name="グラフィック 240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214" name="グラフィック 241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215" name="グラフィック 242" descr="雪の結晶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216" name="グラフィック 243" descr="雪の結晶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217" name="テキスト プレースホルダー 122"/>
          <p:cNvSpPr>
            <a:spLocks noGrp="1"/>
          </p:cNvSpPr>
          <p:nvPr>
            <p:ph type="body" sz="quarter" idx="29" hasCustomPrompt="1"/>
          </p:nvPr>
        </p:nvSpPr>
        <p:spPr>
          <a:xfrm>
            <a:off x="383384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18" name="テキスト プレースホルダー 126"/>
          <p:cNvSpPr>
            <a:spLocks noGrp="1"/>
          </p:cNvSpPr>
          <p:nvPr>
            <p:ph type="body" sz="quarter" idx="30" hasCustomPrompt="1"/>
          </p:nvPr>
        </p:nvSpPr>
        <p:spPr>
          <a:xfrm>
            <a:off x="402303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cxnSp>
        <p:nvCxnSpPr>
          <p:cNvPr id="1219" name="直線​​コネクタ(S) 116"/>
          <p:cNvCxnSpPr>
            <a:cxnSpLocks/>
          </p:cNvCxnSpPr>
          <p:nvPr userDrawn="1"/>
        </p:nvCxnSpPr>
        <p:spPr>
          <a:xfrm>
            <a:off x="1987048" y="1831028"/>
            <a:ext cx="2883904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0" name="グループ 117"/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221" name="直線​​コネクタ(S) 118"/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直線​​コネクタ(S) 119"/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4567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ミニ 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長方形:角丸 116"/>
          <p:cNvSpPr/>
          <p:nvPr userDrawn="1"/>
        </p:nvSpPr>
        <p:spPr>
          <a:xfrm>
            <a:off x="887941" y="2142082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5" name="長方形:角丸 117"/>
          <p:cNvSpPr/>
          <p:nvPr userDrawn="1"/>
        </p:nvSpPr>
        <p:spPr>
          <a:xfrm>
            <a:off x="891466" y="4498016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6" name="長方形:角丸 119"/>
          <p:cNvSpPr/>
          <p:nvPr userDrawn="1"/>
        </p:nvSpPr>
        <p:spPr>
          <a:xfrm>
            <a:off x="891946" y="6797000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7" name="長方形:角を丸くする 121"/>
          <p:cNvSpPr/>
          <p:nvPr userDrawn="1"/>
        </p:nvSpPr>
        <p:spPr>
          <a:xfrm>
            <a:off x="3607573" y="4502242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8" name="長方形:角を丸くする 123"/>
          <p:cNvSpPr/>
          <p:nvPr userDrawn="1"/>
        </p:nvSpPr>
        <p:spPr>
          <a:xfrm>
            <a:off x="3608053" y="6801226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9" name="長方形:角を丸くする 124"/>
          <p:cNvSpPr/>
          <p:nvPr userDrawn="1"/>
        </p:nvSpPr>
        <p:spPr>
          <a:xfrm>
            <a:off x="3604048" y="2146309"/>
            <a:ext cx="2400100" cy="1912017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0" name="図プレースホルダー 120"/>
          <p:cNvSpPr>
            <a:spLocks noGrp="1"/>
          </p:cNvSpPr>
          <p:nvPr>
            <p:ph type="pic" sz="quarter" idx="13" hasCustomPrompt="1"/>
          </p:nvPr>
        </p:nvSpPr>
        <p:spPr>
          <a:xfrm>
            <a:off x="177401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231" name="タイトル 1"/>
          <p:cNvSpPr>
            <a:spLocks noGrp="1"/>
          </p:cNvSpPr>
          <p:nvPr>
            <p:ph type="title"/>
          </p:nvPr>
        </p:nvSpPr>
        <p:spPr>
          <a:xfrm>
            <a:off x="471489" y="889669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23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C032E8B9-65B3-4296-9DAD-F5B21A1DD4E8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23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23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1235" name="グループ 102"/>
          <p:cNvGrpSpPr/>
          <p:nvPr/>
        </p:nvGrpSpPr>
        <p:grpSpPr>
          <a:xfrm>
            <a:off x="1159147" y="2490900"/>
            <a:ext cx="1825757" cy="642037"/>
            <a:chOff x="1124146" y="2756603"/>
            <a:chExt cx="2801018" cy="909223"/>
          </a:xfrm>
        </p:grpSpPr>
        <p:pic>
          <p:nvPicPr>
            <p:cNvPr id="1236" name="グラフィック 103" descr="雪の結晶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237" name="グラフィック 104" descr="雪の結晶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238" name="グラフィック 105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239" name="グラフィック 106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240" name="グラフィック 107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241" name="グループ 108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242" name="グラフィック 109" descr="雪の結晶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243" name="グラフィック 110" descr="雪の結晶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244" name="グラフィック 111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245" name="グラフィック 112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246" name="グラフィック 113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cxnSp>
        <p:nvCxnSpPr>
          <p:cNvPr id="1247" name="直線​​コネクタ(S) 118"/>
          <p:cNvCxnSpPr>
            <a:cxnSpLocks/>
          </p:cNvCxnSpPr>
          <p:nvPr/>
        </p:nvCxnSpPr>
        <p:spPr>
          <a:xfrm>
            <a:off x="1842853" y="1831028"/>
            <a:ext cx="3172294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8" name="テキスト プレースホルダー 122"/>
          <p:cNvSpPr>
            <a:spLocks noGrp="1"/>
          </p:cNvSpPr>
          <p:nvPr>
            <p:ph type="body" sz="quarter" idx="14" hasCustomPrompt="1"/>
          </p:nvPr>
        </p:nvSpPr>
        <p:spPr>
          <a:xfrm>
            <a:off x="109931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49" name="テキスト プレースホルダー 126"/>
          <p:cNvSpPr>
            <a:spLocks noGrp="1"/>
          </p:cNvSpPr>
          <p:nvPr>
            <p:ph type="body" sz="quarter" idx="15" hasCustomPrompt="1"/>
          </p:nvPr>
        </p:nvSpPr>
        <p:spPr>
          <a:xfrm>
            <a:off x="128850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250" name="図プレースホルダー 120"/>
          <p:cNvSpPr>
            <a:spLocks noGrp="1"/>
          </p:cNvSpPr>
          <p:nvPr>
            <p:ph type="pic" sz="quarter" idx="16" hasCustomPrompt="1"/>
          </p:nvPr>
        </p:nvSpPr>
        <p:spPr>
          <a:xfrm>
            <a:off x="177401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251" name="グループ 147"/>
          <p:cNvGrpSpPr/>
          <p:nvPr userDrawn="1"/>
        </p:nvGrpSpPr>
        <p:grpSpPr>
          <a:xfrm>
            <a:off x="1159147" y="4790773"/>
            <a:ext cx="1825757" cy="642037"/>
            <a:chOff x="1124146" y="2756603"/>
            <a:chExt cx="2801018" cy="909223"/>
          </a:xfrm>
        </p:grpSpPr>
        <p:pic>
          <p:nvPicPr>
            <p:cNvPr id="1252" name="グラフィック 148" descr="雪の結晶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253" name="グラフィック 149" descr="雪の結晶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254" name="グラフィック 150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255" name="グラフィック 151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256" name="グラフィック 152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257" name="グループ 153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258" name="グラフィック 154" descr="雪の結晶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259" name="グラフィック 155" descr="雪の結晶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260" name="グラフィック 156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261" name="グラフィック 157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262" name="グラフィック 158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263" name="テキスト プレースホルダー 122"/>
          <p:cNvSpPr>
            <a:spLocks noGrp="1"/>
          </p:cNvSpPr>
          <p:nvPr>
            <p:ph type="body" sz="quarter" idx="17" hasCustomPrompt="1"/>
          </p:nvPr>
        </p:nvSpPr>
        <p:spPr>
          <a:xfrm>
            <a:off x="109931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64" name="テキスト プレースホルダー 126"/>
          <p:cNvSpPr>
            <a:spLocks noGrp="1"/>
          </p:cNvSpPr>
          <p:nvPr>
            <p:ph type="body" sz="quarter" idx="18" hasCustomPrompt="1"/>
          </p:nvPr>
        </p:nvSpPr>
        <p:spPr>
          <a:xfrm>
            <a:off x="128850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265" name="図プレースホルダー 120"/>
          <p:cNvSpPr>
            <a:spLocks noGrp="1"/>
          </p:cNvSpPr>
          <p:nvPr>
            <p:ph type="pic" sz="quarter" idx="19" hasCustomPrompt="1"/>
          </p:nvPr>
        </p:nvSpPr>
        <p:spPr>
          <a:xfrm>
            <a:off x="177401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266" name="グループ 181"/>
          <p:cNvGrpSpPr/>
          <p:nvPr userDrawn="1"/>
        </p:nvGrpSpPr>
        <p:grpSpPr>
          <a:xfrm>
            <a:off x="1159147" y="7088867"/>
            <a:ext cx="1825757" cy="642037"/>
            <a:chOff x="1124146" y="2756603"/>
            <a:chExt cx="2801018" cy="909223"/>
          </a:xfrm>
        </p:grpSpPr>
        <p:pic>
          <p:nvPicPr>
            <p:cNvPr id="1267" name="グラフィック 182" descr="雪の結晶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268" name="グラフィック 183" descr="雪の結晶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269" name="グラフィック 184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270" name="グラフィック 185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271" name="グラフィック 186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272" name="グループ 187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273" name="グラフィック 188" descr="雪の結晶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274" name="グラフィック 189" descr="雪の結晶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275" name="グラフィック 190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276" name="グラフィック 191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277" name="グラフィック 192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278" name="テキスト プレースホルダー 122"/>
          <p:cNvSpPr>
            <a:spLocks noGrp="1"/>
          </p:cNvSpPr>
          <p:nvPr>
            <p:ph type="body" sz="quarter" idx="20" hasCustomPrompt="1"/>
          </p:nvPr>
        </p:nvSpPr>
        <p:spPr>
          <a:xfrm>
            <a:off x="109931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79" name="テキスト プレースホルダー 126"/>
          <p:cNvSpPr>
            <a:spLocks noGrp="1"/>
          </p:cNvSpPr>
          <p:nvPr>
            <p:ph type="body" sz="quarter" idx="21" hasCustomPrompt="1"/>
          </p:nvPr>
        </p:nvSpPr>
        <p:spPr>
          <a:xfrm>
            <a:off x="128850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280" name="図プレースホルダー 120"/>
          <p:cNvSpPr>
            <a:spLocks noGrp="1"/>
          </p:cNvSpPr>
          <p:nvPr>
            <p:ph type="pic" sz="quarter" idx="22" hasCustomPrompt="1"/>
          </p:nvPr>
        </p:nvSpPr>
        <p:spPr>
          <a:xfrm>
            <a:off x="4508544" y="2507942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281" name="グループ 198"/>
          <p:cNvGrpSpPr/>
          <p:nvPr userDrawn="1"/>
        </p:nvGrpSpPr>
        <p:grpSpPr>
          <a:xfrm>
            <a:off x="3893677" y="2490900"/>
            <a:ext cx="1825757" cy="642037"/>
            <a:chOff x="1124146" y="2756603"/>
            <a:chExt cx="2801018" cy="909223"/>
          </a:xfrm>
        </p:grpSpPr>
        <p:pic>
          <p:nvPicPr>
            <p:cNvPr id="1282" name="グラフィック 199" descr="雪の結晶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283" name="グラフィック 200" descr="雪の結晶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284" name="グラフィック 201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285" name="グラフィック 202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286" name="グラフィック 203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287" name="グループ 204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288" name="グラフィック 205" descr="雪の結晶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289" name="グラフィック 206" descr="雪の結晶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290" name="グラフィック 207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291" name="グラフィック 208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292" name="グラフィック 209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293" name="テキスト プレースホルダー 122"/>
          <p:cNvSpPr>
            <a:spLocks noGrp="1"/>
          </p:cNvSpPr>
          <p:nvPr>
            <p:ph type="body" sz="quarter" idx="23" hasCustomPrompt="1"/>
          </p:nvPr>
        </p:nvSpPr>
        <p:spPr>
          <a:xfrm>
            <a:off x="3833841" y="3107130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294" name="テキスト プレースホルダー 126"/>
          <p:cNvSpPr>
            <a:spLocks noGrp="1"/>
          </p:cNvSpPr>
          <p:nvPr>
            <p:ph type="body" sz="quarter" idx="24" hasCustomPrompt="1"/>
          </p:nvPr>
        </p:nvSpPr>
        <p:spPr>
          <a:xfrm>
            <a:off x="4023038" y="3499323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295" name="図プレースホルダー 120"/>
          <p:cNvSpPr>
            <a:spLocks noGrp="1"/>
          </p:cNvSpPr>
          <p:nvPr>
            <p:ph type="pic" sz="quarter" idx="25" hasCustomPrompt="1"/>
          </p:nvPr>
        </p:nvSpPr>
        <p:spPr>
          <a:xfrm>
            <a:off x="4508544" y="4807815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296" name="グループ 215"/>
          <p:cNvGrpSpPr/>
          <p:nvPr userDrawn="1"/>
        </p:nvGrpSpPr>
        <p:grpSpPr>
          <a:xfrm>
            <a:off x="3893677" y="4790773"/>
            <a:ext cx="1825757" cy="642037"/>
            <a:chOff x="1124146" y="2756603"/>
            <a:chExt cx="2801018" cy="909223"/>
          </a:xfrm>
        </p:grpSpPr>
        <p:pic>
          <p:nvPicPr>
            <p:cNvPr id="1297" name="グラフィック 216" descr="雪の結晶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298" name="グラフィック 217" descr="雪の結晶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299" name="グラフィック 218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300" name="グラフィック 219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301" name="グラフィック 220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302" name="グループ 221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303" name="グラフィック 222" descr="雪の結晶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304" name="グラフィック 223" descr="雪の結晶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305" name="グラフィック 224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306" name="グラフィック 225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307" name="グラフィック 226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308" name="テキスト プレースホルダー 122"/>
          <p:cNvSpPr>
            <a:spLocks noGrp="1"/>
          </p:cNvSpPr>
          <p:nvPr>
            <p:ph type="body" sz="quarter" idx="26" hasCustomPrompt="1"/>
          </p:nvPr>
        </p:nvSpPr>
        <p:spPr>
          <a:xfrm>
            <a:off x="3833841" y="5407002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309" name="テキスト プレースホルダー 126"/>
          <p:cNvSpPr>
            <a:spLocks noGrp="1"/>
          </p:cNvSpPr>
          <p:nvPr>
            <p:ph type="body" sz="quarter" idx="27" hasCustomPrompt="1"/>
          </p:nvPr>
        </p:nvSpPr>
        <p:spPr>
          <a:xfrm>
            <a:off x="4023038" y="5799196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310" name="図プレースホルダー 120"/>
          <p:cNvSpPr>
            <a:spLocks noGrp="1"/>
          </p:cNvSpPr>
          <p:nvPr>
            <p:ph type="pic" sz="quarter" idx="28" hasCustomPrompt="1"/>
          </p:nvPr>
        </p:nvSpPr>
        <p:spPr>
          <a:xfrm>
            <a:off x="4508544" y="7105909"/>
            <a:ext cx="597322" cy="64709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311" name="グループ 232"/>
          <p:cNvGrpSpPr/>
          <p:nvPr userDrawn="1"/>
        </p:nvGrpSpPr>
        <p:grpSpPr>
          <a:xfrm>
            <a:off x="3893677" y="7088867"/>
            <a:ext cx="1825757" cy="642037"/>
            <a:chOff x="1124146" y="2756603"/>
            <a:chExt cx="2801018" cy="909223"/>
          </a:xfrm>
        </p:grpSpPr>
        <p:pic>
          <p:nvPicPr>
            <p:cNvPr id="1312" name="グラフィック 233" descr="雪の結晶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1819" y="2756603"/>
              <a:ext cx="360000" cy="360000"/>
            </a:xfrm>
            <a:prstGeom prst="rect">
              <a:avLst/>
            </a:prstGeom>
          </p:spPr>
        </p:pic>
        <p:pic>
          <p:nvPicPr>
            <p:cNvPr id="1313" name="グラフィック 234" descr="雪の結晶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4254" y="3125826"/>
              <a:ext cx="540000" cy="540000"/>
            </a:xfrm>
            <a:prstGeom prst="rect">
              <a:avLst/>
            </a:prstGeom>
          </p:spPr>
        </p:pic>
        <p:pic>
          <p:nvPicPr>
            <p:cNvPr id="1314" name="グラフィック 235" descr="雪の結晶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4146" y="2819255"/>
              <a:ext cx="432000" cy="432000"/>
            </a:xfrm>
            <a:prstGeom prst="rect">
              <a:avLst/>
            </a:prstGeom>
          </p:spPr>
        </p:pic>
        <p:pic>
          <p:nvPicPr>
            <p:cNvPr id="1315" name="グラフィック 236" descr="雪の結晶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58458" y="2837826"/>
              <a:ext cx="288000" cy="288000"/>
            </a:xfrm>
            <a:prstGeom prst="rect">
              <a:avLst/>
            </a:prstGeom>
          </p:spPr>
        </p:pic>
        <p:pic>
          <p:nvPicPr>
            <p:cNvPr id="1316" name="グラフィック 237" descr="雪の結晶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0865" y="3180923"/>
              <a:ext cx="360000" cy="360000"/>
            </a:xfrm>
            <a:prstGeom prst="rect">
              <a:avLst/>
            </a:prstGeom>
          </p:spPr>
        </p:pic>
        <p:grpSp>
          <p:nvGrpSpPr>
            <p:cNvPr id="1317" name="グループ 238"/>
            <p:cNvGrpSpPr/>
            <p:nvPr/>
          </p:nvGrpSpPr>
          <p:grpSpPr>
            <a:xfrm flipH="1">
              <a:off x="2802852" y="2756603"/>
              <a:ext cx="1122312" cy="909223"/>
              <a:chOff x="2827566" y="2756603"/>
              <a:chExt cx="1122312" cy="909223"/>
            </a:xfrm>
          </p:grpSpPr>
          <p:pic>
            <p:nvPicPr>
              <p:cNvPr id="1318" name="グラフィック 239" descr="雪の結晶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75239" y="275660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319" name="グラフィック 240" descr="雪の結晶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7674" y="312582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320" name="グラフィック 241" descr="雪の結晶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27566" y="2819255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1321" name="グラフィック 242" descr="雪の結晶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61878" y="2837826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322" name="グラフィック 243" descr="雪の結晶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14285" y="3180923"/>
                <a:ext cx="360000" cy="360000"/>
              </a:xfrm>
              <a:prstGeom prst="rect">
                <a:avLst/>
              </a:prstGeom>
            </p:spPr>
          </p:pic>
        </p:grpSp>
      </p:grpSp>
      <p:sp>
        <p:nvSpPr>
          <p:cNvPr id="1323" name="テキスト プレースホルダー 122"/>
          <p:cNvSpPr>
            <a:spLocks noGrp="1"/>
          </p:cNvSpPr>
          <p:nvPr>
            <p:ph type="body" sz="quarter" idx="29" hasCustomPrompt="1"/>
          </p:nvPr>
        </p:nvSpPr>
        <p:spPr>
          <a:xfrm>
            <a:off x="3833841" y="7705096"/>
            <a:ext cx="1946027" cy="527049"/>
          </a:xfrm>
        </p:spPr>
        <p:txBody>
          <a:bodyPr rtlCol="0">
            <a:noAutofit/>
          </a:bodyPr>
          <a:lstStyle>
            <a:lvl1pPr marL="0" indent="0" algn="ctr">
              <a:buNone/>
              <a:defRPr sz="2703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095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2pPr>
            <a:lvl3pPr marL="12191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3pPr>
            <a:lvl4pPr marL="182865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4pPr>
            <a:lvl5pPr marL="2438200" indent="0" algn="ctr">
              <a:buNone/>
              <a:defRPr sz="2703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ja-JP" altLang="en-US" noProof="0"/>
              <a:t>冬のパーティー</a:t>
            </a:r>
          </a:p>
        </p:txBody>
      </p:sp>
      <p:sp>
        <p:nvSpPr>
          <p:cNvPr id="1324" name="テキスト プレースホルダー 126"/>
          <p:cNvSpPr>
            <a:spLocks noGrp="1"/>
          </p:cNvSpPr>
          <p:nvPr>
            <p:ph type="body" sz="quarter" idx="30" hasCustomPrompt="1"/>
          </p:nvPr>
        </p:nvSpPr>
        <p:spPr>
          <a:xfrm>
            <a:off x="4023038" y="8097290"/>
            <a:ext cx="1567633" cy="322086"/>
          </a:xfrm>
        </p:spPr>
        <p:txBody>
          <a:bodyPr rtlCol="0">
            <a:noAutofit/>
          </a:bodyPr>
          <a:lstStyle>
            <a:lvl1pPr marL="0" indent="0" algn="ctr">
              <a:buNone/>
              <a:defRPr sz="826" baseline="0">
                <a:ea typeface="Meiryo UI" panose="020B0604030504040204" pitchFamily="50" charset="-128"/>
              </a:defRPr>
            </a:lvl1pPr>
            <a:lvl2pPr>
              <a:defRPr sz="826"/>
            </a:lvl2pPr>
            <a:lvl3pPr>
              <a:defRPr sz="826"/>
            </a:lvl3pPr>
            <a:lvl4pPr>
              <a:defRPr sz="826"/>
            </a:lvl4pPr>
            <a:lvl5pPr>
              <a:defRPr sz="826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grpSp>
        <p:nvGrpSpPr>
          <p:cNvPr id="1325" name="グループ 114"/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326" name="直線​​コネクタ(S) 115"/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直線​​コネクタ(S) 125"/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53935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円/楕円 128"/>
          <p:cNvSpPr/>
          <p:nvPr userDrawn="1"/>
        </p:nvSpPr>
        <p:spPr>
          <a:xfrm>
            <a:off x="2293818" y="5085815"/>
            <a:ext cx="2270365" cy="24595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0" name="図プレースホルダー 11"/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510382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331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363825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332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13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D30BB4E-40BE-4B03-B212-3118D227CA85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3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3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pic>
        <p:nvPicPr>
          <p:cNvPr id="1336" name="グラフィック 13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337" name="グラフィック 13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338" name="グラフィック 13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339" name="グラフィック 13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340" name="グラフィック 137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341" name="グラフィック 138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342" name="グラフィック 139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343" name="グラフィック 140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344" name="グラフィック 141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345" name="グラフィック 14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346" name="グラフィック 14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347" name="グラフィック 14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348" name="グラフィック 161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349" name="グラフィック 16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350" name="グラフィック 16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351" name="グラフィック 164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352" name="グラフィック 16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353" name="グラフィック 16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354" name="グラフィック 167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355" name="円/楕円 168"/>
          <p:cNvSpPr/>
          <p:nvPr userDrawn="1"/>
        </p:nvSpPr>
        <p:spPr>
          <a:xfrm>
            <a:off x="847238" y="5583584"/>
            <a:ext cx="1351408" cy="14640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6" name="円/楕円 169"/>
          <p:cNvSpPr/>
          <p:nvPr userDrawn="1"/>
        </p:nvSpPr>
        <p:spPr>
          <a:xfrm>
            <a:off x="4659354" y="5583584"/>
            <a:ext cx="1351408" cy="14640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7" name="テキスト プレースホルダー 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358" name="テキスト プレースホルダー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359" name="図プレースホルダー 11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09407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360" name="図プレースホルダー 11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21523" y="5759267"/>
            <a:ext cx="1027070" cy="111265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361" name="テキスト プレースホルダー 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136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363" name="グラフィック 19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364" name="グラフィック 19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20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チラ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図プレースホルダー 11"/>
          <p:cNvSpPr>
            <a:spLocks noGrp="1"/>
          </p:cNvSpPr>
          <p:nvPr>
            <p:ph type="pic" sz="quarter" idx="20" hasCustomPrompt="1"/>
          </p:nvPr>
        </p:nvSpPr>
        <p:spPr>
          <a:xfrm>
            <a:off x="2685726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367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363853" y="1961320"/>
            <a:ext cx="5797477" cy="2663285"/>
          </a:xfrm>
        </p:spPr>
        <p:txBody>
          <a:bodyPr rtlCol="0">
            <a:noAutofit/>
          </a:bodyPr>
          <a:lstStyle>
            <a:lvl1pPr marL="0" indent="0">
              <a:buNone/>
              <a:defRPr sz="19519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冬</a:t>
            </a:r>
          </a:p>
        </p:txBody>
      </p:sp>
      <p:sp>
        <p:nvSpPr>
          <p:cNvPr id="1368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4914322" y="2689734"/>
            <a:ext cx="1479247" cy="520428"/>
          </a:xfrm>
        </p:spPr>
        <p:txBody>
          <a:bodyPr rtlCol="0">
            <a:noAutofit/>
          </a:bodyPr>
          <a:lstStyle>
            <a:lvl1pPr marL="0" indent="0" algn="ctr">
              <a:buNone/>
              <a:defRPr sz="3153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午後 </a:t>
            </a:r>
            <a:r>
              <a:rPr lang="en-US" altLang="ja-JP" noProof="0"/>
              <a:t>9 </a:t>
            </a:r>
            <a:r>
              <a:rPr lang="ja-JP" altLang="en-US" noProof="0"/>
              <a:t>時</a:t>
            </a:r>
          </a:p>
        </p:txBody>
      </p:sp>
      <p:sp>
        <p:nvSpPr>
          <p:cNvPr id="136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3E6EFE0A-1192-4E4F-8CB3-051C1622087D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37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37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pic>
        <p:nvPicPr>
          <p:cNvPr id="1372" name="グラフィック 13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688" y="723643"/>
            <a:ext cx="792384" cy="858416"/>
          </a:xfrm>
          <a:prstGeom prst="rect">
            <a:avLst/>
          </a:prstGeom>
        </p:spPr>
      </p:pic>
      <p:pic>
        <p:nvPicPr>
          <p:cNvPr id="1373" name="グラフィック 13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236" y="653533"/>
            <a:ext cx="792384" cy="858416"/>
          </a:xfrm>
          <a:prstGeom prst="rect">
            <a:avLst/>
          </a:prstGeom>
        </p:spPr>
      </p:pic>
      <p:pic>
        <p:nvPicPr>
          <p:cNvPr id="1374" name="グラフィック 13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770" y="4283405"/>
            <a:ext cx="1027070" cy="1112659"/>
          </a:xfrm>
          <a:prstGeom prst="rect">
            <a:avLst/>
          </a:prstGeom>
        </p:spPr>
      </p:pic>
      <p:pic>
        <p:nvPicPr>
          <p:cNvPr id="1375" name="グラフィック 13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296" y="7110369"/>
            <a:ext cx="810845" cy="878415"/>
          </a:xfrm>
          <a:prstGeom prst="rect">
            <a:avLst/>
          </a:prstGeom>
        </p:spPr>
      </p:pic>
      <p:pic>
        <p:nvPicPr>
          <p:cNvPr id="1376" name="グラフィック 137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187" y="7305624"/>
            <a:ext cx="1284935" cy="1392013"/>
          </a:xfrm>
          <a:prstGeom prst="rect">
            <a:avLst/>
          </a:prstGeom>
        </p:spPr>
      </p:pic>
      <p:pic>
        <p:nvPicPr>
          <p:cNvPr id="1377" name="グラフィック 138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5" y="2180889"/>
            <a:ext cx="792384" cy="858416"/>
          </a:xfrm>
          <a:prstGeom prst="rect">
            <a:avLst/>
          </a:prstGeom>
        </p:spPr>
      </p:pic>
      <p:pic>
        <p:nvPicPr>
          <p:cNvPr id="1378" name="グラフィック 139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57" y="4691618"/>
            <a:ext cx="702732" cy="761293"/>
          </a:xfrm>
          <a:prstGeom prst="rect">
            <a:avLst/>
          </a:prstGeom>
        </p:spPr>
      </p:pic>
      <p:pic>
        <p:nvPicPr>
          <p:cNvPr id="1379" name="グラフィック 140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85" y="8830282"/>
            <a:ext cx="702732" cy="761293"/>
          </a:xfrm>
          <a:prstGeom prst="rect">
            <a:avLst/>
          </a:prstGeom>
        </p:spPr>
      </p:pic>
      <p:pic>
        <p:nvPicPr>
          <p:cNvPr id="1380" name="グラフィック 141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5" y="787795"/>
            <a:ext cx="792384" cy="858416"/>
          </a:xfrm>
          <a:prstGeom prst="rect">
            <a:avLst/>
          </a:prstGeom>
        </p:spPr>
      </p:pic>
      <p:pic>
        <p:nvPicPr>
          <p:cNvPr id="1381" name="グラフィック 14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526" y="1635745"/>
            <a:ext cx="792384" cy="858416"/>
          </a:xfrm>
          <a:prstGeom prst="rect">
            <a:avLst/>
          </a:prstGeom>
        </p:spPr>
      </p:pic>
      <p:pic>
        <p:nvPicPr>
          <p:cNvPr id="1382" name="グラフィック 14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3573" y="2035952"/>
            <a:ext cx="702732" cy="761293"/>
          </a:xfrm>
          <a:prstGeom prst="rect">
            <a:avLst/>
          </a:prstGeom>
        </p:spPr>
      </p:pic>
      <p:pic>
        <p:nvPicPr>
          <p:cNvPr id="1383" name="グラフィック 14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6207" y="4462433"/>
            <a:ext cx="864901" cy="936976"/>
          </a:xfrm>
          <a:prstGeom prst="rect">
            <a:avLst/>
          </a:prstGeom>
        </p:spPr>
      </p:pic>
      <p:pic>
        <p:nvPicPr>
          <p:cNvPr id="1384" name="グラフィック 161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93" y="2043999"/>
            <a:ext cx="864901" cy="936976"/>
          </a:xfrm>
          <a:prstGeom prst="rect">
            <a:avLst/>
          </a:prstGeom>
        </p:spPr>
      </p:pic>
      <p:pic>
        <p:nvPicPr>
          <p:cNvPr id="1385" name="グラフィック 162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542" y="3171483"/>
            <a:ext cx="621648" cy="673452"/>
          </a:xfrm>
          <a:prstGeom prst="rect">
            <a:avLst/>
          </a:prstGeom>
        </p:spPr>
      </p:pic>
      <p:pic>
        <p:nvPicPr>
          <p:cNvPr id="1386" name="グラフィック 163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283" y="3513130"/>
            <a:ext cx="675704" cy="732013"/>
          </a:xfrm>
          <a:prstGeom prst="rect">
            <a:avLst/>
          </a:prstGeom>
        </p:spPr>
      </p:pic>
      <p:pic>
        <p:nvPicPr>
          <p:cNvPr id="1387" name="グラフィック 164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76" y="2227556"/>
            <a:ext cx="783816" cy="849135"/>
          </a:xfrm>
          <a:prstGeom prst="rect">
            <a:avLst/>
          </a:prstGeom>
        </p:spPr>
      </p:pic>
      <p:pic>
        <p:nvPicPr>
          <p:cNvPr id="1388" name="グラフィック 16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7276" y="7296111"/>
            <a:ext cx="540563" cy="585610"/>
          </a:xfrm>
          <a:prstGeom prst="rect">
            <a:avLst/>
          </a:prstGeom>
        </p:spPr>
      </p:pic>
      <p:pic>
        <p:nvPicPr>
          <p:cNvPr id="1389" name="グラフィック 16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796" y="7432456"/>
            <a:ext cx="1027070" cy="1112659"/>
          </a:xfrm>
          <a:prstGeom prst="rect">
            <a:avLst/>
          </a:prstGeom>
        </p:spPr>
      </p:pic>
      <p:pic>
        <p:nvPicPr>
          <p:cNvPr id="1390" name="グラフィック 167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486" y="8878435"/>
            <a:ext cx="702732" cy="761293"/>
          </a:xfrm>
          <a:prstGeom prst="rect">
            <a:avLst/>
          </a:prstGeom>
        </p:spPr>
      </p:pic>
      <p:sp>
        <p:nvSpPr>
          <p:cNvPr id="1391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74895" y="4143504"/>
            <a:ext cx="2708209" cy="789469"/>
          </a:xfrm>
        </p:spPr>
        <p:txBody>
          <a:bodyPr rtlCol="0">
            <a:noAutofit/>
          </a:bodyPr>
          <a:lstStyle>
            <a:lvl1pPr marL="0" indent="0" algn="ctr">
              <a:buNone/>
              <a:defRPr sz="4879" b="1" baseline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パーティー</a:t>
            </a:r>
          </a:p>
        </p:txBody>
      </p:sp>
      <p:sp>
        <p:nvSpPr>
          <p:cNvPr id="1392" name="テキスト プレースホルダー 9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9" y="8635216"/>
            <a:ext cx="5883125" cy="732013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1234 </a:t>
            </a:r>
            <a:r>
              <a:rPr lang="ja-JP" altLang="en-US" noProof="0"/>
              <a:t>番地、市区町村名、県名</a:t>
            </a:r>
          </a:p>
        </p:txBody>
      </p:sp>
      <p:sp>
        <p:nvSpPr>
          <p:cNvPr id="1393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923354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394" name="図プレースホルダー 11"/>
          <p:cNvSpPr>
            <a:spLocks noGrp="1"/>
          </p:cNvSpPr>
          <p:nvPr>
            <p:ph type="pic" sz="quarter" idx="19" hasCustomPrompt="1"/>
          </p:nvPr>
        </p:nvSpPr>
        <p:spPr>
          <a:xfrm>
            <a:off x="4478028" y="5680819"/>
            <a:ext cx="1486548" cy="161042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126" baseline="0">
                <a:solidFill>
                  <a:schemeClr val="tx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395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512662" y="7903205"/>
            <a:ext cx="5832676" cy="732013"/>
          </a:xfrm>
          <a:solidFill>
            <a:schemeClr val="bg2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25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食品 音楽 飲み物 ダンス</a:t>
            </a:r>
          </a:p>
        </p:txBody>
      </p:sp>
      <p:sp>
        <p:nvSpPr>
          <p:cNvPr id="1396" name="タイトル 1"/>
          <p:cNvSpPr>
            <a:spLocks noGrp="1"/>
          </p:cNvSpPr>
          <p:nvPr>
            <p:ph type="title" hasCustomPrompt="1"/>
          </p:nvPr>
        </p:nvSpPr>
        <p:spPr>
          <a:xfrm>
            <a:off x="512662" y="1217004"/>
            <a:ext cx="5832676" cy="732013"/>
          </a:xfrm>
          <a:solidFill>
            <a:schemeClr val="tx2"/>
          </a:solidFill>
        </p:spPr>
        <p:txBody>
          <a:bodyPr rtlCol="0">
            <a:normAutofit/>
          </a:bodyPr>
          <a:lstStyle>
            <a:lvl1pPr>
              <a:defRPr sz="3002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金曜日の </a:t>
            </a:r>
            <a:r>
              <a:rPr lang="en-US" altLang="ja-JP" noProof="0"/>
              <a:t>12 </a:t>
            </a:r>
            <a:r>
              <a:rPr lang="ja-JP" altLang="en-US" noProof="0"/>
              <a:t>月 </a:t>
            </a:r>
            <a:r>
              <a:rPr lang="en-US" altLang="ja-JP" noProof="0"/>
              <a:t>30 </a:t>
            </a:r>
            <a:r>
              <a:rPr lang="ja-JP" altLang="en-US" noProof="0"/>
              <a:t>日</a:t>
            </a:r>
          </a:p>
        </p:txBody>
      </p:sp>
      <p:pic>
        <p:nvPicPr>
          <p:cNvPr id="1397" name="グラフィック 195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171" y="4416916"/>
            <a:ext cx="621648" cy="673452"/>
          </a:xfrm>
          <a:prstGeom prst="rect">
            <a:avLst/>
          </a:prstGeom>
        </p:spPr>
      </p:pic>
      <p:pic>
        <p:nvPicPr>
          <p:cNvPr id="1398" name="グラフィック 196" descr="雪の結晶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680" y="581931"/>
            <a:ext cx="567591" cy="6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80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バナー/花飾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グラフィック 2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779970" y="5649605"/>
            <a:ext cx="2259357" cy="3108110"/>
          </a:xfrm>
          <a:prstGeom prst="rect">
            <a:avLst/>
          </a:prstGeom>
        </p:spPr>
      </p:pic>
      <p:sp>
        <p:nvSpPr>
          <p:cNvPr id="1401" name="フリーフォーム:図形 25"/>
          <p:cNvSpPr/>
          <p:nvPr userDrawn="1"/>
        </p:nvSpPr>
        <p:spPr>
          <a:xfrm rot="16200000">
            <a:off x="447156" y="2681078"/>
            <a:ext cx="3210775" cy="2231174"/>
          </a:xfrm>
          <a:custGeom>
            <a:avLst/>
            <a:gdLst>
              <a:gd name="connsiteX0" fmla="*/ 0 w 4575019"/>
              <a:gd name="connsiteY0" fmla="*/ 0 h 2971800"/>
              <a:gd name="connsiteX1" fmla="*/ 1631804 w 4575019"/>
              <a:gd name="connsiteY1" fmla="*/ 0 h 2971800"/>
              <a:gd name="connsiteX2" fmla="*/ 3089119 w 4575019"/>
              <a:gd name="connsiteY2" fmla="*/ 0 h 2971800"/>
              <a:gd name="connsiteX3" fmla="*/ 4575019 w 4575019"/>
              <a:gd name="connsiteY3" fmla="*/ 0 h 2971800"/>
              <a:gd name="connsiteX4" fmla="*/ 4575019 w 4575019"/>
              <a:gd name="connsiteY4" fmla="*/ 1485900 h 2971800"/>
              <a:gd name="connsiteX5" fmla="*/ 4575019 w 4575019"/>
              <a:gd name="connsiteY5" fmla="*/ 2971800 h 2971800"/>
              <a:gd name="connsiteX6" fmla="*/ 3089119 w 4575019"/>
              <a:gd name="connsiteY6" fmla="*/ 2971800 h 2971800"/>
              <a:gd name="connsiteX7" fmla="*/ 1631804 w 4575019"/>
              <a:gd name="connsiteY7" fmla="*/ 2971800 h 2971800"/>
              <a:gd name="connsiteX8" fmla="*/ 0 w 4575019"/>
              <a:gd name="connsiteY8" fmla="*/ 2971800 h 2971800"/>
              <a:gd name="connsiteX9" fmla="*/ 1485900 w 4575019"/>
              <a:gd name="connsiteY9" fmla="*/ 14859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5019" h="2971800">
                <a:moveTo>
                  <a:pt x="0" y="0"/>
                </a:moveTo>
                <a:lnTo>
                  <a:pt x="1631804" y="0"/>
                </a:lnTo>
                <a:lnTo>
                  <a:pt x="3089119" y="0"/>
                </a:lnTo>
                <a:lnTo>
                  <a:pt x="4575019" y="0"/>
                </a:lnTo>
                <a:lnTo>
                  <a:pt x="4575019" y="1485900"/>
                </a:lnTo>
                <a:lnTo>
                  <a:pt x="4575019" y="2971800"/>
                </a:lnTo>
                <a:lnTo>
                  <a:pt x="3089119" y="2971800"/>
                </a:lnTo>
                <a:lnTo>
                  <a:pt x="1631804" y="2971800"/>
                </a:lnTo>
                <a:lnTo>
                  <a:pt x="0" y="2971800"/>
                </a:lnTo>
                <a:lnTo>
                  <a:pt x="1485900" y="1485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2" name="図プレースホルダー 120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282240" y="2557468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03" name="矢印:五角形 19"/>
          <p:cNvSpPr/>
          <p:nvPr/>
        </p:nvSpPr>
        <p:spPr>
          <a:xfrm rot="5400000">
            <a:off x="3256750" y="2737508"/>
            <a:ext cx="3210774" cy="2126168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4" name="タイトル 1"/>
          <p:cNvSpPr>
            <a:spLocks noGrp="1"/>
          </p:cNvSpPr>
          <p:nvPr userDrawn="1">
            <p:ph type="title"/>
          </p:nvPr>
        </p:nvSpPr>
        <p:spPr>
          <a:xfrm>
            <a:off x="471489" y="891796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05" name="日付プレースホルダー 3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BA42E82E-9D20-4006-B3F3-496800ECFE7F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406" name="フッター プレースホルダー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407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1408" name="直線​​コネクタ(S) 27"/>
          <p:cNvCxnSpPr>
            <a:cxnSpLocks/>
          </p:cNvCxnSpPr>
          <p:nvPr userDrawn="1"/>
        </p:nvCxnSpPr>
        <p:spPr>
          <a:xfrm>
            <a:off x="1645142" y="1831028"/>
            <a:ext cx="3567716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9" name="図プレースホルダー 120"/>
          <p:cNvSpPr>
            <a:spLocks noGrp="1"/>
          </p:cNvSpPr>
          <p:nvPr>
            <p:ph type="pic" sz="quarter" idx="14" hasCustomPrompt="1"/>
          </p:nvPr>
        </p:nvSpPr>
        <p:spPr>
          <a:xfrm>
            <a:off x="4091833" y="2557468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10" name="フリーフォーム:図形 16"/>
          <p:cNvSpPr/>
          <p:nvPr userDrawn="1"/>
        </p:nvSpPr>
        <p:spPr>
          <a:xfrm>
            <a:off x="836276" y="5781882"/>
            <a:ext cx="2432534" cy="2843559"/>
          </a:xfrm>
          <a:custGeom>
            <a:avLst/>
            <a:gdLst>
              <a:gd name="connsiteX0" fmla="*/ 1436212 w 3240000"/>
              <a:gd name="connsiteY0" fmla="*/ 0 h 3496119"/>
              <a:gd name="connsiteX1" fmla="*/ 1803789 w 3240000"/>
              <a:gd name="connsiteY1" fmla="*/ 0 h 3496119"/>
              <a:gd name="connsiteX2" fmla="*/ 1895686 w 3240000"/>
              <a:gd name="connsiteY2" fmla="*/ 91897 h 3496119"/>
              <a:gd name="connsiteX3" fmla="*/ 1895686 w 3240000"/>
              <a:gd name="connsiteY3" fmla="*/ 281279 h 3496119"/>
              <a:gd name="connsiteX4" fmla="*/ 1946487 w 3240000"/>
              <a:gd name="connsiteY4" fmla="*/ 289032 h 3496119"/>
              <a:gd name="connsiteX5" fmla="*/ 3240000 w 3240000"/>
              <a:gd name="connsiteY5" fmla="*/ 1876119 h 3496119"/>
              <a:gd name="connsiteX6" fmla="*/ 1620000 w 3240000"/>
              <a:gd name="connsiteY6" fmla="*/ 3496119 h 3496119"/>
              <a:gd name="connsiteX7" fmla="*/ 0 w 3240000"/>
              <a:gd name="connsiteY7" fmla="*/ 1876119 h 3496119"/>
              <a:gd name="connsiteX8" fmla="*/ 1293513 w 3240000"/>
              <a:gd name="connsiteY8" fmla="*/ 289032 h 3496119"/>
              <a:gd name="connsiteX9" fmla="*/ 1344315 w 3240000"/>
              <a:gd name="connsiteY9" fmla="*/ 281279 h 3496119"/>
              <a:gd name="connsiteX10" fmla="*/ 1344315 w 3240000"/>
              <a:gd name="connsiteY10" fmla="*/ 91897 h 3496119"/>
              <a:gd name="connsiteX11" fmla="*/ 1436212 w 3240000"/>
              <a:gd name="connsiteY11" fmla="*/ 0 h 34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3496119">
                <a:moveTo>
                  <a:pt x="1436212" y="0"/>
                </a:moveTo>
                <a:lnTo>
                  <a:pt x="1803789" y="0"/>
                </a:lnTo>
                <a:cubicBezTo>
                  <a:pt x="1854542" y="0"/>
                  <a:pt x="1895686" y="41144"/>
                  <a:pt x="1895686" y="91897"/>
                </a:cubicBezTo>
                <a:lnTo>
                  <a:pt x="1895686" y="281279"/>
                </a:lnTo>
                <a:lnTo>
                  <a:pt x="1946487" y="289032"/>
                </a:lnTo>
                <a:cubicBezTo>
                  <a:pt x="2684693" y="440091"/>
                  <a:pt x="3240000" y="1093256"/>
                  <a:pt x="3240000" y="1876119"/>
                </a:cubicBezTo>
                <a:cubicBezTo>
                  <a:pt x="3240000" y="2770820"/>
                  <a:pt x="2514701" y="3496119"/>
                  <a:pt x="1620000" y="3496119"/>
                </a:cubicBezTo>
                <a:cubicBezTo>
                  <a:pt x="725299" y="3496119"/>
                  <a:pt x="0" y="2770820"/>
                  <a:pt x="0" y="1876119"/>
                </a:cubicBezTo>
                <a:cubicBezTo>
                  <a:pt x="0" y="1093256"/>
                  <a:pt x="555307" y="440091"/>
                  <a:pt x="1293513" y="289032"/>
                </a:cubicBezTo>
                <a:lnTo>
                  <a:pt x="1344315" y="281279"/>
                </a:lnTo>
                <a:lnTo>
                  <a:pt x="1344315" y="91897"/>
                </a:lnTo>
                <a:cubicBezTo>
                  <a:pt x="1344315" y="41144"/>
                  <a:pt x="1385459" y="0"/>
                  <a:pt x="143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1" name="図プレースホルダー 120"/>
          <p:cNvSpPr>
            <a:spLocks noGrp="1"/>
          </p:cNvSpPr>
          <p:nvPr>
            <p:ph type="pic" sz="quarter" idx="15" hasCustomPrompt="1"/>
          </p:nvPr>
        </p:nvSpPr>
        <p:spPr>
          <a:xfrm>
            <a:off x="1282240" y="6506347"/>
            <a:ext cx="1540605" cy="16689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12" name="図プレースホルダー 120"/>
          <p:cNvSpPr>
            <a:spLocks noGrp="1"/>
          </p:cNvSpPr>
          <p:nvPr>
            <p:ph type="pic" sz="quarter" idx="16" hasCustomPrompt="1"/>
          </p:nvPr>
        </p:nvSpPr>
        <p:spPr>
          <a:xfrm rot="20710162">
            <a:off x="4473105" y="6678491"/>
            <a:ext cx="1243295" cy="134690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 </a:t>
            </a:r>
            <a:r>
              <a:rPr lang="en-US" altLang="ja-JP" noProof="0"/>
              <a:t>0 </a:t>
            </a:r>
            <a:r>
              <a:rPr lang="ja-JP" altLang="en-US" noProof="0"/>
              <a:t>を追加</a:t>
            </a:r>
          </a:p>
        </p:txBody>
      </p:sp>
      <p:grpSp>
        <p:nvGrpSpPr>
          <p:cNvPr id="1413" name="グループ 21"/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414" name="直線​​コネクタ(S) 23"/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直線​​コネクタ(S) 24"/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3472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トッパ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タイトル 1"/>
          <p:cNvSpPr>
            <a:spLocks noGrp="1"/>
          </p:cNvSpPr>
          <p:nvPr userDrawn="1">
            <p:ph type="title"/>
          </p:nvPr>
        </p:nvSpPr>
        <p:spPr>
          <a:xfrm>
            <a:off x="471489" y="773747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18" name="日付プレースホルダー 3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8E25E0E3-D04B-4539-8F6F-6CE9EE5FA518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419" name="フッター プレースホルダー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420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grpSp>
        <p:nvGrpSpPr>
          <p:cNvPr id="1421" name="グループ 2"/>
          <p:cNvGrpSpPr/>
          <p:nvPr userDrawn="1"/>
        </p:nvGrpSpPr>
        <p:grpSpPr>
          <a:xfrm>
            <a:off x="878981" y="2001906"/>
            <a:ext cx="5100039" cy="1487449"/>
            <a:chOff x="1170753" y="2461318"/>
            <a:chExt cx="6792968" cy="1828800"/>
          </a:xfrm>
        </p:grpSpPr>
        <p:sp>
          <p:nvSpPr>
            <p:cNvPr id="1422" name="円/楕円 17"/>
            <p:cNvSpPr/>
            <p:nvPr/>
          </p:nvSpPr>
          <p:spPr>
            <a:xfrm>
              <a:off x="1170753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23" name="円/楕円 21"/>
            <p:cNvSpPr/>
            <p:nvPr/>
          </p:nvSpPr>
          <p:spPr>
            <a:xfrm>
              <a:off x="3652837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24" name="円/楕円 26"/>
            <p:cNvSpPr/>
            <p:nvPr/>
          </p:nvSpPr>
          <p:spPr>
            <a:xfrm>
              <a:off x="6134920" y="2461318"/>
              <a:ext cx="1828801" cy="182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25" name="グループ 6"/>
          <p:cNvGrpSpPr/>
          <p:nvPr userDrawn="1"/>
        </p:nvGrpSpPr>
        <p:grpSpPr>
          <a:xfrm>
            <a:off x="878981" y="3783527"/>
            <a:ext cx="5100039" cy="1487449"/>
            <a:chOff x="1170753" y="4651798"/>
            <a:chExt cx="6792968" cy="1828800"/>
          </a:xfrm>
        </p:grpSpPr>
        <p:sp>
          <p:nvSpPr>
            <p:cNvPr id="1426" name="円/楕円 33"/>
            <p:cNvSpPr/>
            <p:nvPr/>
          </p:nvSpPr>
          <p:spPr>
            <a:xfrm>
              <a:off x="1170753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27" name="円/楕円 36"/>
            <p:cNvSpPr/>
            <p:nvPr/>
          </p:nvSpPr>
          <p:spPr>
            <a:xfrm>
              <a:off x="3652837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28" name="円/楕円 39"/>
            <p:cNvSpPr/>
            <p:nvPr/>
          </p:nvSpPr>
          <p:spPr>
            <a:xfrm>
              <a:off x="6134920" y="4651798"/>
              <a:ext cx="1828801" cy="18288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29" name="グループ 8"/>
          <p:cNvGrpSpPr/>
          <p:nvPr userDrawn="1"/>
        </p:nvGrpSpPr>
        <p:grpSpPr>
          <a:xfrm>
            <a:off x="878981" y="7346770"/>
            <a:ext cx="5100039" cy="1487449"/>
            <a:chOff x="1170753" y="9032758"/>
            <a:chExt cx="6792968" cy="1828800"/>
          </a:xfrm>
        </p:grpSpPr>
        <p:sp>
          <p:nvSpPr>
            <p:cNvPr id="1430" name="円/楕円 42"/>
            <p:cNvSpPr/>
            <p:nvPr/>
          </p:nvSpPr>
          <p:spPr>
            <a:xfrm>
              <a:off x="1170753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31" name="円/楕円 45"/>
            <p:cNvSpPr/>
            <p:nvPr/>
          </p:nvSpPr>
          <p:spPr>
            <a:xfrm>
              <a:off x="3652837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32" name="円/楕円 48"/>
            <p:cNvSpPr/>
            <p:nvPr/>
          </p:nvSpPr>
          <p:spPr>
            <a:xfrm>
              <a:off x="6134920" y="9032758"/>
              <a:ext cx="1828801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33" name="グループ 7"/>
          <p:cNvGrpSpPr/>
          <p:nvPr userDrawn="1"/>
        </p:nvGrpSpPr>
        <p:grpSpPr>
          <a:xfrm>
            <a:off x="878981" y="5565149"/>
            <a:ext cx="5100039" cy="1487449"/>
            <a:chOff x="1170753" y="6842278"/>
            <a:chExt cx="6792968" cy="1828800"/>
          </a:xfrm>
        </p:grpSpPr>
        <p:sp>
          <p:nvSpPr>
            <p:cNvPr id="1434" name="円/楕円 51"/>
            <p:cNvSpPr/>
            <p:nvPr/>
          </p:nvSpPr>
          <p:spPr>
            <a:xfrm>
              <a:off x="1170753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35" name="円/楕円 54"/>
            <p:cNvSpPr/>
            <p:nvPr/>
          </p:nvSpPr>
          <p:spPr>
            <a:xfrm>
              <a:off x="3652837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36" name="円/楕円 57"/>
            <p:cNvSpPr/>
            <p:nvPr/>
          </p:nvSpPr>
          <p:spPr>
            <a:xfrm>
              <a:off x="6134920" y="6842278"/>
              <a:ext cx="1828801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623" baseline="0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437" name="直線​​コネクタ(S) 59"/>
          <p:cNvCxnSpPr>
            <a:cxnSpLocks/>
          </p:cNvCxnSpPr>
          <p:nvPr userDrawn="1"/>
        </p:nvCxnSpPr>
        <p:spPr>
          <a:xfrm>
            <a:off x="1132970" y="1694027"/>
            <a:ext cx="4788203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" name="図プレースホルダー 120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146559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39" name="図プレースホルダー 120"/>
          <p:cNvSpPr>
            <a:spLocks noGrp="1"/>
          </p:cNvSpPr>
          <p:nvPr>
            <p:ph type="pic" sz="quarter" idx="14" hasCustomPrompt="1"/>
          </p:nvPr>
        </p:nvSpPr>
        <p:spPr>
          <a:xfrm>
            <a:off x="3010063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0" name="図プレースホルダー 120"/>
          <p:cNvSpPr>
            <a:spLocks noGrp="1"/>
          </p:cNvSpPr>
          <p:nvPr>
            <p:ph type="pic" sz="quarter" idx="15" hasCustomPrompt="1"/>
          </p:nvPr>
        </p:nvSpPr>
        <p:spPr>
          <a:xfrm>
            <a:off x="4873567" y="2291783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1" name="図プレースホルダー 120"/>
          <p:cNvSpPr>
            <a:spLocks noGrp="1"/>
          </p:cNvSpPr>
          <p:nvPr>
            <p:ph type="pic" sz="quarter" idx="16" hasCustomPrompt="1"/>
          </p:nvPr>
        </p:nvSpPr>
        <p:spPr>
          <a:xfrm>
            <a:off x="1146559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2" name="図プレースホルダー 120"/>
          <p:cNvSpPr>
            <a:spLocks noGrp="1"/>
          </p:cNvSpPr>
          <p:nvPr>
            <p:ph type="pic" sz="quarter" idx="17" hasCustomPrompt="1"/>
          </p:nvPr>
        </p:nvSpPr>
        <p:spPr>
          <a:xfrm>
            <a:off x="3010063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3" name="図プレースホルダー 120"/>
          <p:cNvSpPr>
            <a:spLocks noGrp="1"/>
          </p:cNvSpPr>
          <p:nvPr>
            <p:ph type="pic" sz="quarter" idx="18" hasCustomPrompt="1"/>
          </p:nvPr>
        </p:nvSpPr>
        <p:spPr>
          <a:xfrm>
            <a:off x="4873567" y="4073404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4" name="図プレースホルダー 120"/>
          <p:cNvSpPr>
            <a:spLocks noGrp="1"/>
          </p:cNvSpPr>
          <p:nvPr>
            <p:ph type="pic" sz="quarter" idx="19" hasCustomPrompt="1"/>
          </p:nvPr>
        </p:nvSpPr>
        <p:spPr>
          <a:xfrm>
            <a:off x="1146559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5" name="図プレースホルダー 120"/>
          <p:cNvSpPr>
            <a:spLocks noGrp="1"/>
          </p:cNvSpPr>
          <p:nvPr>
            <p:ph type="pic" sz="quarter" idx="20" hasCustomPrompt="1"/>
          </p:nvPr>
        </p:nvSpPr>
        <p:spPr>
          <a:xfrm>
            <a:off x="3010063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6" name="図プレースホルダー 120"/>
          <p:cNvSpPr>
            <a:spLocks noGrp="1"/>
          </p:cNvSpPr>
          <p:nvPr>
            <p:ph type="pic" sz="quarter" idx="21" hasCustomPrompt="1"/>
          </p:nvPr>
        </p:nvSpPr>
        <p:spPr>
          <a:xfrm>
            <a:off x="4873567" y="585502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7" name="図プレースホルダー 120"/>
          <p:cNvSpPr>
            <a:spLocks noGrp="1"/>
          </p:cNvSpPr>
          <p:nvPr>
            <p:ph type="pic" sz="quarter" idx="22" hasCustomPrompt="1"/>
          </p:nvPr>
        </p:nvSpPr>
        <p:spPr>
          <a:xfrm>
            <a:off x="1139617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8" name="図プレースホルダー 120"/>
          <p:cNvSpPr>
            <a:spLocks noGrp="1"/>
          </p:cNvSpPr>
          <p:nvPr>
            <p:ph type="pic" sz="quarter" idx="23" hasCustomPrompt="1"/>
          </p:nvPr>
        </p:nvSpPr>
        <p:spPr>
          <a:xfrm>
            <a:off x="3003121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49" name="図プレースホルダー 120"/>
          <p:cNvSpPr>
            <a:spLocks noGrp="1"/>
          </p:cNvSpPr>
          <p:nvPr>
            <p:ph type="pic" sz="quarter" idx="24" hasCustomPrompt="1"/>
          </p:nvPr>
        </p:nvSpPr>
        <p:spPr>
          <a:xfrm>
            <a:off x="4866625" y="7636645"/>
            <a:ext cx="837873" cy="90769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450" name="グループ 34"/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451" name="直線​​コネクタ(S) 35"/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直線​​コネクタ(S) 37"/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19380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フローチャート:プロセス 32"/>
          <p:cNvSpPr/>
          <p:nvPr/>
        </p:nvSpPr>
        <p:spPr>
          <a:xfrm>
            <a:off x="887941" y="2186295"/>
            <a:ext cx="2402803" cy="3103733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00671" y="4814391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56" name="タイトル 1"/>
          <p:cNvSpPr>
            <a:spLocks noGrp="1"/>
          </p:cNvSpPr>
          <p:nvPr userDrawn="1">
            <p:ph type="title"/>
          </p:nvPr>
        </p:nvSpPr>
        <p:spPr>
          <a:xfrm>
            <a:off x="471489" y="881394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57" name="日付プレースホルダー 3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BFF3C25F-5BF8-493C-9DB1-8B03F830AE54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458" name="フッター プレースホルダー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459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60" name="図プレースホルダー 120"/>
          <p:cNvSpPr>
            <a:spLocks noGrp="1"/>
          </p:cNvSpPr>
          <p:nvPr>
            <p:ph type="pic" sz="quarter" idx="15" hasCustomPrompt="1"/>
          </p:nvPr>
        </p:nvSpPr>
        <p:spPr>
          <a:xfrm>
            <a:off x="1100670" y="411964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cxnSp>
        <p:nvCxnSpPr>
          <p:cNvPr id="1461" name="直線​​コネクタ(S) 37"/>
          <p:cNvCxnSpPr>
            <a:cxnSpLocks/>
          </p:cNvCxnSpPr>
          <p:nvPr/>
        </p:nvCxnSpPr>
        <p:spPr>
          <a:xfrm rot="5400000" flipV="1">
            <a:off x="2089343" y="2536760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2" name="フローチャート:プロセス 40"/>
          <p:cNvSpPr/>
          <p:nvPr/>
        </p:nvSpPr>
        <p:spPr>
          <a:xfrm>
            <a:off x="3615172" y="2186295"/>
            <a:ext cx="2402803" cy="3103733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63" name="直線​​コネクタ(S) 44"/>
          <p:cNvCxnSpPr>
            <a:cxnSpLocks/>
          </p:cNvCxnSpPr>
          <p:nvPr/>
        </p:nvCxnSpPr>
        <p:spPr>
          <a:xfrm rot="5400000" flipV="1">
            <a:off x="4816574" y="2536760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" name="フローチャート:プロセス 47"/>
          <p:cNvSpPr/>
          <p:nvPr/>
        </p:nvSpPr>
        <p:spPr>
          <a:xfrm>
            <a:off x="887942" y="5635473"/>
            <a:ext cx="2402803" cy="3103733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65" name="直線​​コネクタ(S) 52"/>
          <p:cNvCxnSpPr>
            <a:cxnSpLocks/>
          </p:cNvCxnSpPr>
          <p:nvPr/>
        </p:nvCxnSpPr>
        <p:spPr>
          <a:xfrm rot="5400000" flipV="1">
            <a:off x="2089343" y="5985938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6" name="フローチャート:プロセス 55"/>
          <p:cNvSpPr/>
          <p:nvPr/>
        </p:nvSpPr>
        <p:spPr>
          <a:xfrm>
            <a:off x="3615172" y="5635473"/>
            <a:ext cx="2402803" cy="3103733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67" name="直線​​コネクタ(S) 71"/>
          <p:cNvCxnSpPr>
            <a:cxnSpLocks/>
          </p:cNvCxnSpPr>
          <p:nvPr/>
        </p:nvCxnSpPr>
        <p:spPr>
          <a:xfrm rot="5400000" flipV="1">
            <a:off x="4816574" y="5985938"/>
            <a:ext cx="1" cy="2402803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8" name="直線​​コネクタ(S) 72"/>
          <p:cNvCxnSpPr>
            <a:cxnSpLocks/>
          </p:cNvCxnSpPr>
          <p:nvPr userDrawn="1"/>
        </p:nvCxnSpPr>
        <p:spPr>
          <a:xfrm>
            <a:off x="2296648" y="1831028"/>
            <a:ext cx="2297393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820783" y="481886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70" name="図プレースホルダー 120"/>
          <p:cNvSpPr>
            <a:spLocks noGrp="1"/>
          </p:cNvSpPr>
          <p:nvPr>
            <p:ph type="pic" sz="quarter" idx="18" hasCustomPrompt="1"/>
          </p:nvPr>
        </p:nvSpPr>
        <p:spPr>
          <a:xfrm>
            <a:off x="3820782" y="412411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7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100671" y="828219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72" name="図プレースホルダー 120"/>
          <p:cNvSpPr>
            <a:spLocks noGrp="1"/>
          </p:cNvSpPr>
          <p:nvPr>
            <p:ph type="pic" sz="quarter" idx="20" hasCustomPrompt="1"/>
          </p:nvPr>
        </p:nvSpPr>
        <p:spPr>
          <a:xfrm>
            <a:off x="1100670" y="7587443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7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820783" y="8286660"/>
            <a:ext cx="1925104" cy="352630"/>
          </a:xfrm>
        </p:spPr>
        <p:txBody>
          <a:bodyPr rtlCol="0">
            <a:noAutofit/>
          </a:bodyPr>
          <a:lstStyle>
            <a:lvl1pPr marL="0" indent="0">
              <a:buNone/>
              <a:defRPr sz="13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>
              <a:defRPr sz="135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74" name="図プレースホルダー 120"/>
          <p:cNvSpPr>
            <a:spLocks noGrp="1"/>
          </p:cNvSpPr>
          <p:nvPr>
            <p:ph type="pic" sz="quarter" idx="22" hasCustomPrompt="1"/>
          </p:nvPr>
        </p:nvSpPr>
        <p:spPr>
          <a:xfrm>
            <a:off x="3820782" y="7591911"/>
            <a:ext cx="621648" cy="6734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grpSp>
        <p:nvGrpSpPr>
          <p:cNvPr id="1475" name="グループ 22"/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476" name="直線​​コネクタ 23"/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直線​​コネクタ(S) 24"/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7466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飾り付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図プレースホルダー 120"/>
          <p:cNvSpPr>
            <a:spLocks noGrp="1"/>
          </p:cNvSpPr>
          <p:nvPr>
            <p:ph type="pic" sz="quarter" idx="18" hasCustomPrompt="1"/>
          </p:nvPr>
        </p:nvSpPr>
        <p:spPr>
          <a:xfrm rot="1500000">
            <a:off x="2573273" y="5028391"/>
            <a:ext cx="3567716" cy="386502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80" name="図プレースホルダー 120"/>
          <p:cNvSpPr>
            <a:spLocks noGrp="1"/>
          </p:cNvSpPr>
          <p:nvPr>
            <p:ph type="pic" sz="quarter" idx="17" hasCustomPrompt="1"/>
          </p:nvPr>
        </p:nvSpPr>
        <p:spPr>
          <a:xfrm rot="1200000">
            <a:off x="695775" y="5308634"/>
            <a:ext cx="3513660" cy="380646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81" name="図プレースホルダー 120"/>
          <p:cNvSpPr>
            <a:spLocks noGrp="1"/>
          </p:cNvSpPr>
          <p:nvPr>
            <p:ph type="pic" sz="quarter" idx="16" hasCustomPrompt="1"/>
          </p:nvPr>
        </p:nvSpPr>
        <p:spPr>
          <a:xfrm rot="20400000">
            <a:off x="3028156" y="1707004"/>
            <a:ext cx="3324463" cy="360150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82" name="図プレースホルダー 120"/>
          <p:cNvSpPr>
            <a:spLocks noGrp="1"/>
          </p:cNvSpPr>
          <p:nvPr>
            <p:ph type="pic" sz="quarter" idx="15" hasCustomPrompt="1"/>
          </p:nvPr>
        </p:nvSpPr>
        <p:spPr>
          <a:xfrm>
            <a:off x="214346" y="1493924"/>
            <a:ext cx="3729885" cy="404070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751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1483" name="タイトル 1"/>
          <p:cNvSpPr>
            <a:spLocks noGrp="1"/>
          </p:cNvSpPr>
          <p:nvPr userDrawn="1">
            <p:ph type="title"/>
          </p:nvPr>
        </p:nvSpPr>
        <p:spPr>
          <a:xfrm>
            <a:off x="471489" y="741945"/>
            <a:ext cx="5915025" cy="940421"/>
          </a:xfrm>
        </p:spPr>
        <p:txBody>
          <a:bodyPr rtlCol="0"/>
          <a:lstStyle>
            <a:lvl1pPr>
              <a:defRPr baseline="0">
                <a:solidFill>
                  <a:schemeClr val="bg2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484" name="日付プレースホルダー 3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41D54C37-26D1-4DA9-9128-2A2752899A52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485" name="フッター プレースホルダー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48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1487" name="直線​​コネクタ(S) 27"/>
          <p:cNvCxnSpPr>
            <a:cxnSpLocks/>
          </p:cNvCxnSpPr>
          <p:nvPr userDrawn="1"/>
        </p:nvCxnSpPr>
        <p:spPr>
          <a:xfrm>
            <a:off x="1255127" y="1674456"/>
            <a:ext cx="4511199" cy="0"/>
          </a:xfrm>
          <a:prstGeom prst="line">
            <a:avLst/>
          </a:prstGeom>
          <a:ln w="127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8" name="グループ 10"/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489" name="直線​​コネクタ(S) 11"/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0" name="直線​​コネクタ(S) 12"/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716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長方形 6"/>
          <p:cNvSpPr/>
          <p:nvPr userDrawn="1"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26" name="グループ 7"/>
          <p:cNvGrpSpPr/>
          <p:nvPr userDrawn="1"/>
        </p:nvGrpSpPr>
        <p:grpSpPr>
          <a:xfrm>
            <a:off x="-20432" y="-34578"/>
            <a:ext cx="6936213" cy="9940579"/>
            <a:chOff x="-27216" y="-42515"/>
            <a:chExt cx="9238651" cy="12221815"/>
          </a:xfrm>
        </p:grpSpPr>
        <p:pic>
          <p:nvPicPr>
            <p:cNvPr id="1027" name="グラフィック 8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5" y="99971"/>
              <a:ext cx="540000" cy="540000"/>
            </a:xfrm>
            <a:prstGeom prst="rect">
              <a:avLst/>
            </a:prstGeom>
          </p:spPr>
        </p:pic>
        <p:pic>
          <p:nvPicPr>
            <p:cNvPr id="1028" name="グラフィック 9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625" y="1379913"/>
              <a:ext cx="540000" cy="540000"/>
            </a:xfrm>
            <a:prstGeom prst="rect">
              <a:avLst/>
            </a:prstGeom>
          </p:spPr>
        </p:pic>
        <p:pic>
          <p:nvPicPr>
            <p:cNvPr id="1029" name="グラフィック 10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85623" y="-42515"/>
              <a:ext cx="540000" cy="540000"/>
            </a:xfrm>
            <a:prstGeom prst="rect">
              <a:avLst/>
            </a:prstGeom>
          </p:spPr>
        </p:pic>
        <p:pic>
          <p:nvPicPr>
            <p:cNvPr id="1030" name="グラフィック 11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27216" y="2625347"/>
              <a:ext cx="540000" cy="540000"/>
            </a:xfrm>
            <a:prstGeom prst="rect">
              <a:avLst/>
            </a:prstGeom>
          </p:spPr>
        </p:pic>
        <p:pic>
          <p:nvPicPr>
            <p:cNvPr id="1031" name="グラフィック 12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13252" y="369971"/>
              <a:ext cx="540000" cy="540000"/>
            </a:xfrm>
            <a:prstGeom prst="rect">
              <a:avLst/>
            </a:prstGeom>
          </p:spPr>
        </p:pic>
        <p:pic>
          <p:nvPicPr>
            <p:cNvPr id="1032" name="グラフィック 13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35423"/>
            <a:stretch>
              <a:fillRect/>
            </a:stretch>
          </p:blipFill>
          <p:spPr>
            <a:xfrm>
              <a:off x="3311246" y="0"/>
              <a:ext cx="540000" cy="348714"/>
            </a:xfrm>
            <a:prstGeom prst="rect">
              <a:avLst/>
            </a:prstGeom>
          </p:spPr>
        </p:pic>
        <p:pic>
          <p:nvPicPr>
            <p:cNvPr id="1033" name="グラフィック 14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46725"/>
            <a:stretch>
              <a:fillRect/>
            </a:stretch>
          </p:blipFill>
          <p:spPr>
            <a:xfrm>
              <a:off x="0" y="3536301"/>
              <a:ext cx="393152" cy="737975"/>
            </a:xfrm>
            <a:prstGeom prst="rect">
              <a:avLst/>
            </a:prstGeom>
          </p:spPr>
        </p:pic>
        <p:pic>
          <p:nvPicPr>
            <p:cNvPr id="1034" name="グラフィック 15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7205" y="4326338"/>
              <a:ext cx="540000" cy="540000"/>
            </a:xfrm>
            <a:prstGeom prst="rect">
              <a:avLst/>
            </a:prstGeom>
          </p:spPr>
        </p:pic>
        <p:pic>
          <p:nvPicPr>
            <p:cNvPr id="1035" name="グラフィック 16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29085" y="190979"/>
              <a:ext cx="1055411" cy="1055411"/>
            </a:xfrm>
            <a:prstGeom prst="rect">
              <a:avLst/>
            </a:prstGeom>
          </p:spPr>
        </p:pic>
        <p:pic>
          <p:nvPicPr>
            <p:cNvPr id="1036" name="グラフィック 17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50000"/>
            <a:stretch>
              <a:fillRect/>
            </a:stretch>
          </p:blipFill>
          <p:spPr>
            <a:xfrm>
              <a:off x="8606768" y="6089650"/>
              <a:ext cx="527707" cy="1055411"/>
            </a:xfrm>
            <a:prstGeom prst="rect">
              <a:avLst/>
            </a:prstGeom>
          </p:spPr>
        </p:pic>
        <p:pic>
          <p:nvPicPr>
            <p:cNvPr id="1037" name="グラフィック 18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74492" y="400742"/>
              <a:ext cx="540000" cy="540000"/>
            </a:xfrm>
            <a:prstGeom prst="rect">
              <a:avLst/>
            </a:prstGeom>
          </p:spPr>
        </p:pic>
        <p:pic>
          <p:nvPicPr>
            <p:cNvPr id="1038" name="グラフィック 19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38680" y="27285"/>
              <a:ext cx="540000" cy="540000"/>
            </a:xfrm>
            <a:prstGeom prst="rect">
              <a:avLst/>
            </a:prstGeom>
          </p:spPr>
        </p:pic>
        <p:pic>
          <p:nvPicPr>
            <p:cNvPr id="1039" name="グラフィック 20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01435" y="4809708"/>
              <a:ext cx="540000" cy="540000"/>
            </a:xfrm>
            <a:prstGeom prst="rect">
              <a:avLst/>
            </a:prstGeom>
          </p:spPr>
        </p:pic>
        <p:pic>
          <p:nvPicPr>
            <p:cNvPr id="1040" name="グラフィック 21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994" y="5233265"/>
              <a:ext cx="540000" cy="540000"/>
            </a:xfrm>
            <a:prstGeom prst="rect">
              <a:avLst/>
            </a:prstGeom>
          </p:spPr>
        </p:pic>
        <p:pic>
          <p:nvPicPr>
            <p:cNvPr id="1041" name="グラフィック 22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71435" y="3266301"/>
              <a:ext cx="540000" cy="540000"/>
            </a:xfrm>
            <a:prstGeom prst="rect">
              <a:avLst/>
            </a:prstGeom>
          </p:spPr>
        </p:pic>
        <p:pic>
          <p:nvPicPr>
            <p:cNvPr id="1042" name="グラフィック 23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44946"/>
            <a:stretch>
              <a:fillRect/>
            </a:stretch>
          </p:blipFill>
          <p:spPr>
            <a:xfrm>
              <a:off x="8607115" y="-1"/>
              <a:ext cx="540000" cy="297285"/>
            </a:xfrm>
            <a:prstGeom prst="rect">
              <a:avLst/>
            </a:prstGeom>
          </p:spPr>
        </p:pic>
        <p:pic>
          <p:nvPicPr>
            <p:cNvPr id="1043" name="グラフィック 24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71322" y="7711771"/>
              <a:ext cx="540000" cy="540000"/>
            </a:xfrm>
            <a:prstGeom prst="rect">
              <a:avLst/>
            </a:prstGeom>
          </p:spPr>
        </p:pic>
        <p:pic>
          <p:nvPicPr>
            <p:cNvPr id="1044" name="グラフィック 25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42480"/>
            <a:stretch>
              <a:fillRect/>
            </a:stretch>
          </p:blipFill>
          <p:spPr>
            <a:xfrm>
              <a:off x="-6321" y="6070527"/>
              <a:ext cx="552945" cy="961320"/>
            </a:xfrm>
            <a:prstGeom prst="rect">
              <a:avLst/>
            </a:prstGeom>
          </p:spPr>
        </p:pic>
        <p:pic>
          <p:nvPicPr>
            <p:cNvPr id="1045" name="グラフィック 26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1625" y="9412034"/>
              <a:ext cx="540000" cy="540000"/>
            </a:xfrm>
            <a:prstGeom prst="rect">
              <a:avLst/>
            </a:prstGeom>
          </p:spPr>
        </p:pic>
        <p:pic>
          <p:nvPicPr>
            <p:cNvPr id="1046" name="グラフィック 27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398"/>
            <a:stretch>
              <a:fillRect/>
            </a:stretch>
          </p:blipFill>
          <p:spPr>
            <a:xfrm>
              <a:off x="-1966" y="8288098"/>
              <a:ext cx="397450" cy="540000"/>
            </a:xfrm>
            <a:prstGeom prst="rect">
              <a:avLst/>
            </a:prstGeom>
          </p:spPr>
        </p:pic>
        <p:pic>
          <p:nvPicPr>
            <p:cNvPr id="1047" name="グラフィック 28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08248" y="9205001"/>
              <a:ext cx="540000" cy="540000"/>
            </a:xfrm>
            <a:prstGeom prst="rect">
              <a:avLst/>
            </a:prstGeom>
          </p:spPr>
        </p:pic>
        <p:pic>
          <p:nvPicPr>
            <p:cNvPr id="1048" name="グラフィック 29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8472" y="7361398"/>
              <a:ext cx="540000" cy="540000"/>
            </a:xfrm>
            <a:prstGeom prst="rect">
              <a:avLst/>
            </a:prstGeom>
          </p:spPr>
        </p:pic>
        <p:pic>
          <p:nvPicPr>
            <p:cNvPr id="1049" name="グラフィック 30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67269" y="1691846"/>
              <a:ext cx="540000" cy="540000"/>
            </a:xfrm>
            <a:prstGeom prst="rect">
              <a:avLst/>
            </a:prstGeom>
          </p:spPr>
        </p:pic>
        <p:pic>
          <p:nvPicPr>
            <p:cNvPr id="1050" name="グラフィック 31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45239"/>
            <a:stretch>
              <a:fillRect/>
            </a:stretch>
          </p:blipFill>
          <p:spPr>
            <a:xfrm>
              <a:off x="8838768" y="977857"/>
              <a:ext cx="295707" cy="540000"/>
            </a:xfrm>
            <a:prstGeom prst="rect">
              <a:avLst/>
            </a:prstGeom>
          </p:spPr>
        </p:pic>
        <p:pic>
          <p:nvPicPr>
            <p:cNvPr id="1051" name="グラフィック 32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85623" y="11274507"/>
              <a:ext cx="769024" cy="769024"/>
            </a:xfrm>
            <a:prstGeom prst="rect">
              <a:avLst/>
            </a:prstGeom>
          </p:spPr>
        </p:pic>
        <p:pic>
          <p:nvPicPr>
            <p:cNvPr id="1052" name="グラフィック 33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28871"/>
            <a:stretch>
              <a:fillRect/>
            </a:stretch>
          </p:blipFill>
          <p:spPr>
            <a:xfrm>
              <a:off x="2632392" y="11795205"/>
              <a:ext cx="540000" cy="384095"/>
            </a:xfrm>
            <a:prstGeom prst="rect">
              <a:avLst/>
            </a:prstGeom>
          </p:spPr>
        </p:pic>
        <p:pic>
          <p:nvPicPr>
            <p:cNvPr id="1053" name="グラフィック 34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32928"/>
            <a:stretch>
              <a:fillRect/>
            </a:stretch>
          </p:blipFill>
          <p:spPr>
            <a:xfrm>
              <a:off x="4843422" y="11428990"/>
              <a:ext cx="1118662" cy="750310"/>
            </a:xfrm>
            <a:prstGeom prst="rect">
              <a:avLst/>
            </a:prstGeom>
          </p:spPr>
        </p:pic>
        <p:pic>
          <p:nvPicPr>
            <p:cNvPr id="1054" name="グラフィック 35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37613" y="11286974"/>
              <a:ext cx="540000" cy="540000"/>
            </a:xfrm>
            <a:prstGeom prst="rect">
              <a:avLst/>
            </a:prstGeom>
          </p:spPr>
        </p:pic>
        <p:pic>
          <p:nvPicPr>
            <p:cNvPr id="1055" name="グラフィック 36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24857"/>
            <a:stretch>
              <a:fillRect/>
            </a:stretch>
          </p:blipFill>
          <p:spPr>
            <a:xfrm>
              <a:off x="345355" y="11773531"/>
              <a:ext cx="540000" cy="405769"/>
            </a:xfrm>
            <a:prstGeom prst="rect">
              <a:avLst/>
            </a:prstGeom>
          </p:spPr>
        </p:pic>
        <p:pic>
          <p:nvPicPr>
            <p:cNvPr id="1056" name="グラフィック 37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625" y="10428423"/>
              <a:ext cx="540000" cy="540000"/>
            </a:xfrm>
            <a:prstGeom prst="rect">
              <a:avLst/>
            </a:prstGeom>
          </p:spPr>
        </p:pic>
        <p:pic>
          <p:nvPicPr>
            <p:cNvPr id="1057" name="グラフィック 38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40507" y="10942396"/>
              <a:ext cx="1118662" cy="1118662"/>
            </a:xfrm>
            <a:prstGeom prst="rect">
              <a:avLst/>
            </a:prstGeom>
          </p:spPr>
        </p:pic>
        <p:pic>
          <p:nvPicPr>
            <p:cNvPr id="1058" name="グラフィック 39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50000"/>
            <a:stretch>
              <a:fillRect/>
            </a:stretch>
          </p:blipFill>
          <p:spPr>
            <a:xfrm>
              <a:off x="6523375" y="11909300"/>
              <a:ext cx="540000" cy="270000"/>
            </a:xfrm>
            <a:prstGeom prst="rect">
              <a:avLst/>
            </a:prstGeom>
          </p:spPr>
        </p:pic>
        <p:pic>
          <p:nvPicPr>
            <p:cNvPr id="1059" name="グラフィック 40" descr="雪の結晶"/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42899"/>
            <a:stretch>
              <a:fillRect/>
            </a:stretch>
          </p:blipFill>
          <p:spPr>
            <a:xfrm>
              <a:off x="8838768" y="10687773"/>
              <a:ext cx="308347" cy="540000"/>
            </a:xfrm>
            <a:prstGeom prst="rect">
              <a:avLst/>
            </a:prstGeom>
          </p:spPr>
        </p:pic>
      </p:grpSp>
      <p:sp>
        <p:nvSpPr>
          <p:cNvPr id="1060" name="長方形 41"/>
          <p:cNvSpPr/>
          <p:nvPr userDrawn="1"/>
        </p:nvSpPr>
        <p:spPr>
          <a:xfrm>
            <a:off x="511752" y="541576"/>
            <a:ext cx="5834496" cy="881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1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9" y="528435"/>
            <a:ext cx="5915025" cy="184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62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9" y="2637015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63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BAFD650-76CD-4254-9D52-BA9DF2CA5D5C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06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71939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6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174924" y="9355527"/>
            <a:ext cx="508154" cy="55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2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grpSp>
        <p:nvGrpSpPr>
          <p:cNvPr id="1066" name="グループ 43"/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067" name="直線​​コネクタ(S) 44"/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直線​​コネクタ(S) 45"/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2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lvl1pPr algn="ctr" defTabSz="1219100" rtl="0" eaLnBrk="1" latinLnBrk="0" hangingPunct="1">
        <a:lnSpc>
          <a:spcPct val="90000"/>
        </a:lnSpc>
        <a:spcBef>
          <a:spcPct val="0"/>
        </a:spcBef>
        <a:buNone/>
        <a:defRPr kumimoji="1" sz="4655" b="0" kern="1200">
          <a:solidFill>
            <a:schemeClr val="bg2"/>
          </a:solidFill>
          <a:latin typeface="Meiryo UI" panose="020B0604030504040204" pitchFamily="50" charset="-128"/>
          <a:ea typeface="+mj-ea"/>
          <a:cs typeface="+mj-cs"/>
        </a:defRPr>
      </a:lvl1pPr>
    </p:titleStyle>
    <p:bodyStyle>
      <a:lvl1pPr marL="304775" indent="-304775" algn="l" defTabSz="121910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4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9143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52387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21334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7429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3525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2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長方形 6"/>
          <p:cNvSpPr/>
          <p:nvPr userDrawn="1"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93" name="グループ 7"/>
          <p:cNvGrpSpPr/>
          <p:nvPr userDrawn="1"/>
        </p:nvGrpSpPr>
        <p:grpSpPr>
          <a:xfrm>
            <a:off x="-20432" y="-34578"/>
            <a:ext cx="6936213" cy="9940579"/>
            <a:chOff x="-27216" y="-42515"/>
            <a:chExt cx="9238651" cy="12221815"/>
          </a:xfrm>
        </p:grpSpPr>
        <p:pic>
          <p:nvPicPr>
            <p:cNvPr id="1494" name="グラフィック 8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625" y="99971"/>
              <a:ext cx="540000" cy="540000"/>
            </a:xfrm>
            <a:prstGeom prst="rect">
              <a:avLst/>
            </a:prstGeom>
          </p:spPr>
        </p:pic>
        <p:pic>
          <p:nvPicPr>
            <p:cNvPr id="1495" name="グラフィック 9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625" y="1379913"/>
              <a:ext cx="540000" cy="540000"/>
            </a:xfrm>
            <a:prstGeom prst="rect">
              <a:avLst/>
            </a:prstGeom>
          </p:spPr>
        </p:pic>
        <p:pic>
          <p:nvPicPr>
            <p:cNvPr id="1496" name="グラフィック 10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5623" y="-42515"/>
              <a:ext cx="540000" cy="540000"/>
            </a:xfrm>
            <a:prstGeom prst="rect">
              <a:avLst/>
            </a:prstGeom>
          </p:spPr>
        </p:pic>
        <p:pic>
          <p:nvPicPr>
            <p:cNvPr id="1497" name="グラフィック 11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7216" y="2625347"/>
              <a:ext cx="540000" cy="540000"/>
            </a:xfrm>
            <a:prstGeom prst="rect">
              <a:avLst/>
            </a:prstGeom>
          </p:spPr>
        </p:pic>
        <p:pic>
          <p:nvPicPr>
            <p:cNvPr id="1498" name="グラフィック 12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3252" y="369971"/>
              <a:ext cx="540000" cy="540000"/>
            </a:xfrm>
            <a:prstGeom prst="rect">
              <a:avLst/>
            </a:prstGeom>
          </p:spPr>
        </p:pic>
        <p:pic>
          <p:nvPicPr>
            <p:cNvPr id="1499" name="グラフィック 13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5423"/>
            <a:stretch>
              <a:fillRect/>
            </a:stretch>
          </p:blipFill>
          <p:spPr>
            <a:xfrm>
              <a:off x="3311246" y="0"/>
              <a:ext cx="540000" cy="348714"/>
            </a:xfrm>
            <a:prstGeom prst="rect">
              <a:avLst/>
            </a:prstGeom>
          </p:spPr>
        </p:pic>
        <p:pic>
          <p:nvPicPr>
            <p:cNvPr id="1500" name="グラフィック 14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6725"/>
            <a:stretch>
              <a:fillRect/>
            </a:stretch>
          </p:blipFill>
          <p:spPr>
            <a:xfrm>
              <a:off x="0" y="3536301"/>
              <a:ext cx="393152" cy="737975"/>
            </a:xfrm>
            <a:prstGeom prst="rect">
              <a:avLst/>
            </a:prstGeom>
          </p:spPr>
        </p:pic>
        <p:pic>
          <p:nvPicPr>
            <p:cNvPr id="1501" name="グラフィック 15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205" y="4326338"/>
              <a:ext cx="540000" cy="540000"/>
            </a:xfrm>
            <a:prstGeom prst="rect">
              <a:avLst/>
            </a:prstGeom>
          </p:spPr>
        </p:pic>
        <p:pic>
          <p:nvPicPr>
            <p:cNvPr id="1502" name="グラフィック 16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9085" y="190979"/>
              <a:ext cx="1055411" cy="1055411"/>
            </a:xfrm>
            <a:prstGeom prst="rect">
              <a:avLst/>
            </a:prstGeom>
          </p:spPr>
        </p:pic>
        <p:pic>
          <p:nvPicPr>
            <p:cNvPr id="1503" name="グラフィック 17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50000"/>
            <a:stretch>
              <a:fillRect/>
            </a:stretch>
          </p:blipFill>
          <p:spPr>
            <a:xfrm>
              <a:off x="8606768" y="6089650"/>
              <a:ext cx="527707" cy="1055411"/>
            </a:xfrm>
            <a:prstGeom prst="rect">
              <a:avLst/>
            </a:prstGeom>
          </p:spPr>
        </p:pic>
        <p:pic>
          <p:nvPicPr>
            <p:cNvPr id="1504" name="グラフィック 18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4492" y="400742"/>
              <a:ext cx="540000" cy="540000"/>
            </a:xfrm>
            <a:prstGeom prst="rect">
              <a:avLst/>
            </a:prstGeom>
          </p:spPr>
        </p:pic>
        <p:pic>
          <p:nvPicPr>
            <p:cNvPr id="1505" name="グラフィック 19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38680" y="27285"/>
              <a:ext cx="540000" cy="540000"/>
            </a:xfrm>
            <a:prstGeom prst="rect">
              <a:avLst/>
            </a:prstGeom>
          </p:spPr>
        </p:pic>
        <p:pic>
          <p:nvPicPr>
            <p:cNvPr id="1506" name="グラフィック 20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01435" y="4809708"/>
              <a:ext cx="540000" cy="540000"/>
            </a:xfrm>
            <a:prstGeom prst="rect">
              <a:avLst/>
            </a:prstGeom>
          </p:spPr>
        </p:pic>
        <p:pic>
          <p:nvPicPr>
            <p:cNvPr id="1507" name="グラフィック 21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994" y="5233265"/>
              <a:ext cx="540000" cy="540000"/>
            </a:xfrm>
            <a:prstGeom prst="rect">
              <a:avLst/>
            </a:prstGeom>
          </p:spPr>
        </p:pic>
        <p:pic>
          <p:nvPicPr>
            <p:cNvPr id="1508" name="グラフィック 22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71435" y="3266301"/>
              <a:ext cx="540000" cy="540000"/>
            </a:xfrm>
            <a:prstGeom prst="rect">
              <a:avLst/>
            </a:prstGeom>
          </p:spPr>
        </p:pic>
        <p:pic>
          <p:nvPicPr>
            <p:cNvPr id="1509" name="グラフィック 23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44946"/>
            <a:stretch>
              <a:fillRect/>
            </a:stretch>
          </p:blipFill>
          <p:spPr>
            <a:xfrm>
              <a:off x="8607115" y="-1"/>
              <a:ext cx="540000" cy="297285"/>
            </a:xfrm>
            <a:prstGeom prst="rect">
              <a:avLst/>
            </a:prstGeom>
          </p:spPr>
        </p:pic>
        <p:pic>
          <p:nvPicPr>
            <p:cNvPr id="1510" name="グラフィック 24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71322" y="7711771"/>
              <a:ext cx="540000" cy="540000"/>
            </a:xfrm>
            <a:prstGeom prst="rect">
              <a:avLst/>
            </a:prstGeom>
          </p:spPr>
        </p:pic>
        <p:pic>
          <p:nvPicPr>
            <p:cNvPr id="1511" name="グラフィック 25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2480"/>
            <a:stretch>
              <a:fillRect/>
            </a:stretch>
          </p:blipFill>
          <p:spPr>
            <a:xfrm>
              <a:off x="-6321" y="6070527"/>
              <a:ext cx="552945" cy="961320"/>
            </a:xfrm>
            <a:prstGeom prst="rect">
              <a:avLst/>
            </a:prstGeom>
          </p:spPr>
        </p:pic>
        <p:pic>
          <p:nvPicPr>
            <p:cNvPr id="1512" name="グラフィック 26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625" y="9412034"/>
              <a:ext cx="540000" cy="540000"/>
            </a:xfrm>
            <a:prstGeom prst="rect">
              <a:avLst/>
            </a:prstGeom>
          </p:spPr>
        </p:pic>
        <p:pic>
          <p:nvPicPr>
            <p:cNvPr id="1513" name="グラフィック 27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398"/>
            <a:stretch>
              <a:fillRect/>
            </a:stretch>
          </p:blipFill>
          <p:spPr>
            <a:xfrm>
              <a:off x="-1966" y="8288098"/>
              <a:ext cx="397450" cy="540000"/>
            </a:xfrm>
            <a:prstGeom prst="rect">
              <a:avLst/>
            </a:prstGeom>
          </p:spPr>
        </p:pic>
        <p:pic>
          <p:nvPicPr>
            <p:cNvPr id="1514" name="グラフィック 28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08248" y="9205001"/>
              <a:ext cx="540000" cy="540000"/>
            </a:xfrm>
            <a:prstGeom prst="rect">
              <a:avLst/>
            </a:prstGeom>
          </p:spPr>
        </p:pic>
        <p:pic>
          <p:nvPicPr>
            <p:cNvPr id="1515" name="グラフィック 29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472" y="7361398"/>
              <a:ext cx="540000" cy="540000"/>
            </a:xfrm>
            <a:prstGeom prst="rect">
              <a:avLst/>
            </a:prstGeom>
          </p:spPr>
        </p:pic>
        <p:pic>
          <p:nvPicPr>
            <p:cNvPr id="1516" name="グラフィック 30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7269" y="1691846"/>
              <a:ext cx="540000" cy="540000"/>
            </a:xfrm>
            <a:prstGeom prst="rect">
              <a:avLst/>
            </a:prstGeom>
          </p:spPr>
        </p:pic>
        <p:pic>
          <p:nvPicPr>
            <p:cNvPr id="1517" name="グラフィック 31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5239"/>
            <a:stretch>
              <a:fillRect/>
            </a:stretch>
          </p:blipFill>
          <p:spPr>
            <a:xfrm>
              <a:off x="8838768" y="977857"/>
              <a:ext cx="295707" cy="540000"/>
            </a:xfrm>
            <a:prstGeom prst="rect">
              <a:avLst/>
            </a:prstGeom>
          </p:spPr>
        </p:pic>
        <p:pic>
          <p:nvPicPr>
            <p:cNvPr id="1518" name="グラフィック 32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5623" y="11274507"/>
              <a:ext cx="769024" cy="769024"/>
            </a:xfrm>
            <a:prstGeom prst="rect">
              <a:avLst/>
            </a:prstGeom>
          </p:spPr>
        </p:pic>
        <p:pic>
          <p:nvPicPr>
            <p:cNvPr id="1519" name="グラフィック 33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8871"/>
            <a:stretch>
              <a:fillRect/>
            </a:stretch>
          </p:blipFill>
          <p:spPr>
            <a:xfrm>
              <a:off x="2632392" y="11795205"/>
              <a:ext cx="540000" cy="384095"/>
            </a:xfrm>
            <a:prstGeom prst="rect">
              <a:avLst/>
            </a:prstGeom>
          </p:spPr>
        </p:pic>
        <p:pic>
          <p:nvPicPr>
            <p:cNvPr id="1520" name="グラフィック 34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928"/>
            <a:stretch>
              <a:fillRect/>
            </a:stretch>
          </p:blipFill>
          <p:spPr>
            <a:xfrm>
              <a:off x="4843422" y="11428990"/>
              <a:ext cx="1118662" cy="750310"/>
            </a:xfrm>
            <a:prstGeom prst="rect">
              <a:avLst/>
            </a:prstGeom>
          </p:spPr>
        </p:pic>
        <p:pic>
          <p:nvPicPr>
            <p:cNvPr id="1521" name="グラフィック 35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37613" y="11286974"/>
              <a:ext cx="540000" cy="540000"/>
            </a:xfrm>
            <a:prstGeom prst="rect">
              <a:avLst/>
            </a:prstGeom>
          </p:spPr>
        </p:pic>
        <p:pic>
          <p:nvPicPr>
            <p:cNvPr id="1522" name="グラフィック 36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4857"/>
            <a:stretch>
              <a:fillRect/>
            </a:stretch>
          </p:blipFill>
          <p:spPr>
            <a:xfrm>
              <a:off x="345355" y="11773531"/>
              <a:ext cx="540000" cy="405769"/>
            </a:xfrm>
            <a:prstGeom prst="rect">
              <a:avLst/>
            </a:prstGeom>
          </p:spPr>
        </p:pic>
        <p:pic>
          <p:nvPicPr>
            <p:cNvPr id="1523" name="グラフィック 37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625" y="10428423"/>
              <a:ext cx="540000" cy="540000"/>
            </a:xfrm>
            <a:prstGeom prst="rect">
              <a:avLst/>
            </a:prstGeom>
          </p:spPr>
        </p:pic>
        <p:pic>
          <p:nvPicPr>
            <p:cNvPr id="1524" name="グラフィック 38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0507" y="10942396"/>
              <a:ext cx="1118662" cy="1118662"/>
            </a:xfrm>
            <a:prstGeom prst="rect">
              <a:avLst/>
            </a:prstGeom>
          </p:spPr>
        </p:pic>
        <p:pic>
          <p:nvPicPr>
            <p:cNvPr id="1525" name="グラフィック 39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50000"/>
            <a:stretch>
              <a:fillRect/>
            </a:stretch>
          </p:blipFill>
          <p:spPr>
            <a:xfrm>
              <a:off x="6523375" y="11909300"/>
              <a:ext cx="540000" cy="270000"/>
            </a:xfrm>
            <a:prstGeom prst="rect">
              <a:avLst/>
            </a:prstGeom>
          </p:spPr>
        </p:pic>
        <p:pic>
          <p:nvPicPr>
            <p:cNvPr id="1526" name="グラフィック 40" descr="雪の結晶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2899"/>
            <a:stretch>
              <a:fillRect/>
            </a:stretch>
          </p:blipFill>
          <p:spPr>
            <a:xfrm>
              <a:off x="8838768" y="10687773"/>
              <a:ext cx="308347" cy="540000"/>
            </a:xfrm>
            <a:prstGeom prst="rect">
              <a:avLst/>
            </a:prstGeom>
          </p:spPr>
        </p:pic>
      </p:grpSp>
      <p:sp>
        <p:nvSpPr>
          <p:cNvPr id="1527" name="長方形 41"/>
          <p:cNvSpPr/>
          <p:nvPr userDrawn="1"/>
        </p:nvSpPr>
        <p:spPr>
          <a:xfrm>
            <a:off x="511752" y="541576"/>
            <a:ext cx="5834496" cy="881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23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8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9" y="528435"/>
            <a:ext cx="5915025" cy="184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52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9" y="2637015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530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09E7A55-4298-4960-AD59-8DE92738FD17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1531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71939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5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174924" y="9355527"/>
            <a:ext cx="508154" cy="55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2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71B9FC2-CB03-4217-8F18-6E845CE0B1A8}" type="slidenum">
              <a:rPr lang="en-US" altLang="ja-JP" smtClean="0"/>
              <a:pPr/>
              <a:t>‹#›</a:t>
            </a:fld>
            <a:endParaRPr lang="ja-JP" altLang="en-US">
              <a:ea typeface="Meiryo UI" panose="020B0604030504040204" pitchFamily="50" charset="-128"/>
            </a:endParaRPr>
          </a:p>
        </p:txBody>
      </p:sp>
      <p:grpSp>
        <p:nvGrpSpPr>
          <p:cNvPr id="1533" name="グループ 43"/>
          <p:cNvGrpSpPr/>
          <p:nvPr userDrawn="1"/>
        </p:nvGrpSpPr>
        <p:grpSpPr>
          <a:xfrm>
            <a:off x="3106582" y="9628932"/>
            <a:ext cx="644835" cy="5485"/>
            <a:chOff x="4172770" y="11838648"/>
            <a:chExt cx="858884" cy="6744"/>
          </a:xfrm>
        </p:grpSpPr>
        <p:cxnSp>
          <p:nvCxnSpPr>
            <p:cNvPr id="1534" name="直線​​コネクタ(S) 44"/>
            <p:cNvCxnSpPr/>
            <p:nvPr/>
          </p:nvCxnSpPr>
          <p:spPr>
            <a:xfrm>
              <a:off x="4172770" y="11838648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5" name="直線​​コネクタ(S) 45"/>
            <p:cNvCxnSpPr/>
            <p:nvPr/>
          </p:nvCxnSpPr>
          <p:spPr>
            <a:xfrm>
              <a:off x="4779654" y="11845392"/>
              <a:ext cx="252000" cy="0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2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defTabSz="1219100" rtl="0" eaLnBrk="1" latinLnBrk="0" hangingPunct="1">
        <a:lnSpc>
          <a:spcPct val="90000"/>
        </a:lnSpc>
        <a:spcBef>
          <a:spcPct val="0"/>
        </a:spcBef>
        <a:buNone/>
        <a:defRPr kumimoji="1" sz="4655" b="0" kern="1200">
          <a:solidFill>
            <a:schemeClr val="bg2"/>
          </a:solidFill>
          <a:latin typeface="Meiryo UI" panose="020B0604030504040204" pitchFamily="50" charset="-128"/>
          <a:ea typeface="+mj-ea"/>
          <a:cs typeface="+mj-cs"/>
        </a:defRPr>
      </a:lvl1pPr>
    </p:titleStyle>
    <p:bodyStyle>
      <a:lvl1pPr marL="304775" indent="-304775" algn="l" defTabSz="121910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4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9143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52387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21334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7429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352525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2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76" indent="-304775" algn="l" defTabSz="12191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0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50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01" algn="l" defTabSz="121910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図プレースホルダー 11" descr="雪の結晶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0" b="40"/>
          <a:stretch>
            <a:fillRect/>
          </a:stretch>
        </p:blipFill>
        <p:spPr>
          <a:xfrm>
            <a:off x="2580842" y="5469489"/>
            <a:ext cx="1671091" cy="1671091"/>
          </a:xfrm>
          <a:prstGeom prst="rect">
            <a:avLst/>
          </a:prstGeom>
        </p:spPr>
      </p:pic>
      <p:sp>
        <p:nvSpPr>
          <p:cNvPr id="1587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474825" y="1397195"/>
            <a:ext cx="5857900" cy="653544"/>
          </a:xfrm>
        </p:spPr>
        <p:txBody>
          <a:bodyPr rtlCol="0"/>
          <a:lstStyle/>
          <a:p>
            <a:pPr algn="ctr" rtl="0"/>
            <a:r>
              <a:rPr lang="ja-JP" altLang="en-US" sz="4505" dirty="0"/>
              <a:t>手話教室のごあんない</a:t>
            </a:r>
          </a:p>
        </p:txBody>
      </p:sp>
      <p:sp>
        <p:nvSpPr>
          <p:cNvPr id="1588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993499" y="2116364"/>
            <a:ext cx="4983916" cy="2892972"/>
          </a:xfrm>
          <a:ln w="38100">
            <a:solidFill>
              <a:schemeClr val="accent5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ja-JP" altLang="en-US" sz="3600" dirty="0">
                <a:ea typeface="Meiryo UI" panose="020B0604030504040204" pitchFamily="50" charset="-128"/>
              </a:rPr>
              <a:t> 北秋田会場</a:t>
            </a:r>
            <a:endParaRPr lang="en-US" altLang="ja-JP" sz="3600" dirty="0">
              <a:ea typeface="Meiryo UI" panose="020B0604030504040204" pitchFamily="50" charset="-128"/>
            </a:endParaRPr>
          </a:p>
          <a:p>
            <a:pPr algn="l" rtl="0">
              <a:spcBef>
                <a:spcPts val="600"/>
              </a:spcBef>
            </a:pPr>
            <a:r>
              <a:rPr lang="en-US" altLang="ja-JP" sz="1800" dirty="0"/>
              <a:t>【</a:t>
            </a:r>
            <a:r>
              <a:rPr lang="ja-JP" altLang="en-US" sz="1800" dirty="0"/>
              <a:t>日時</a:t>
            </a:r>
            <a:r>
              <a:rPr lang="en-US" altLang="ja-JP" sz="1800" dirty="0"/>
              <a:t>】</a:t>
            </a:r>
            <a:r>
              <a:rPr lang="ja-JP" altLang="en-US" sz="1800" dirty="0"/>
              <a:t>　令和７年１２月１０日（水曜日）　</a:t>
            </a:r>
            <a:endParaRPr lang="en-US" altLang="ja-JP" sz="1800" dirty="0"/>
          </a:p>
          <a:p>
            <a:pPr algn="l" rtl="0">
              <a:spcBef>
                <a:spcPts val="600"/>
              </a:spcBef>
            </a:pPr>
            <a:r>
              <a:rPr lang="ja-JP" altLang="en-US" sz="1800" dirty="0"/>
              <a:t>　　　　　１３時３０分～１５時００分</a:t>
            </a:r>
            <a:endParaRPr lang="en-US" altLang="ja-JP" sz="1800" dirty="0"/>
          </a:p>
          <a:p>
            <a:pPr algn="l" rtl="0">
              <a:spcBef>
                <a:spcPts val="600"/>
              </a:spcBef>
            </a:pPr>
            <a:r>
              <a:rPr lang="en-US" altLang="ja-JP" sz="1800" dirty="0"/>
              <a:t>【</a:t>
            </a:r>
            <a:r>
              <a:rPr lang="ja-JP" altLang="en-US" sz="1800" dirty="0"/>
              <a:t>場所</a:t>
            </a:r>
            <a:r>
              <a:rPr lang="en-US" altLang="ja-JP" sz="1800" dirty="0"/>
              <a:t>】</a:t>
            </a:r>
            <a:r>
              <a:rPr lang="ja-JP" altLang="en-US" sz="1800" dirty="0"/>
              <a:t>　北秋田地域振興局鷹巣阿仁福祉環境部</a:t>
            </a:r>
            <a:endParaRPr lang="en-US" altLang="ja-JP" sz="1800" dirty="0"/>
          </a:p>
          <a:p>
            <a:pPr algn="l" rtl="0">
              <a:spcBef>
                <a:spcPts val="600"/>
              </a:spcBef>
            </a:pPr>
            <a:r>
              <a:rPr lang="ja-JP" altLang="en-US" sz="1800" dirty="0"/>
              <a:t>　　　　（北秋田保健所）</a:t>
            </a:r>
            <a:endParaRPr lang="en-US" altLang="ja-JP" sz="1800" dirty="0"/>
          </a:p>
          <a:p>
            <a:pPr algn="l" rtl="0">
              <a:spcBef>
                <a:spcPts val="600"/>
              </a:spcBef>
            </a:pPr>
            <a:r>
              <a:rPr lang="ja-JP" altLang="en-US" sz="1800" dirty="0"/>
              <a:t>　　　　　</a:t>
            </a:r>
            <a:r>
              <a:rPr lang="en-US" altLang="ja-JP" sz="1800" dirty="0"/>
              <a:t>【</a:t>
            </a:r>
            <a:r>
              <a:rPr lang="ja-JP" altLang="en-US" sz="1800" dirty="0"/>
              <a:t>北秋田市鷹巣東中岱７６－１</a:t>
            </a:r>
            <a:r>
              <a:rPr lang="en-US" altLang="ja-JP" sz="1800" dirty="0"/>
              <a:t>】</a:t>
            </a:r>
            <a:endParaRPr sz="1800" dirty="0"/>
          </a:p>
          <a:p>
            <a:pPr algn="l" rtl="0">
              <a:spcBef>
                <a:spcPts val="600"/>
              </a:spcBef>
            </a:pPr>
            <a:r>
              <a:rPr lang="en-US" altLang="ja-JP" sz="1800" dirty="0"/>
              <a:t>※</a:t>
            </a:r>
            <a:r>
              <a:rPr lang="ja-JP" altLang="en-US" sz="1800" dirty="0"/>
              <a:t>参加費、テキスト代無料</a:t>
            </a:r>
            <a:endParaRPr lang="en-US" altLang="ja-JP" sz="1800" dirty="0"/>
          </a:p>
          <a:p>
            <a:pPr algn="l" rtl="0">
              <a:spcBef>
                <a:spcPts val="600"/>
              </a:spcBef>
            </a:pPr>
            <a:r>
              <a:rPr lang="en-US" altLang="ja-JP" sz="1800" u="sng" dirty="0"/>
              <a:t>※</a:t>
            </a:r>
            <a:r>
              <a:rPr lang="ja-JP" altLang="en-US" sz="1800" u="sng" dirty="0"/>
              <a:t>会場までの交通費等は自己負担となります。</a:t>
            </a:r>
            <a:endParaRPr sz="1800" dirty="0"/>
          </a:p>
        </p:txBody>
      </p:sp>
      <p:sp>
        <p:nvSpPr>
          <p:cNvPr id="1589" name="テキスト プレースホルダー 9"/>
          <p:cNvSpPr>
            <a:spLocks noGrp="1"/>
          </p:cNvSpPr>
          <p:nvPr>
            <p:ph type="body" sz="quarter" idx="17"/>
          </p:nvPr>
        </p:nvSpPr>
        <p:spPr>
          <a:xfrm>
            <a:off x="474825" y="8617449"/>
            <a:ext cx="5883125" cy="675704"/>
          </a:xfrm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募集人数：先着１５</a:t>
            </a:r>
            <a:r>
              <a:rPr lang="ja-JP" altLang="en-US" dirty="0"/>
              <a:t>名です！</a:t>
            </a:r>
            <a:endParaRPr lang="en-US" altLang="ja-JP" dirty="0"/>
          </a:p>
          <a:p>
            <a:pPr rtl="0"/>
            <a:r>
              <a:rPr lang="ja-JP" altLang="en-US" sz="1502" dirty="0"/>
              <a:t>（事前申込み制。申込み方法は裏面をご確認ください。）</a:t>
            </a:r>
          </a:p>
        </p:txBody>
      </p:sp>
      <p:pic>
        <p:nvPicPr>
          <p:cNvPr id="1590" name="図プレースホルダー 14" descr="冬の帽子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195" y="5748705"/>
            <a:ext cx="1027070" cy="1112659"/>
          </a:xfrm>
          <a:prstGeom prst="rect">
            <a:avLst/>
          </a:prstGeom>
        </p:spPr>
      </p:pic>
      <p:pic>
        <p:nvPicPr>
          <p:cNvPr id="1591" name="図プレースホルダー 16" descr="手袋"/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1523" y="5786489"/>
            <a:ext cx="1027070" cy="1112659"/>
          </a:xfrm>
          <a:prstGeom prst="rect">
            <a:avLst/>
          </a:prstGeom>
        </p:spPr>
      </p:pic>
      <p:sp>
        <p:nvSpPr>
          <p:cNvPr id="1592" name="テキスト プレースホルダー 8"/>
          <p:cNvSpPr>
            <a:spLocks noGrp="1"/>
          </p:cNvSpPr>
          <p:nvPr>
            <p:ph type="body" sz="quarter" idx="16"/>
          </p:nvPr>
        </p:nvSpPr>
        <p:spPr>
          <a:xfrm>
            <a:off x="500049" y="7878079"/>
            <a:ext cx="5832676" cy="675704"/>
          </a:xfrm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～教室の内容～　あいさつ 、自己紹介 等</a:t>
            </a:r>
          </a:p>
        </p:txBody>
      </p:sp>
      <p:sp>
        <p:nvSpPr>
          <p:cNvPr id="1593" name="タイトル 4"/>
          <p:cNvSpPr>
            <a:spLocks noGrp="1"/>
          </p:cNvSpPr>
          <p:nvPr>
            <p:ph type="title"/>
          </p:nvPr>
        </p:nvSpPr>
        <p:spPr>
          <a:xfrm>
            <a:off x="500049" y="517310"/>
            <a:ext cx="1737084" cy="723151"/>
          </a:xfrm>
          <a:prstGeom prst="ellipse">
            <a:avLst/>
          </a:prstGeom>
        </p:spPr>
        <p:txBody>
          <a:bodyPr rtlCol="0">
            <a:normAutofit fontScale="90000"/>
          </a:bodyPr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１２月</a:t>
            </a:r>
          </a:p>
        </p:txBody>
      </p:sp>
      <p:sp>
        <p:nvSpPr>
          <p:cNvPr id="1594" name="波線 15"/>
          <p:cNvSpPr/>
          <p:nvPr/>
        </p:nvSpPr>
        <p:spPr>
          <a:xfrm>
            <a:off x="4155587" y="110148"/>
            <a:ext cx="2358941" cy="1370207"/>
          </a:xfrm>
          <a:prstGeom prst="wave">
            <a:avLst>
              <a:gd name="adj1" fmla="val 12500"/>
              <a:gd name="adj2" fmla="val -869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3" dirty="0">
                <a:solidFill>
                  <a:schemeClr val="bg1"/>
                </a:solidFill>
                <a:ea typeface="Meiryo UI" panose="020B0604030504040204" pitchFamily="50" charset="-128"/>
              </a:rPr>
              <a:t>手話初心者の方大歓迎！</a:t>
            </a:r>
          </a:p>
        </p:txBody>
      </p:sp>
      <p:pic>
        <p:nvPicPr>
          <p:cNvPr id="1595" name="図 21" descr="食品, 光, カップ, ミラー が含まれている画像_x000a__x000a_AI によって生成されたコンテンツは間違っている可能性があります。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523" y="6228525"/>
            <a:ext cx="1752514" cy="1649554"/>
          </a:xfrm>
          <a:prstGeom prst="rect">
            <a:avLst/>
          </a:prstGeom>
        </p:spPr>
      </p:pic>
      <p:pic>
        <p:nvPicPr>
          <p:cNvPr id="1596" name="図 23" descr="部屋 が含まれている画像_x000a__x000a_AI によって生成されたコンテンツは間違っている可能性があります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72" y="6511751"/>
            <a:ext cx="1257658" cy="12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4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テキスト ボックス 25"/>
          <p:cNvSpPr txBox="1"/>
          <p:nvPr/>
        </p:nvSpPr>
        <p:spPr>
          <a:xfrm>
            <a:off x="2239629" y="616783"/>
            <a:ext cx="2378741" cy="3696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2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手話教室　申込用紙</a:t>
            </a:r>
          </a:p>
        </p:txBody>
      </p:sp>
      <p:sp>
        <p:nvSpPr>
          <p:cNvPr id="1603" name="テキスト ボックス 16"/>
          <p:cNvSpPr txBox="1"/>
          <p:nvPr/>
        </p:nvSpPr>
        <p:spPr>
          <a:xfrm>
            <a:off x="629131" y="1053810"/>
            <a:ext cx="5681432" cy="343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対象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：秋田県内にお住まいの手話に関心のある方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お申込み方法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  <a:endParaRPr sz="1400"/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（１）電話で申し込む場合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①氏名 ②年齢 ③住所 ④連絡先（電話番号など） ⑤職業 ⑥その他連絡事項　を下記【北秋田会場】鷹巣阿仁福祉環境部までお伝えください。</a:t>
            </a:r>
            <a:endParaRPr sz="1400"/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（２）メールで申し込む場合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下記の項目をご入力のうえ、次のメールアドレスに送信してください。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（メールアドレス：takaani@pref.akita.lg.jp</a:t>
            </a:r>
            <a:endParaRPr sz="1400"/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（３）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で申し込む場合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下記の項目にご記入のうえ、参加希望会場の担当までお申し込みください。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（この用紙をそのままお送りください。）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051" b="1" u="sng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51" u="sng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604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91644"/>
              </p:ext>
            </p:extLst>
          </p:nvPr>
        </p:nvGraphicFramePr>
        <p:xfrm>
          <a:off x="542371" y="4163430"/>
          <a:ext cx="5773568" cy="3605306"/>
        </p:xfrm>
        <a:graphic>
          <a:graphicData uri="http://schemas.openxmlformats.org/drawingml/2006/table">
            <a:tbl>
              <a:tblPr firstCol="1">
                <a:tableStyleId>{5DA37D80-6434-44D0-A028-1B22A696006F}</a:tableStyleId>
              </a:tblPr>
              <a:tblGrid>
                <a:gridCol w="111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27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（ふりがな）</a:t>
                      </a:r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5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氏　名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年齢</a:t>
                      </a:r>
                      <a:endParaRPr kumimoji="1" lang="en-US" altLang="ja-JP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１０歳未満・１０代</a:t>
                      </a:r>
                      <a:r>
                        <a:rPr kumimoji="1" lang="ja-JP" altLang="en-US" sz="12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・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２０代</a:t>
                      </a:r>
                      <a:endParaRPr kumimoji="1" lang="en-US" altLang="ja-JP" sz="12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３０代・４０代・５０代</a:t>
                      </a:r>
                      <a:endParaRPr kumimoji="1" lang="en-US" altLang="ja-JP" sz="1200" baseline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６０代・７０代・８０代以上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3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住　所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（〒　　　－　　　　　）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0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連絡先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TEL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11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  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　　　　　　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FAX</a:t>
                      </a:r>
                      <a:endParaRPr kumimoji="1" lang="en-US" altLang="ja-JP" sz="5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E-mail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4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職　業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会社員 ・ 自営業 ・ 公務員 ・ 学生 ・ 主婦 ・ その他（　　　　）</a:t>
                      </a:r>
                      <a:endParaRPr sz="1200"/>
                    </a:p>
                  </a:txBody>
                  <a:tcPr marL="68652" marR="68652" marT="34326" marB="34326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1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備　考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anose="020B0604030504040204" pitchFamily="50" charset="-128"/>
                        </a:rPr>
                        <a:t>（連絡事項など）</a:t>
                      </a:r>
                    </a:p>
                  </a:txBody>
                  <a:tcPr marL="68652" marR="68652" marT="34326" marB="3432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8652" marR="68652" marT="34326" marB="3432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05" name="テキスト ボックス 20"/>
          <p:cNvSpPr txBox="1"/>
          <p:nvPr/>
        </p:nvSpPr>
        <p:spPr>
          <a:xfrm>
            <a:off x="630816" y="8252104"/>
            <a:ext cx="1511135" cy="253023"/>
          </a:xfrm>
          <a:prstGeom prst="rect">
            <a:avLst/>
          </a:prstGeom>
          <a:gradFill>
            <a:gsLst>
              <a:gs pos="0">
                <a:srgbClr val="FFCC66"/>
              </a:gs>
              <a:gs pos="35000">
                <a:srgbClr val="FFCC66">
                  <a:lumMod val="73000"/>
                  <a:lumOff val="27000"/>
                </a:srgbClr>
              </a:gs>
              <a:gs pos="100000">
                <a:srgbClr val="FFFF99">
                  <a:lumMod val="84000"/>
                  <a:lumOff val="16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申込み先・お問合せ先</a:t>
            </a:r>
            <a:endParaRPr kumimoji="1" lang="ja-JP" altLang="en-US" sz="901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06" name="テキスト ボックス 21"/>
          <p:cNvSpPr txBox="1"/>
          <p:nvPr/>
        </p:nvSpPr>
        <p:spPr>
          <a:xfrm>
            <a:off x="491895" y="8592822"/>
            <a:ext cx="4929923" cy="645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北秋田会場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定員になり次第締切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北秋田地域振興局 鷹巣阿仁福祉環境部（北秋田保健所）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TEL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０１８６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６２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１１６５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FAX 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０１８６－６２－１１８０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07" name="テキスト ボックス 19"/>
          <p:cNvSpPr txBox="1"/>
          <p:nvPr/>
        </p:nvSpPr>
        <p:spPr>
          <a:xfrm>
            <a:off x="988479" y="7893270"/>
            <a:ext cx="5014586" cy="245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記載された個人情報は手話教室実施のためにのみ使用し、その他の目的には使用いたしません。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2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winter holiday">
      <a:dk1>
        <a:sysClr val="windowText" lastClr="000000"/>
      </a:dk1>
      <a:lt1>
        <a:sysClr val="window" lastClr="FFFFFF"/>
      </a:lt1>
      <a:dk2>
        <a:srgbClr val="36768F"/>
      </a:dk2>
      <a:lt2>
        <a:srgbClr val="F2766E"/>
      </a:lt2>
      <a:accent1>
        <a:srgbClr val="80A8AA"/>
      </a:accent1>
      <a:accent2>
        <a:srgbClr val="A6425A"/>
      </a:accent2>
      <a:accent3>
        <a:srgbClr val="FEC659"/>
      </a:accent3>
      <a:accent4>
        <a:srgbClr val="A6A36E"/>
      </a:accent4>
      <a:accent5>
        <a:srgbClr val="A0DADC"/>
      </a:accent5>
      <a:accent6>
        <a:srgbClr val="F6B4D0"/>
      </a:accent6>
      <a:hlink>
        <a:srgbClr val="36768F"/>
      </a:hlink>
      <a:folHlink>
        <a:srgbClr val="36768F"/>
      </a:folHlink>
    </a:clrScheme>
    <a:fontScheme name="Wedding floral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winter holiday">
      <a:dk1>
        <a:sysClr val="windowText" lastClr="000000"/>
      </a:dk1>
      <a:lt1>
        <a:sysClr val="window" lastClr="FFFFFF"/>
      </a:lt1>
      <a:dk2>
        <a:srgbClr val="36768F"/>
      </a:dk2>
      <a:lt2>
        <a:srgbClr val="F2766E"/>
      </a:lt2>
      <a:accent1>
        <a:srgbClr val="80A8AA"/>
      </a:accent1>
      <a:accent2>
        <a:srgbClr val="A6425A"/>
      </a:accent2>
      <a:accent3>
        <a:srgbClr val="FEC659"/>
      </a:accent3>
      <a:accent4>
        <a:srgbClr val="A6A36E"/>
      </a:accent4>
      <a:accent5>
        <a:srgbClr val="A0DADC"/>
      </a:accent5>
      <a:accent6>
        <a:srgbClr val="F6B4D0"/>
      </a:accent6>
      <a:hlink>
        <a:srgbClr val="36768F"/>
      </a:hlink>
      <a:folHlink>
        <a:srgbClr val="36768F"/>
      </a:folHlink>
    </a:clrScheme>
    <a:fontScheme name="Wedding floral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冬のパーティーの印刷物 </Template>
  <TotalTime>68</TotalTime>
  <Words>348</Words>
  <Application>Microsoft Office PowerPoint</Application>
  <PresentationFormat>A4 210 x 297 mm</PresentationFormat>
  <Paragraphs>49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Arial</vt:lpstr>
      <vt:lpstr>Office テーマ</vt:lpstr>
      <vt:lpstr>Office テーマ</vt:lpstr>
      <vt:lpstr>１２月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三浦　純矢</dc:creator>
  <cp:lastModifiedBy>三浦　純矢</cp:lastModifiedBy>
  <cp:revision>12</cp:revision>
  <cp:lastPrinted>2025-10-31T00:46:33Z</cp:lastPrinted>
  <dcterms:created xsi:type="dcterms:W3CDTF">2025-08-26T09:19:49Z</dcterms:created>
  <dcterms:modified xsi:type="dcterms:W3CDTF">2025-11-04T04:05:18Z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