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6" r:id="rId2"/>
    <p:sldId id="257" r:id="rId3"/>
  </p:sldIdLst>
  <p:sldSz cx="6858000" cy="9144000" type="screen4x3"/>
  <p:notesSz cx="6888163" cy="100203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BC6"/>
    <a:srgbClr val="FFFF99"/>
    <a:srgbClr val="FFCC66"/>
    <a:srgbClr val="FFFEC2"/>
    <a:srgbClr val="FFFF66"/>
    <a:srgbClr val="FF0066"/>
    <a:srgbClr val="003366"/>
    <a:srgbClr val="FFD685"/>
    <a:srgbClr val="FF7C80"/>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淡色スタイル 3 - アクセント 2">
    <a:wholeTbl>
      <a:tcTxStyle>
        <a:fontRef idx="minor">
          <a:srgbClr val="00000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89"/>
    <p:restoredTop sz="95070" autoAdjust="0"/>
  </p:normalViewPr>
  <p:slideViewPr>
    <p:cSldViewPr>
      <p:cViewPr varScale="1">
        <p:scale>
          <a:sx n="82" d="100"/>
          <a:sy n="82" d="100"/>
        </p:scale>
        <p:origin x="3330" y="10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7" name="ヘッダー プレースホルダー 1"/>
          <p:cNvSpPr>
            <a:spLocks noGrp="1"/>
          </p:cNvSpPr>
          <p:nvPr>
            <p:ph type="hdr" sz="quarter"/>
          </p:nvPr>
        </p:nvSpPr>
        <p:spPr>
          <a:xfrm>
            <a:off x="4" y="8"/>
            <a:ext cx="2984500" cy="501650"/>
          </a:xfrm>
          <a:prstGeom prst="rect">
            <a:avLst/>
          </a:prstGeom>
        </p:spPr>
        <p:txBody>
          <a:bodyPr vert="horz" lIns="91354" tIns="45678" rIns="91354" bIns="45678" rtlCol="0"/>
          <a:lstStyle>
            <a:lvl1pPr algn="l">
              <a:defRPr sz="1100"/>
            </a:lvl1pPr>
          </a:lstStyle>
          <a:p>
            <a:endParaRPr kumimoji="1" lang="ja-JP" altLang="en-US"/>
          </a:p>
        </p:txBody>
      </p:sp>
      <p:sp>
        <p:nvSpPr>
          <p:cNvPr id="1108" name="日付プレースホルダー 2"/>
          <p:cNvSpPr>
            <a:spLocks noGrp="1"/>
          </p:cNvSpPr>
          <p:nvPr>
            <p:ph type="dt" sz="quarter" idx="1"/>
          </p:nvPr>
        </p:nvSpPr>
        <p:spPr>
          <a:xfrm>
            <a:off x="3902079" y="8"/>
            <a:ext cx="2984500" cy="501650"/>
          </a:xfrm>
          <a:prstGeom prst="rect">
            <a:avLst/>
          </a:prstGeom>
        </p:spPr>
        <p:txBody>
          <a:bodyPr vert="horz" lIns="91354" tIns="45678" rIns="91354" bIns="45678" rtlCol="0"/>
          <a:lstStyle>
            <a:lvl1pPr algn="r">
              <a:defRPr sz="1100"/>
            </a:lvl1pPr>
          </a:lstStyle>
          <a:p>
            <a:fld id="{133FA45C-481A-4715-B502-91C417C61F01}" type="datetimeFigureOut">
              <a:rPr kumimoji="1" lang="ja-JP" altLang="en-US" smtClean="0"/>
              <a:t>2023/9/22</a:t>
            </a:fld>
            <a:endParaRPr kumimoji="1" lang="ja-JP" altLang="en-US"/>
          </a:p>
        </p:txBody>
      </p:sp>
      <p:sp>
        <p:nvSpPr>
          <p:cNvPr id="1109" name="フッター プレースホルダー 3"/>
          <p:cNvSpPr>
            <a:spLocks noGrp="1"/>
          </p:cNvSpPr>
          <p:nvPr>
            <p:ph type="ftr" sz="quarter" idx="2"/>
          </p:nvPr>
        </p:nvSpPr>
        <p:spPr>
          <a:xfrm>
            <a:off x="4" y="9517070"/>
            <a:ext cx="2984500" cy="501650"/>
          </a:xfrm>
          <a:prstGeom prst="rect">
            <a:avLst/>
          </a:prstGeom>
        </p:spPr>
        <p:txBody>
          <a:bodyPr vert="horz" lIns="91354" tIns="45678" rIns="91354" bIns="45678" rtlCol="0" anchor="b"/>
          <a:lstStyle>
            <a:lvl1pPr algn="l">
              <a:defRPr sz="1100"/>
            </a:lvl1pPr>
          </a:lstStyle>
          <a:p>
            <a:endParaRPr kumimoji="1" lang="ja-JP" altLang="en-US"/>
          </a:p>
        </p:txBody>
      </p:sp>
      <p:sp>
        <p:nvSpPr>
          <p:cNvPr id="1110" name="スライド番号プレースホルダー 4"/>
          <p:cNvSpPr>
            <a:spLocks noGrp="1"/>
          </p:cNvSpPr>
          <p:nvPr>
            <p:ph type="sldNum" sz="quarter" idx="3"/>
          </p:nvPr>
        </p:nvSpPr>
        <p:spPr>
          <a:xfrm>
            <a:off x="3902079" y="9517070"/>
            <a:ext cx="2984500" cy="501650"/>
          </a:xfrm>
          <a:prstGeom prst="rect">
            <a:avLst/>
          </a:prstGeom>
        </p:spPr>
        <p:txBody>
          <a:bodyPr vert="horz" lIns="91354" tIns="45678" rIns="91354" bIns="45678" rtlCol="0" anchor="b"/>
          <a:lstStyle>
            <a:lvl1pPr algn="r">
              <a:defRPr sz="1100"/>
            </a:lvl1pPr>
          </a:lstStyle>
          <a:p>
            <a:fld id="{B67F7EBA-D702-451A-92BD-0F0FEC612DD0}" type="slidenum">
              <a:rPr kumimoji="1" lang="ja-JP" altLang="en-US" smtClean="0"/>
              <a:t>‹#›</a:t>
            </a:fld>
            <a:endParaRPr kumimoji="1" lang="ja-JP" altLang="en-US"/>
          </a:p>
        </p:txBody>
      </p:sp>
    </p:spTree>
    <p:extLst>
      <p:ext uri="{BB962C8B-B14F-4D97-AF65-F5344CB8AC3E}">
        <p14:creationId xmlns:p14="http://schemas.microsoft.com/office/powerpoint/2010/main" val="396101258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4" y="8"/>
            <a:ext cx="2984500" cy="501650"/>
          </a:xfrm>
          <a:prstGeom prst="rect">
            <a:avLst/>
          </a:prstGeom>
        </p:spPr>
        <p:txBody>
          <a:bodyPr vert="horz" lIns="91354" tIns="45678" rIns="91354" bIns="45678" rtlCol="0"/>
          <a:lstStyle>
            <a:lvl1pPr algn="l">
              <a:defRPr sz="1100"/>
            </a:lvl1pPr>
          </a:lstStyle>
          <a:p>
            <a:endParaRPr kumimoji="1" lang="ja-JP" altLang="en-US"/>
          </a:p>
        </p:txBody>
      </p:sp>
      <p:sp>
        <p:nvSpPr>
          <p:cNvPr id="1101" name="日付プレースホルダー 2"/>
          <p:cNvSpPr>
            <a:spLocks noGrp="1"/>
          </p:cNvSpPr>
          <p:nvPr>
            <p:ph type="dt" idx="1"/>
          </p:nvPr>
        </p:nvSpPr>
        <p:spPr>
          <a:xfrm>
            <a:off x="3902079" y="8"/>
            <a:ext cx="2984500" cy="501650"/>
          </a:xfrm>
          <a:prstGeom prst="rect">
            <a:avLst/>
          </a:prstGeom>
        </p:spPr>
        <p:txBody>
          <a:bodyPr vert="horz" lIns="91354" tIns="45678" rIns="91354" bIns="45678" rtlCol="0"/>
          <a:lstStyle>
            <a:lvl1pPr algn="r">
              <a:defRPr sz="1100"/>
            </a:lvl1pPr>
          </a:lstStyle>
          <a:p>
            <a:fld id="{E2C71D6E-8036-4290-A226-00EC66520AC3}" type="datetimeFigureOut">
              <a:rPr kumimoji="1" lang="ja-JP" altLang="en-US" smtClean="0"/>
              <a:t>2023/9/22</a:t>
            </a:fld>
            <a:endParaRPr kumimoji="1" lang="ja-JP" altLang="en-US"/>
          </a:p>
        </p:txBody>
      </p:sp>
      <p:sp>
        <p:nvSpPr>
          <p:cNvPr id="1102" name="スライド イメージ プレースホルダー 3"/>
          <p:cNvSpPr>
            <a:spLocks noGrp="1" noRot="1" noChangeAspect="1"/>
          </p:cNvSpPr>
          <p:nvPr>
            <p:ph type="sldImg" idx="2"/>
          </p:nvPr>
        </p:nvSpPr>
        <p:spPr>
          <a:xfrm>
            <a:off x="2036763" y="752475"/>
            <a:ext cx="2814637" cy="3756025"/>
          </a:xfrm>
          <a:prstGeom prst="rect">
            <a:avLst/>
          </a:prstGeom>
          <a:noFill/>
          <a:ln w="12700">
            <a:solidFill>
              <a:prstClr val="black"/>
            </a:solidFill>
          </a:ln>
        </p:spPr>
        <p:txBody>
          <a:bodyPr vert="horz" lIns="91354" tIns="45678" rIns="91354" bIns="45678" rtlCol="0" anchor="ctr"/>
          <a:lstStyle/>
          <a:p>
            <a:endParaRPr lang="ja-JP" altLang="en-US"/>
          </a:p>
        </p:txBody>
      </p:sp>
      <p:sp>
        <p:nvSpPr>
          <p:cNvPr id="1103" name="ノート プレースホルダー 4"/>
          <p:cNvSpPr>
            <a:spLocks noGrp="1"/>
          </p:cNvSpPr>
          <p:nvPr>
            <p:ph type="body" sz="quarter" idx="3"/>
          </p:nvPr>
        </p:nvSpPr>
        <p:spPr>
          <a:xfrm>
            <a:off x="688982" y="4759331"/>
            <a:ext cx="5510213" cy="4510088"/>
          </a:xfrm>
          <a:prstGeom prst="rect">
            <a:avLst/>
          </a:prstGeom>
        </p:spPr>
        <p:txBody>
          <a:bodyPr vert="horz" lIns="91354" tIns="45678" rIns="91354" bIns="4567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4" y="9517070"/>
            <a:ext cx="2984500" cy="501650"/>
          </a:xfrm>
          <a:prstGeom prst="rect">
            <a:avLst/>
          </a:prstGeom>
        </p:spPr>
        <p:txBody>
          <a:bodyPr vert="horz" lIns="91354" tIns="45678" rIns="91354" bIns="45678" rtlCol="0" anchor="b"/>
          <a:lstStyle>
            <a:lvl1pPr algn="l">
              <a:defRPr sz="1100"/>
            </a:lvl1pPr>
          </a:lstStyle>
          <a:p>
            <a:endParaRPr kumimoji="1" lang="ja-JP" altLang="en-US"/>
          </a:p>
        </p:txBody>
      </p:sp>
      <p:sp>
        <p:nvSpPr>
          <p:cNvPr id="1105" name="スライド番号プレースホルダー 6"/>
          <p:cNvSpPr>
            <a:spLocks noGrp="1"/>
          </p:cNvSpPr>
          <p:nvPr>
            <p:ph type="sldNum" sz="quarter" idx="5"/>
          </p:nvPr>
        </p:nvSpPr>
        <p:spPr>
          <a:xfrm>
            <a:off x="3902079" y="9517070"/>
            <a:ext cx="2984500" cy="501650"/>
          </a:xfrm>
          <a:prstGeom prst="rect">
            <a:avLst/>
          </a:prstGeom>
        </p:spPr>
        <p:txBody>
          <a:bodyPr vert="horz" lIns="91354" tIns="45678" rIns="91354" bIns="45678" rtlCol="0" anchor="b"/>
          <a:lstStyle>
            <a:lvl1pPr algn="r">
              <a:defRPr sz="1100"/>
            </a:lvl1pPr>
          </a:lstStyle>
          <a:p>
            <a:fld id="{F75FF635-1B69-47F2-A443-B4495DE501B5}" type="slidenum">
              <a:rPr kumimoji="1" lang="ja-JP" altLang="en-US" smtClean="0"/>
              <a:t>‹#›</a:t>
            </a:fld>
            <a:endParaRPr kumimoji="1" lang="ja-JP" altLang="en-US"/>
          </a:p>
        </p:txBody>
      </p:sp>
    </p:spTree>
    <p:extLst>
      <p:ext uri="{BB962C8B-B14F-4D97-AF65-F5344CB8AC3E}">
        <p14:creationId xmlns:p14="http://schemas.microsoft.com/office/powerpoint/2010/main" val="3805654794"/>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2" name="スライド イメージ プレースホルダー 1"/>
          <p:cNvSpPr>
            <a:spLocks noGrp="1" noRot="1" noChangeAspect="1"/>
          </p:cNvSpPr>
          <p:nvPr>
            <p:ph type="sldImg"/>
          </p:nvPr>
        </p:nvSpPr>
        <p:spPr/>
      </p:sp>
      <p:sp>
        <p:nvSpPr>
          <p:cNvPr id="113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862553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514350" y="2840568"/>
            <a:ext cx="5829300" cy="1960033"/>
          </a:xfrm>
        </p:spPr>
        <p:txBody>
          <a:bodyPr/>
          <a:lstStyle/>
          <a:p>
            <a:r>
              <a:rPr kumimoji="1" lang="ja-JP" altLang="en-US"/>
              <a:t>マスタ タイトルの書式設定</a:t>
            </a:r>
          </a:p>
        </p:txBody>
      </p:sp>
      <p:sp>
        <p:nvSpPr>
          <p:cNvPr id="1032"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1033" name="日付プレースホルダ 3"/>
          <p:cNvSpPr>
            <a:spLocks noGrp="1"/>
          </p:cNvSpPr>
          <p:nvPr>
            <p:ph type="dt" sz="half" idx="10"/>
          </p:nvPr>
        </p:nvSpPr>
        <p:spPr/>
        <p:txBody>
          <a:bodyPr/>
          <a:lstStyle/>
          <a:p>
            <a:fld id="{E90ED720-0104-4369-84BC-D37694168613}" type="datetimeFigureOut">
              <a:rPr kumimoji="1" lang="ja-JP" altLang="en-US" smtClean="0"/>
              <a:t>2023/9/22</a:t>
            </a:fld>
            <a:endParaRPr kumimoji="1" lang="ja-JP" altLang="en-US"/>
          </a:p>
        </p:txBody>
      </p:sp>
      <p:sp>
        <p:nvSpPr>
          <p:cNvPr id="1034" name="フッター プレースホルダ 4"/>
          <p:cNvSpPr>
            <a:spLocks noGrp="1"/>
          </p:cNvSpPr>
          <p:nvPr>
            <p:ph type="ftr" sz="quarter" idx="11"/>
          </p:nvPr>
        </p:nvSpPr>
        <p:spPr/>
        <p:txBody>
          <a:bodyPr/>
          <a:lstStyle/>
          <a:p>
            <a:endParaRPr kumimoji="1" lang="ja-JP" altLang="en-US"/>
          </a:p>
        </p:txBody>
      </p:sp>
      <p:sp>
        <p:nvSpPr>
          <p:cNvPr id="1035"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a:t>マスタ タイトルの書式設定</a:t>
            </a:r>
          </a:p>
        </p:txBody>
      </p:sp>
      <p:sp>
        <p:nvSpPr>
          <p:cNvPr id="1089"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90" name="日付プレースホルダ 3"/>
          <p:cNvSpPr>
            <a:spLocks noGrp="1"/>
          </p:cNvSpPr>
          <p:nvPr>
            <p:ph type="dt" sz="half" idx="10"/>
          </p:nvPr>
        </p:nvSpPr>
        <p:spPr/>
        <p:txBody>
          <a:bodyPr/>
          <a:lstStyle/>
          <a:p>
            <a:fld id="{E90ED720-0104-4369-84BC-D37694168613}" type="datetimeFigureOut">
              <a:rPr kumimoji="1" lang="ja-JP" altLang="en-US" smtClean="0"/>
              <a:t>2023/9/22</a:t>
            </a:fld>
            <a:endParaRPr kumimoji="1" lang="ja-JP" altLang="en-US"/>
          </a:p>
        </p:txBody>
      </p:sp>
      <p:sp>
        <p:nvSpPr>
          <p:cNvPr id="1091" name="フッター プレースホルダ 4"/>
          <p:cNvSpPr>
            <a:spLocks noGrp="1"/>
          </p:cNvSpPr>
          <p:nvPr>
            <p:ph type="ftr" sz="quarter" idx="11"/>
          </p:nvPr>
        </p:nvSpPr>
        <p:spPr/>
        <p:txBody>
          <a:bodyPr/>
          <a:lstStyle/>
          <a:p>
            <a:endParaRPr kumimoji="1" lang="ja-JP" altLang="en-US"/>
          </a:p>
        </p:txBody>
      </p:sp>
      <p:sp>
        <p:nvSpPr>
          <p:cNvPr id="1092"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4972050" y="366185"/>
            <a:ext cx="1543050" cy="7802033"/>
          </a:xfrm>
        </p:spPr>
        <p:txBody>
          <a:bodyPr vert="eaVert"/>
          <a:lstStyle/>
          <a:p>
            <a:r>
              <a:rPr kumimoji="1" lang="ja-JP" altLang="en-US"/>
              <a:t>マスタ タイトルの書式設定</a:t>
            </a:r>
          </a:p>
        </p:txBody>
      </p:sp>
      <p:sp>
        <p:nvSpPr>
          <p:cNvPr id="1095" name="縦書きテキスト プレースホルダ 2"/>
          <p:cNvSpPr>
            <a:spLocks noGrp="1"/>
          </p:cNvSpPr>
          <p:nvPr>
            <p:ph type="body" orient="vert" idx="1"/>
          </p:nvPr>
        </p:nvSpPr>
        <p:spPr>
          <a:xfrm>
            <a:off x="342900" y="366185"/>
            <a:ext cx="4514850" cy="7802033"/>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96" name="日付プレースホルダ 3"/>
          <p:cNvSpPr>
            <a:spLocks noGrp="1"/>
          </p:cNvSpPr>
          <p:nvPr>
            <p:ph type="dt" sz="half" idx="10"/>
          </p:nvPr>
        </p:nvSpPr>
        <p:spPr/>
        <p:txBody>
          <a:bodyPr/>
          <a:lstStyle/>
          <a:p>
            <a:fld id="{E90ED720-0104-4369-84BC-D37694168613}" type="datetimeFigureOut">
              <a:rPr kumimoji="1" lang="ja-JP" altLang="en-US" smtClean="0"/>
              <a:t>2023/9/22</a:t>
            </a:fld>
            <a:endParaRPr kumimoji="1" lang="ja-JP" altLang="en-US"/>
          </a:p>
        </p:txBody>
      </p:sp>
      <p:sp>
        <p:nvSpPr>
          <p:cNvPr id="1097" name="フッター プレースホルダ 4"/>
          <p:cNvSpPr>
            <a:spLocks noGrp="1"/>
          </p:cNvSpPr>
          <p:nvPr>
            <p:ph type="ftr" sz="quarter" idx="11"/>
          </p:nvPr>
        </p:nvSpPr>
        <p:spPr/>
        <p:txBody>
          <a:bodyPr/>
          <a:lstStyle/>
          <a:p>
            <a:endParaRPr kumimoji="1" lang="ja-JP" altLang="en-US"/>
          </a:p>
        </p:txBody>
      </p:sp>
      <p:sp>
        <p:nvSpPr>
          <p:cNvPr id="1098"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a:t>マスタ タイトルの書式設定</a:t>
            </a:r>
          </a:p>
        </p:txBody>
      </p:sp>
      <p:sp>
        <p:nvSpPr>
          <p:cNvPr id="1038"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39" name="日付プレースホルダ 3"/>
          <p:cNvSpPr>
            <a:spLocks noGrp="1"/>
          </p:cNvSpPr>
          <p:nvPr>
            <p:ph type="dt" sz="half" idx="10"/>
          </p:nvPr>
        </p:nvSpPr>
        <p:spPr/>
        <p:txBody>
          <a:bodyPr/>
          <a:lstStyle/>
          <a:p>
            <a:fld id="{E90ED720-0104-4369-84BC-D37694168613}" type="datetimeFigureOut">
              <a:rPr kumimoji="1" lang="ja-JP" altLang="en-US" smtClean="0"/>
              <a:t>2023/9/22</a:t>
            </a:fld>
            <a:endParaRPr kumimoji="1" lang="ja-JP" altLang="en-US"/>
          </a:p>
        </p:txBody>
      </p:sp>
      <p:sp>
        <p:nvSpPr>
          <p:cNvPr id="1040" name="フッター プレースホルダ 4"/>
          <p:cNvSpPr>
            <a:spLocks noGrp="1"/>
          </p:cNvSpPr>
          <p:nvPr>
            <p:ph type="ftr" sz="quarter" idx="11"/>
          </p:nvPr>
        </p:nvSpPr>
        <p:spPr/>
        <p:txBody>
          <a:bodyPr/>
          <a:lstStyle/>
          <a:p>
            <a:endParaRPr kumimoji="1" lang="ja-JP" altLang="en-US"/>
          </a:p>
        </p:txBody>
      </p:sp>
      <p:sp>
        <p:nvSpPr>
          <p:cNvPr id="1041"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 タイトルの書式設定</a:t>
            </a:r>
          </a:p>
        </p:txBody>
      </p:sp>
      <p:sp>
        <p:nvSpPr>
          <p:cNvPr id="1044"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1045" name="日付プレースホルダ 3"/>
          <p:cNvSpPr>
            <a:spLocks noGrp="1"/>
          </p:cNvSpPr>
          <p:nvPr>
            <p:ph type="dt" sz="half" idx="10"/>
          </p:nvPr>
        </p:nvSpPr>
        <p:spPr/>
        <p:txBody>
          <a:bodyPr/>
          <a:lstStyle/>
          <a:p>
            <a:fld id="{E90ED720-0104-4369-84BC-D37694168613}" type="datetimeFigureOut">
              <a:rPr kumimoji="1" lang="ja-JP" altLang="en-US" smtClean="0"/>
              <a:t>2023/9/22</a:t>
            </a:fld>
            <a:endParaRPr kumimoji="1" lang="ja-JP" altLang="en-US"/>
          </a:p>
        </p:txBody>
      </p:sp>
      <p:sp>
        <p:nvSpPr>
          <p:cNvPr id="1046" name="フッター プレースホルダ 4"/>
          <p:cNvSpPr>
            <a:spLocks noGrp="1"/>
          </p:cNvSpPr>
          <p:nvPr>
            <p:ph type="ftr" sz="quarter" idx="11"/>
          </p:nvPr>
        </p:nvSpPr>
        <p:spPr/>
        <p:txBody>
          <a:bodyPr/>
          <a:lstStyle/>
          <a:p>
            <a:endParaRPr kumimoji="1" lang="ja-JP" altLang="en-US"/>
          </a:p>
        </p:txBody>
      </p:sp>
      <p:sp>
        <p:nvSpPr>
          <p:cNvPr id="1047"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a:t>マスタ タイトルの書式設定</a:t>
            </a:r>
          </a:p>
        </p:txBody>
      </p:sp>
      <p:sp>
        <p:nvSpPr>
          <p:cNvPr id="1050" name="コンテンツ プレースホルダ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1" name="コンテンツ プレースホルダ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2" name="日付プレースホルダ 4"/>
          <p:cNvSpPr>
            <a:spLocks noGrp="1"/>
          </p:cNvSpPr>
          <p:nvPr>
            <p:ph type="dt" sz="half" idx="10"/>
          </p:nvPr>
        </p:nvSpPr>
        <p:spPr/>
        <p:txBody>
          <a:bodyPr/>
          <a:lstStyle/>
          <a:p>
            <a:fld id="{E90ED720-0104-4369-84BC-D37694168613}" type="datetimeFigureOut">
              <a:rPr kumimoji="1" lang="ja-JP" altLang="en-US" smtClean="0"/>
              <a:t>2023/9/22</a:t>
            </a:fld>
            <a:endParaRPr kumimoji="1" lang="ja-JP" altLang="en-US"/>
          </a:p>
        </p:txBody>
      </p:sp>
      <p:sp>
        <p:nvSpPr>
          <p:cNvPr id="1053" name="フッター プレースホルダ 5"/>
          <p:cNvSpPr>
            <a:spLocks noGrp="1"/>
          </p:cNvSpPr>
          <p:nvPr>
            <p:ph type="ftr" sz="quarter" idx="11"/>
          </p:nvPr>
        </p:nvSpPr>
        <p:spPr/>
        <p:txBody>
          <a:bodyPr/>
          <a:lstStyle/>
          <a:p>
            <a:endParaRPr kumimoji="1" lang="ja-JP" altLang="en-US"/>
          </a:p>
        </p:txBody>
      </p:sp>
      <p:sp>
        <p:nvSpPr>
          <p:cNvPr id="1054"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kumimoji="1" lang="ja-JP" altLang="en-US"/>
              <a:t>マスタ タイトルの書式設定</a:t>
            </a:r>
          </a:p>
        </p:txBody>
      </p:sp>
      <p:sp>
        <p:nvSpPr>
          <p:cNvPr id="1057"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1058"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9"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1060"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61" name="日付プレースホルダ 6"/>
          <p:cNvSpPr>
            <a:spLocks noGrp="1"/>
          </p:cNvSpPr>
          <p:nvPr>
            <p:ph type="dt" sz="half" idx="10"/>
          </p:nvPr>
        </p:nvSpPr>
        <p:spPr/>
        <p:txBody>
          <a:bodyPr/>
          <a:lstStyle/>
          <a:p>
            <a:fld id="{E90ED720-0104-4369-84BC-D37694168613}" type="datetimeFigureOut">
              <a:rPr kumimoji="1" lang="ja-JP" altLang="en-US" smtClean="0"/>
              <a:t>2023/9/22</a:t>
            </a:fld>
            <a:endParaRPr kumimoji="1" lang="ja-JP" altLang="en-US"/>
          </a:p>
        </p:txBody>
      </p:sp>
      <p:sp>
        <p:nvSpPr>
          <p:cNvPr id="1062" name="フッター プレースホルダ 7"/>
          <p:cNvSpPr>
            <a:spLocks noGrp="1"/>
          </p:cNvSpPr>
          <p:nvPr>
            <p:ph type="ftr" sz="quarter" idx="11"/>
          </p:nvPr>
        </p:nvSpPr>
        <p:spPr/>
        <p:txBody>
          <a:bodyPr/>
          <a:lstStyle/>
          <a:p>
            <a:endParaRPr kumimoji="1" lang="ja-JP" altLang="en-US"/>
          </a:p>
        </p:txBody>
      </p:sp>
      <p:sp>
        <p:nvSpPr>
          <p:cNvPr id="1063"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a:t>マスタ タイトルの書式設定</a:t>
            </a:r>
          </a:p>
        </p:txBody>
      </p:sp>
      <p:sp>
        <p:nvSpPr>
          <p:cNvPr id="1066" name="日付プレースホルダ 2"/>
          <p:cNvSpPr>
            <a:spLocks noGrp="1"/>
          </p:cNvSpPr>
          <p:nvPr>
            <p:ph type="dt" sz="half" idx="10"/>
          </p:nvPr>
        </p:nvSpPr>
        <p:spPr/>
        <p:txBody>
          <a:bodyPr/>
          <a:lstStyle/>
          <a:p>
            <a:fld id="{E90ED720-0104-4369-84BC-D37694168613}" type="datetimeFigureOut">
              <a:rPr kumimoji="1" lang="ja-JP" altLang="en-US" smtClean="0"/>
              <a:t>2023/9/22</a:t>
            </a:fld>
            <a:endParaRPr kumimoji="1" lang="ja-JP" altLang="en-US"/>
          </a:p>
        </p:txBody>
      </p:sp>
      <p:sp>
        <p:nvSpPr>
          <p:cNvPr id="1067" name="フッター プレースホルダ 3"/>
          <p:cNvSpPr>
            <a:spLocks noGrp="1"/>
          </p:cNvSpPr>
          <p:nvPr>
            <p:ph type="ftr" sz="quarter" idx="11"/>
          </p:nvPr>
        </p:nvSpPr>
        <p:spPr/>
        <p:txBody>
          <a:bodyPr/>
          <a:lstStyle/>
          <a:p>
            <a:endParaRPr kumimoji="1" lang="ja-JP" altLang="en-US"/>
          </a:p>
        </p:txBody>
      </p:sp>
      <p:sp>
        <p:nvSpPr>
          <p:cNvPr id="1068"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日付プレースホルダ 1"/>
          <p:cNvSpPr>
            <a:spLocks noGrp="1"/>
          </p:cNvSpPr>
          <p:nvPr>
            <p:ph type="dt" sz="half" idx="10"/>
          </p:nvPr>
        </p:nvSpPr>
        <p:spPr/>
        <p:txBody>
          <a:bodyPr/>
          <a:lstStyle/>
          <a:p>
            <a:fld id="{E90ED720-0104-4369-84BC-D37694168613}" type="datetimeFigureOut">
              <a:rPr kumimoji="1" lang="ja-JP" altLang="en-US" smtClean="0"/>
              <a:t>2023/9/22</a:t>
            </a:fld>
            <a:endParaRPr kumimoji="1" lang="ja-JP" altLang="en-US"/>
          </a:p>
        </p:txBody>
      </p:sp>
      <p:sp>
        <p:nvSpPr>
          <p:cNvPr id="1071" name="フッター プレースホルダ 2"/>
          <p:cNvSpPr>
            <a:spLocks noGrp="1"/>
          </p:cNvSpPr>
          <p:nvPr>
            <p:ph type="ftr" sz="quarter" idx="11"/>
          </p:nvPr>
        </p:nvSpPr>
        <p:spPr/>
        <p:txBody>
          <a:bodyPr/>
          <a:lstStyle/>
          <a:p>
            <a:endParaRPr kumimoji="1" lang="ja-JP" altLang="en-US"/>
          </a:p>
        </p:txBody>
      </p:sp>
      <p:sp>
        <p:nvSpPr>
          <p:cNvPr id="1072"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 タイトルの書式設定</a:t>
            </a:r>
          </a:p>
        </p:txBody>
      </p:sp>
      <p:sp>
        <p:nvSpPr>
          <p:cNvPr id="1075"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76"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1077" name="日付プレースホルダ 4"/>
          <p:cNvSpPr>
            <a:spLocks noGrp="1"/>
          </p:cNvSpPr>
          <p:nvPr>
            <p:ph type="dt" sz="half" idx="10"/>
          </p:nvPr>
        </p:nvSpPr>
        <p:spPr/>
        <p:txBody>
          <a:bodyPr/>
          <a:lstStyle/>
          <a:p>
            <a:fld id="{E90ED720-0104-4369-84BC-D37694168613}" type="datetimeFigureOut">
              <a:rPr kumimoji="1" lang="ja-JP" altLang="en-US" smtClean="0"/>
              <a:t>2023/9/22</a:t>
            </a:fld>
            <a:endParaRPr kumimoji="1" lang="ja-JP" altLang="en-US"/>
          </a:p>
        </p:txBody>
      </p:sp>
      <p:sp>
        <p:nvSpPr>
          <p:cNvPr id="1078" name="フッター プレースホルダ 5"/>
          <p:cNvSpPr>
            <a:spLocks noGrp="1"/>
          </p:cNvSpPr>
          <p:nvPr>
            <p:ph type="ftr" sz="quarter" idx="11"/>
          </p:nvPr>
        </p:nvSpPr>
        <p:spPr/>
        <p:txBody>
          <a:bodyPr/>
          <a:lstStyle/>
          <a:p>
            <a:endParaRPr kumimoji="1" lang="ja-JP" altLang="en-US"/>
          </a:p>
        </p:txBody>
      </p:sp>
      <p:sp>
        <p:nvSpPr>
          <p:cNvPr id="1079"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 タイトルの書式設定</a:t>
            </a:r>
          </a:p>
        </p:txBody>
      </p:sp>
      <p:sp>
        <p:nvSpPr>
          <p:cNvPr id="1082"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1083"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1084" name="日付プレースホルダ 4"/>
          <p:cNvSpPr>
            <a:spLocks noGrp="1"/>
          </p:cNvSpPr>
          <p:nvPr>
            <p:ph type="dt" sz="half" idx="10"/>
          </p:nvPr>
        </p:nvSpPr>
        <p:spPr/>
        <p:txBody>
          <a:bodyPr/>
          <a:lstStyle/>
          <a:p>
            <a:fld id="{E90ED720-0104-4369-84BC-D37694168613}" type="datetimeFigureOut">
              <a:rPr kumimoji="1" lang="ja-JP" altLang="en-US" smtClean="0"/>
              <a:t>2023/9/22</a:t>
            </a:fld>
            <a:endParaRPr kumimoji="1" lang="ja-JP" altLang="en-US"/>
          </a:p>
        </p:txBody>
      </p:sp>
      <p:sp>
        <p:nvSpPr>
          <p:cNvPr id="1085" name="フッター プレースホルダ 5"/>
          <p:cNvSpPr>
            <a:spLocks noGrp="1"/>
          </p:cNvSpPr>
          <p:nvPr>
            <p:ph type="ftr" sz="quarter" idx="11"/>
          </p:nvPr>
        </p:nvSpPr>
        <p:spPr/>
        <p:txBody>
          <a:bodyPr/>
          <a:lstStyle/>
          <a:p>
            <a:endParaRPr kumimoji="1" lang="ja-JP" altLang="en-US"/>
          </a:p>
        </p:txBody>
      </p:sp>
      <p:sp>
        <p:nvSpPr>
          <p:cNvPr id="1086"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1026"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27"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2023/9/22</a:t>
            </a:fld>
            <a:endParaRPr kumimoji="1" lang="ja-JP" altLang="en-US"/>
          </a:p>
        </p:txBody>
      </p:sp>
      <p:sp>
        <p:nvSpPr>
          <p:cNvPr id="1028"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29"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jpe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2" name="正方形/長方形 28"/>
          <p:cNvSpPr/>
          <p:nvPr/>
        </p:nvSpPr>
        <p:spPr>
          <a:xfrm>
            <a:off x="385837" y="1395940"/>
            <a:ext cx="5996449" cy="3000821"/>
          </a:xfrm>
          <a:prstGeom prst="rect">
            <a:avLst/>
          </a:prstGeom>
          <a:gradFill>
            <a:gsLst>
              <a:gs pos="0">
                <a:srgbClr val="FFD685"/>
              </a:gs>
              <a:gs pos="34000">
                <a:srgbClr val="FFFEC2"/>
              </a:gs>
              <a:gs pos="66000">
                <a:srgbClr val="FFFEC2"/>
              </a:gs>
              <a:gs pos="100000">
                <a:srgbClr val="DCFF97"/>
              </a:gs>
            </a:gsLst>
            <a:lin ang="5400000" scaled="0"/>
            <a:tileRect/>
          </a:gradFill>
          <a:ln w="15875">
            <a:noFill/>
          </a:ln>
          <a:effectLst/>
        </p:spPr>
        <p:txBody>
          <a:bodyPr wrap="square" lIns="91440" tIns="45720" rIns="91440" bIns="45720">
            <a:spAutoFit/>
          </a:bodyPr>
          <a:lstStyle/>
          <a:p>
            <a:pPr algn="ctr"/>
            <a:endParaRPr lang="en-US" altLang="ja-JP" sz="2400" b="1" cap="none" spc="0" dirty="0">
              <a:ln w="25400">
                <a:solidFill>
                  <a:schemeClr val="accent6">
                    <a:lumMod val="75000"/>
                  </a:schemeClr>
                </a:solidFill>
              </a:ln>
              <a:solidFill>
                <a:srgbClr val="FFFF00"/>
              </a:solidFill>
              <a:effectLst>
                <a:glow rad="101600">
                  <a:schemeClr val="accent2">
                    <a:satMod val="175000"/>
                    <a:alpha val="40000"/>
                  </a:schemeClr>
                </a:glow>
              </a:effectLst>
              <a:latin typeface="HGP創英角ﾎﾟｯﾌﾟ体" panose="040B0A00000000000000" pitchFamily="50" charset="-128"/>
              <a:ea typeface="HGP創英角ﾎﾟｯﾌﾟ体" panose="040B0A00000000000000" pitchFamily="50" charset="-128"/>
            </a:endParaRPr>
          </a:p>
          <a:p>
            <a:pPr algn="ctr"/>
            <a:r>
              <a:rPr lang="ja-JP" altLang="en-US" sz="3200" b="1" cap="none" spc="0" dirty="0">
                <a:ln w="25400">
                  <a:solidFill>
                    <a:srgbClr val="FF0066"/>
                  </a:solidFill>
                </a:ln>
                <a:solidFill>
                  <a:schemeClr val="bg1"/>
                </a:solidFill>
                <a:effectLst>
                  <a:glow rad="101600">
                    <a:schemeClr val="accent2">
                      <a:satMod val="175000"/>
                      <a:alpha val="40000"/>
                    </a:schemeClr>
                  </a:glow>
                </a:effectLst>
                <a:latin typeface="HGP創英角ﾎﾟｯﾌﾟ体" panose="040B0A00000000000000" pitchFamily="50" charset="-128"/>
                <a:ea typeface="HGP創英角ﾎﾟｯﾌﾟ体" panose="040B0A00000000000000" pitchFamily="50" charset="-128"/>
              </a:rPr>
              <a:t>　　</a:t>
            </a:r>
            <a:endParaRPr lang="en-US" altLang="ja-JP" sz="3200" b="1" dirty="0">
              <a:ln w="25400">
                <a:solidFill>
                  <a:srgbClr val="FF0066"/>
                </a:solidFill>
              </a:ln>
              <a:solidFill>
                <a:schemeClr val="bg1"/>
              </a:solidFill>
              <a:effectLst>
                <a:glow rad="101600">
                  <a:schemeClr val="accent2">
                    <a:satMod val="175000"/>
                    <a:alpha val="40000"/>
                  </a:schemeClr>
                </a:glow>
              </a:effectLst>
              <a:latin typeface="HGP創英角ﾎﾟｯﾌﾟ体" panose="040B0A00000000000000" pitchFamily="50" charset="-128"/>
              <a:ea typeface="HGP創英角ﾎﾟｯﾌﾟ体" panose="040B0A00000000000000" pitchFamily="50" charset="-128"/>
            </a:endParaRPr>
          </a:p>
          <a:p>
            <a:pPr algn="ctr"/>
            <a:endParaRPr lang="en-US" altLang="ja-JP" sz="2000" b="1" cap="none" spc="0" dirty="0">
              <a:ln w="25400">
                <a:solidFill>
                  <a:srgbClr val="FF0066"/>
                </a:solidFill>
              </a:ln>
              <a:solidFill>
                <a:schemeClr val="bg1"/>
              </a:solidFill>
              <a:effectLst>
                <a:glow rad="101600">
                  <a:schemeClr val="accent2">
                    <a:satMod val="175000"/>
                    <a:alpha val="40000"/>
                  </a:schemeClr>
                </a:glow>
              </a:effectLst>
              <a:latin typeface="HGP創英角ﾎﾟｯﾌﾟ体" panose="040B0A00000000000000" pitchFamily="50" charset="-128"/>
              <a:ea typeface="HGP創英角ﾎﾟｯﾌﾟ体" panose="040B0A00000000000000" pitchFamily="50" charset="-128"/>
            </a:endParaRPr>
          </a:p>
          <a:p>
            <a:pPr algn="ctr"/>
            <a:r>
              <a:rPr lang="ja-JP" altLang="en-US" sz="3200" b="1" cap="none" spc="0" dirty="0">
                <a:ln w="25400">
                  <a:solidFill>
                    <a:srgbClr val="FF0066"/>
                  </a:solidFill>
                </a:ln>
                <a:solidFill>
                  <a:schemeClr val="bg1"/>
                </a:solidFill>
                <a:effectLst>
                  <a:glow rad="101600">
                    <a:schemeClr val="accent2">
                      <a:satMod val="175000"/>
                      <a:alpha val="40000"/>
                    </a:schemeClr>
                  </a:glow>
                </a:effectLst>
                <a:latin typeface="メイリオ" panose="020B0604030504040204" pitchFamily="50" charset="-128"/>
                <a:ea typeface="メイリオ" panose="020B0604030504040204" pitchFamily="50" charset="-128"/>
                <a:cs typeface="メイリオ" panose="020B0604030504040204" pitchFamily="50" charset="-128"/>
              </a:rPr>
              <a:t>手話教室の</a:t>
            </a:r>
            <a:r>
              <a:rPr lang="ja-JP" altLang="en-US" sz="3200" b="1" cap="none" spc="0" dirty="0" err="1">
                <a:ln w="25400">
                  <a:solidFill>
                    <a:srgbClr val="FF0066"/>
                  </a:solidFill>
                </a:ln>
                <a:solidFill>
                  <a:schemeClr val="bg1"/>
                </a:solidFill>
                <a:effectLst>
                  <a:glow rad="101600">
                    <a:schemeClr val="accent2">
                      <a:satMod val="175000"/>
                      <a:alpha val="40000"/>
                    </a:schemeClr>
                  </a:glow>
                </a:effectLst>
                <a:latin typeface="メイリオ" panose="020B0604030504040204" pitchFamily="50" charset="-128"/>
                <a:ea typeface="メイリオ" panose="020B0604030504040204" pitchFamily="50" charset="-128"/>
                <a:cs typeface="メイリオ" panose="020B0604030504040204" pitchFamily="50" charset="-128"/>
              </a:rPr>
              <a:t>ご</a:t>
            </a:r>
            <a:r>
              <a:rPr lang="ja-JP" altLang="en-US" sz="3200" b="1" cap="none" spc="0" dirty="0">
                <a:ln w="25400">
                  <a:solidFill>
                    <a:srgbClr val="FF0066"/>
                  </a:solidFill>
                </a:ln>
                <a:solidFill>
                  <a:schemeClr val="bg1"/>
                </a:solidFill>
                <a:effectLst>
                  <a:glow rad="101600">
                    <a:schemeClr val="accent2">
                      <a:satMod val="175000"/>
                      <a:alpha val="40000"/>
                    </a:schemeClr>
                  </a:glow>
                </a:effectLst>
                <a:latin typeface="メイリオ" panose="020B0604030504040204" pitchFamily="50" charset="-128"/>
                <a:ea typeface="メイリオ" panose="020B0604030504040204" pitchFamily="50" charset="-128"/>
                <a:cs typeface="メイリオ" panose="020B0604030504040204" pitchFamily="50" charset="-128"/>
              </a:rPr>
              <a:t>あんない</a:t>
            </a:r>
            <a:endParaRPr lang="en-US" altLang="ja-JP" sz="3200" b="1" cap="none" spc="0" dirty="0">
              <a:ln w="25400">
                <a:solidFill>
                  <a:srgbClr val="FF0066"/>
                </a:solidFill>
              </a:ln>
              <a:solidFill>
                <a:schemeClr val="bg1"/>
              </a:solidFill>
              <a:effectLst>
                <a:glow rad="101600">
                  <a:schemeClr val="accent2">
                    <a:satMod val="175000"/>
                    <a:alpha val="40000"/>
                  </a:schemeClr>
                </a:glow>
              </a:effectLst>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900" b="1" dirty="0">
              <a:ln w="25400">
                <a:noFill/>
              </a:ln>
              <a:effectLst/>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b="1" dirty="0">
                <a:ln w="25400">
                  <a:noFill/>
                </a:ln>
                <a:effectLst/>
                <a:latin typeface="メイリオ" panose="020B0604030504040204" pitchFamily="50" charset="-128"/>
                <a:ea typeface="メイリオ" panose="020B0604030504040204" pitchFamily="50" charset="-128"/>
                <a:cs typeface="メイリオ" panose="020B0604030504040204" pitchFamily="50" charset="-128"/>
              </a:rPr>
              <a:t>あいさつや自己紹介など</a:t>
            </a:r>
            <a:endParaRPr lang="en-US" altLang="ja-JP" sz="1600" b="1" dirty="0">
              <a:ln w="25400">
                <a:noFill/>
              </a:ln>
              <a:effectLst/>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b="1" dirty="0">
                <a:ln w="25400">
                  <a:noFill/>
                </a:ln>
                <a:effectLst/>
                <a:latin typeface="メイリオ" panose="020B0604030504040204" pitchFamily="50" charset="-128"/>
                <a:ea typeface="メイリオ" panose="020B0604030504040204" pitchFamily="50" charset="-128"/>
                <a:cs typeface="メイリオ" panose="020B0604030504040204" pitchFamily="50" charset="-128"/>
              </a:rPr>
              <a:t>簡単な手話を体験してみませんか？</a:t>
            </a:r>
            <a:endParaRPr lang="en-US" altLang="ja-JP" sz="1600" b="1" dirty="0">
              <a:ln w="25400">
                <a:noFill/>
              </a:ln>
              <a:effectLst/>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800" b="1" dirty="0">
              <a:ln w="25400">
                <a:noFill/>
              </a:ln>
              <a:effectLst/>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dirty="0">
                <a:ln w="25400">
                  <a:noFill/>
                </a:ln>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err="1">
                <a:ln w="25400">
                  <a:noFill/>
                </a:ln>
                <a:effectLst/>
                <a:latin typeface="メイリオ" panose="020B0604030504040204" pitchFamily="50" charset="-128"/>
                <a:ea typeface="メイリオ" panose="020B0604030504040204" pitchFamily="50" charset="-128"/>
                <a:cs typeface="メイリオ" panose="020B0604030504040204" pitchFamily="50" charset="-128"/>
              </a:rPr>
              <a:t>ろうの</a:t>
            </a:r>
            <a:r>
              <a:rPr lang="ja-JP" altLang="en-US" sz="1400" dirty="0">
                <a:ln w="25400">
                  <a:noFill/>
                </a:ln>
                <a:effectLst/>
                <a:latin typeface="メイリオ" panose="020B0604030504040204" pitchFamily="50" charset="-128"/>
                <a:ea typeface="メイリオ" panose="020B0604030504040204" pitchFamily="50" charset="-128"/>
                <a:cs typeface="メイリオ" panose="020B0604030504040204" pitchFamily="50" charset="-128"/>
              </a:rPr>
              <a:t>方が丁寧に手話を教えてくださいます。</a:t>
            </a:r>
            <a:endParaRPr lang="en-US" altLang="ja-JP" sz="1400" dirty="0">
              <a:ln w="25400">
                <a:noFill/>
              </a:ln>
              <a:effectLst/>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dirty="0">
                <a:ln w="25400">
                  <a:noFill/>
                </a:ln>
                <a:latin typeface="メイリオ" panose="020B0604030504040204" pitchFamily="50" charset="-128"/>
                <a:ea typeface="メイリオ" panose="020B0604030504040204" pitchFamily="50" charset="-128"/>
                <a:cs typeface="メイリオ" panose="020B0604030504040204" pitchFamily="50" charset="-128"/>
              </a:rPr>
              <a:t>　手話初心者の方</a:t>
            </a:r>
            <a:r>
              <a:rPr lang="ja-JP" altLang="en-US" sz="1400" dirty="0">
                <a:ln w="25400">
                  <a:noFill/>
                </a:ln>
                <a:latin typeface="メイリオ" panose="020B0604030504040204" pitchFamily="50" charset="-128"/>
                <a:ea typeface="メイリオ" panose="020B0604030504040204" pitchFamily="50" charset="-128"/>
                <a:cs typeface="メイリオ" panose="020B0604030504040204" pitchFamily="50" charset="-128"/>
              </a:rPr>
              <a:t>、是非ご参加ください。</a:t>
            </a:r>
            <a:endParaRPr lang="en-US" altLang="ja-JP" sz="1400" dirty="0">
              <a:ln w="25400">
                <a:noFill/>
              </a:ln>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113" name="図 5"/>
          <p:cNvPicPr>
            <a:picLocks noChangeAspect="1"/>
          </p:cNvPicPr>
          <p:nvPr/>
        </p:nvPicPr>
        <p:blipFill>
          <a:blip r:embed="rId3"/>
          <a:stretch>
            <a:fillRect/>
          </a:stretch>
        </p:blipFill>
        <p:spPr>
          <a:xfrm>
            <a:off x="1333160" y="4733389"/>
            <a:ext cx="4249194" cy="2270014"/>
          </a:xfrm>
          <a:prstGeom prst="rect">
            <a:avLst/>
          </a:prstGeom>
        </p:spPr>
      </p:pic>
      <p:pic>
        <p:nvPicPr>
          <p:cNvPr id="1114" name="図 32"/>
          <p:cNvPicPr>
            <a:picLocks noChangeAspect="1"/>
          </p:cNvPicPr>
          <p:nvPr/>
        </p:nvPicPr>
        <p:blipFill>
          <a:blip r:embed="rId4"/>
          <a:stretch>
            <a:fillRect/>
          </a:stretch>
        </p:blipFill>
        <p:spPr>
          <a:xfrm>
            <a:off x="233005" y="7956000"/>
            <a:ext cx="1044237" cy="1044237"/>
          </a:xfrm>
          <a:prstGeom prst="rect">
            <a:avLst/>
          </a:prstGeom>
        </p:spPr>
      </p:pic>
      <p:sp>
        <p:nvSpPr>
          <p:cNvPr id="1115" name="角丸四角形 41"/>
          <p:cNvSpPr/>
          <p:nvPr/>
        </p:nvSpPr>
        <p:spPr>
          <a:xfrm>
            <a:off x="857395" y="5320264"/>
            <a:ext cx="5266045" cy="1263191"/>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ja-JP" altLang="en-US" sz="2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鹿角会場</a:t>
            </a:r>
            <a:endParaRPr lang="en-US" altLang="ja-JP" sz="2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lgn="ctr"/>
            <a:endParaRPr lang="en-US" altLang="ja-JP"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lgn="ct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　時</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lvl="0" algn="ct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令和</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５</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４</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日（金）</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０</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:00</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２</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:00</a:t>
            </a:r>
            <a:endParaRPr lang="en-US" altLang="ja-JP"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lgn="ctr"/>
            <a:endParaRPr lang="en-US" altLang="ja-JP"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lgn="ct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場　所</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lvl="0" algn="ct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鹿角市福祉保健センター　２Ｆ研修室</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lgn="ct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（鹿角市花輪字下花輪５０）</a:t>
            </a:r>
          </a:p>
        </p:txBody>
      </p:sp>
      <p:sp>
        <p:nvSpPr>
          <p:cNvPr id="1116" name="テキスト ボックス 121"/>
          <p:cNvSpPr txBox="1"/>
          <p:nvPr/>
        </p:nvSpPr>
        <p:spPr>
          <a:xfrm>
            <a:off x="1449700" y="7236000"/>
            <a:ext cx="4999668" cy="1630323"/>
          </a:xfrm>
          <a:prstGeom prst="rect">
            <a:avLst/>
          </a:prstGeom>
          <a:noFill/>
        </p:spPr>
        <p:txBody>
          <a:bodyPr wrap="square" rtlCol="0">
            <a:spAutoFit/>
          </a:bodyPr>
          <a:lstStyle/>
          <a:p>
            <a:r>
              <a:rPr lang="ja-JP" altLang="en-US" sz="16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先着</a:t>
            </a:r>
            <a:r>
              <a:rPr lang="en-US" altLang="ja-JP" sz="24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1０</a:t>
            </a:r>
            <a:r>
              <a:rPr lang="ja-JP" altLang="en-US" sz="16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名</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です！</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4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手話教室は事前の申込みが必要です。申込方法は裏面をご覧ください。</a:t>
            </a:r>
          </a:p>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以下の２点あらかじめご了承ください。</a:t>
            </a:r>
          </a:p>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①新型コロナウイルスの状況によっては、直前での中止の可能性もあ　</a:t>
            </a:r>
          </a:p>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　ること。</a:t>
            </a:r>
          </a:p>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②手話では、口の動きや表情が言葉を読み取る際に重要になるため、</a:t>
            </a:r>
          </a:p>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　教室中はマスクを外すこともあること。</a:t>
            </a:r>
          </a:p>
        </p:txBody>
      </p:sp>
      <p:sp>
        <p:nvSpPr>
          <p:cNvPr id="1117" name="円/楕円 8"/>
          <p:cNvSpPr/>
          <p:nvPr/>
        </p:nvSpPr>
        <p:spPr>
          <a:xfrm rot="20739781">
            <a:off x="313829" y="476962"/>
            <a:ext cx="1239790" cy="1018476"/>
          </a:xfrm>
          <a:prstGeom prst="ellipse">
            <a:avLst/>
          </a:prstGeom>
          <a:solidFill>
            <a:schemeClr val="accent5">
              <a:lumMod val="20000"/>
              <a:lumOff val="80000"/>
            </a:schemeClr>
          </a:solidFill>
          <a:ln w="19050">
            <a:noFill/>
          </a:ln>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2">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秋田県</a:t>
            </a:r>
            <a:endParaRPr kumimoji="1" lang="en-US" altLang="ja-JP" b="1" dirty="0">
              <a:solidFill>
                <a:schemeClr val="tx2">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gn="ctr"/>
            <a:r>
              <a:rPr kumimoji="1" lang="ja-JP" altLang="en-US" b="1" dirty="0">
                <a:solidFill>
                  <a:schemeClr val="tx2">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主催</a:t>
            </a:r>
          </a:p>
        </p:txBody>
      </p:sp>
      <p:sp>
        <p:nvSpPr>
          <p:cNvPr id="1118" name="テキスト ボックス 24"/>
          <p:cNvSpPr txBox="1"/>
          <p:nvPr/>
        </p:nvSpPr>
        <p:spPr>
          <a:xfrm>
            <a:off x="4902295" y="4396761"/>
            <a:ext cx="1665841" cy="415498"/>
          </a:xfrm>
          <a:prstGeom prst="rect">
            <a:avLst/>
          </a:prstGeom>
          <a:noFill/>
        </p:spPr>
        <p:txBody>
          <a:bodyPr wrap="none" rtlCol="0">
            <a:spAutoFit/>
          </a:bodyPr>
          <a:lstStyle/>
          <a:p>
            <a:r>
              <a:rPr lang="en-US" altLang="ja-JP" sz="1050" dirty="0">
                <a:ln w="25400">
                  <a:noFill/>
                </a:ln>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a:ln w="25400">
                  <a:noFill/>
                </a:ln>
                <a:latin typeface="メイリオ" panose="020B0604030504040204" pitchFamily="50" charset="-128"/>
                <a:ea typeface="メイリオ" panose="020B0604030504040204" pitchFamily="50" charset="-128"/>
                <a:cs typeface="メイリオ" panose="020B0604030504040204" pitchFamily="50" charset="-128"/>
              </a:rPr>
              <a:t>会場までの交通費等は</a:t>
            </a:r>
            <a:endParaRPr lang="en-US" altLang="ja-JP" sz="1050" dirty="0">
              <a:ln w="25400">
                <a:noFill/>
              </a:ln>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n w="25400">
                  <a:noFill/>
                </a:ln>
                <a:latin typeface="メイリオ" panose="020B0604030504040204" pitchFamily="50" charset="-128"/>
                <a:ea typeface="メイリオ" panose="020B0604030504040204" pitchFamily="50" charset="-128"/>
                <a:cs typeface="メイリオ" panose="020B0604030504040204" pitchFamily="50" charset="-128"/>
              </a:rPr>
              <a:t>　自己負担となります。</a:t>
            </a:r>
            <a:endParaRPr lang="en-US" altLang="ja-JP" sz="1050" dirty="0">
              <a:ln w="25400">
                <a:noFill/>
              </a:ln>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119" name="図 6"/>
          <p:cNvPicPr>
            <a:picLocks noChangeAspect="1"/>
          </p:cNvPicPr>
          <p:nvPr/>
        </p:nvPicPr>
        <p:blipFill>
          <a:blip r:embed="rId5"/>
          <a:stretch>
            <a:fillRect/>
          </a:stretch>
        </p:blipFill>
        <p:spPr>
          <a:xfrm>
            <a:off x="430550" y="4604510"/>
            <a:ext cx="574446" cy="595509"/>
          </a:xfrm>
          <a:prstGeom prst="rect">
            <a:avLst/>
          </a:prstGeom>
        </p:spPr>
      </p:pic>
      <p:pic>
        <p:nvPicPr>
          <p:cNvPr id="1120" name="図 7"/>
          <p:cNvPicPr>
            <a:picLocks noChangeAspect="1"/>
          </p:cNvPicPr>
          <p:nvPr/>
        </p:nvPicPr>
        <p:blipFill>
          <a:blip r:embed="rId6"/>
          <a:stretch>
            <a:fillRect/>
          </a:stretch>
        </p:blipFill>
        <p:spPr>
          <a:xfrm>
            <a:off x="5582354" y="5320264"/>
            <a:ext cx="559292" cy="550414"/>
          </a:xfrm>
          <a:prstGeom prst="rect">
            <a:avLst/>
          </a:prstGeom>
        </p:spPr>
      </p:pic>
      <p:pic>
        <p:nvPicPr>
          <p:cNvPr id="1121" name="図 10"/>
          <p:cNvPicPr>
            <a:picLocks noChangeAspect="1"/>
          </p:cNvPicPr>
          <p:nvPr/>
        </p:nvPicPr>
        <p:blipFill>
          <a:blip r:embed="rId7"/>
          <a:stretch>
            <a:fillRect/>
          </a:stretch>
        </p:blipFill>
        <p:spPr>
          <a:xfrm>
            <a:off x="6290239" y="4745353"/>
            <a:ext cx="349972" cy="723018"/>
          </a:xfrm>
          <a:prstGeom prst="rect">
            <a:avLst/>
          </a:prstGeom>
        </p:spPr>
      </p:pic>
      <p:grpSp>
        <p:nvGrpSpPr>
          <p:cNvPr id="1122" name="グループ化 25"/>
          <p:cNvGrpSpPr/>
          <p:nvPr/>
        </p:nvGrpSpPr>
        <p:grpSpPr>
          <a:xfrm rot="845663">
            <a:off x="4465750" y="134666"/>
            <a:ext cx="2233615" cy="1837148"/>
            <a:chOff x="4723470" y="3466154"/>
            <a:chExt cx="2233615" cy="1837148"/>
          </a:xfrm>
        </p:grpSpPr>
        <p:pic>
          <p:nvPicPr>
            <p:cNvPr id="1123" name="図 22"/>
            <p:cNvPicPr>
              <a:picLocks noChangeAspect="1"/>
            </p:cNvPicPr>
            <p:nvPr/>
          </p:nvPicPr>
          <p:blipFill>
            <a:blip r:embed="rId8"/>
            <a:stretch>
              <a:fillRect/>
            </a:stretch>
          </p:blipFill>
          <p:spPr>
            <a:xfrm>
              <a:off x="4723470" y="3466154"/>
              <a:ext cx="2233615" cy="1837148"/>
            </a:xfrm>
            <a:prstGeom prst="rect">
              <a:avLst/>
            </a:prstGeom>
          </p:spPr>
        </p:pic>
        <p:sp>
          <p:nvSpPr>
            <p:cNvPr id="1124" name="テキスト ボックス 23"/>
            <p:cNvSpPr txBox="1"/>
            <p:nvPr/>
          </p:nvSpPr>
          <p:spPr>
            <a:xfrm>
              <a:off x="5170554" y="3816598"/>
              <a:ext cx="1409583" cy="892552"/>
            </a:xfrm>
            <a:prstGeom prst="rect">
              <a:avLst/>
            </a:prstGeom>
            <a:noFill/>
          </p:spPr>
          <p:txBody>
            <a:bodyPr wrap="square" rtlCol="0">
              <a:spAutoFit/>
            </a:bodyPr>
            <a:lstStyle/>
            <a:p>
              <a:pPr algn="ctr"/>
              <a:r>
                <a:rPr kumimoji="1"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参加費、</a:t>
              </a:r>
              <a:endParaRPr kumimoji="1" lang="en-US" altLang="ja-JP"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テキスト代</a:t>
              </a:r>
              <a:endParaRPr kumimoji="1" lang="en-US" altLang="ja-JP"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無料！</a:t>
              </a:r>
              <a:endParaRPr kumimoji="1"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pic>
        <p:nvPicPr>
          <p:cNvPr id="1125" name="図 11"/>
          <p:cNvPicPr>
            <a:picLocks noChangeAspect="1"/>
          </p:cNvPicPr>
          <p:nvPr/>
        </p:nvPicPr>
        <p:blipFill>
          <a:blip r:embed="rId9"/>
          <a:stretch>
            <a:fillRect/>
          </a:stretch>
        </p:blipFill>
        <p:spPr>
          <a:xfrm>
            <a:off x="326095" y="6418990"/>
            <a:ext cx="531300" cy="585670"/>
          </a:xfrm>
          <a:prstGeom prst="rect">
            <a:avLst/>
          </a:prstGeom>
        </p:spPr>
      </p:pic>
      <p:pic>
        <p:nvPicPr>
          <p:cNvPr id="1126" name="図 14"/>
          <p:cNvPicPr>
            <a:picLocks noChangeAspect="1"/>
          </p:cNvPicPr>
          <p:nvPr/>
        </p:nvPicPr>
        <p:blipFill>
          <a:blip r:embed="rId10"/>
          <a:stretch>
            <a:fillRect/>
          </a:stretch>
        </p:blipFill>
        <p:spPr>
          <a:xfrm>
            <a:off x="802439" y="5657355"/>
            <a:ext cx="530721" cy="589008"/>
          </a:xfrm>
          <a:prstGeom prst="rect">
            <a:avLst/>
          </a:prstGeom>
        </p:spPr>
      </p:pic>
      <p:pic>
        <p:nvPicPr>
          <p:cNvPr id="1127" name="図 15"/>
          <p:cNvPicPr>
            <a:picLocks noChangeAspect="1"/>
          </p:cNvPicPr>
          <p:nvPr/>
        </p:nvPicPr>
        <p:blipFill>
          <a:blip r:embed="rId11"/>
          <a:stretch>
            <a:fillRect/>
          </a:stretch>
        </p:blipFill>
        <p:spPr>
          <a:xfrm>
            <a:off x="233005" y="5106862"/>
            <a:ext cx="429618" cy="609058"/>
          </a:xfrm>
          <a:prstGeom prst="rect">
            <a:avLst/>
          </a:prstGeom>
        </p:spPr>
      </p:pic>
      <p:pic>
        <p:nvPicPr>
          <p:cNvPr id="1128" name="図 16"/>
          <p:cNvPicPr>
            <a:picLocks noChangeAspect="1"/>
          </p:cNvPicPr>
          <p:nvPr/>
        </p:nvPicPr>
        <p:blipFill>
          <a:blip r:embed="rId12"/>
          <a:stretch>
            <a:fillRect/>
          </a:stretch>
        </p:blipFill>
        <p:spPr>
          <a:xfrm>
            <a:off x="6258521" y="5870678"/>
            <a:ext cx="381691" cy="596592"/>
          </a:xfrm>
          <a:prstGeom prst="rect">
            <a:avLst/>
          </a:prstGeom>
        </p:spPr>
      </p:pic>
      <p:pic>
        <p:nvPicPr>
          <p:cNvPr id="1129" name="図 17"/>
          <p:cNvPicPr>
            <a:picLocks noChangeAspect="1"/>
          </p:cNvPicPr>
          <p:nvPr/>
        </p:nvPicPr>
        <p:blipFill>
          <a:blip r:embed="rId13"/>
          <a:stretch>
            <a:fillRect/>
          </a:stretch>
        </p:blipFill>
        <p:spPr>
          <a:xfrm>
            <a:off x="5603981" y="6380656"/>
            <a:ext cx="668799" cy="624004"/>
          </a:xfrm>
          <a:prstGeom prst="rect">
            <a:avLst/>
          </a:prstGeom>
        </p:spPr>
      </p:pic>
      <p:pic>
        <p:nvPicPr>
          <p:cNvPr id="1130" name="図 29"/>
          <p:cNvPicPr>
            <a:picLocks noChangeAspect="1"/>
          </p:cNvPicPr>
          <p:nvPr/>
        </p:nvPicPr>
        <p:blipFill>
          <a:blip r:embed="rId14"/>
          <a:stretch>
            <a:fillRect/>
          </a:stretch>
        </p:blipFill>
        <p:spPr>
          <a:xfrm>
            <a:off x="1845000" y="1427116"/>
            <a:ext cx="2670674" cy="911368"/>
          </a:xfrm>
          <a:prstGeom prst="rect">
            <a:avLst/>
          </a:prstGeom>
        </p:spPr>
      </p:pic>
    </p:spTree>
    <p:extLst>
      <p:ext uri="{BB962C8B-B14F-4D97-AF65-F5344CB8AC3E}">
        <p14:creationId xmlns:p14="http://schemas.microsoft.com/office/powerpoint/2010/main" val="4110066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5" name="テキスト ボックス 25"/>
          <p:cNvSpPr txBox="1"/>
          <p:nvPr/>
        </p:nvSpPr>
        <p:spPr>
          <a:xfrm>
            <a:off x="1868309" y="69398"/>
            <a:ext cx="3168351" cy="461665"/>
          </a:xfrm>
          <a:prstGeom prst="rect">
            <a:avLst/>
          </a:prstGeom>
          <a:solidFill>
            <a:schemeClr val="accent6">
              <a:lumMod val="75000"/>
            </a:schemeClr>
          </a:solidFill>
          <a:ln>
            <a:solidFill>
              <a:schemeClr val="accent1"/>
            </a:solidFill>
          </a:ln>
          <a:effectLst>
            <a:softEdge rad="63500"/>
          </a:effectLst>
        </p:spPr>
        <p:txBody>
          <a:bodyPr wrap="square" rtlCol="0">
            <a:spAutoFit/>
          </a:bodyPr>
          <a:lstStyle/>
          <a:p>
            <a:pPr algn="ctr"/>
            <a:r>
              <a:rPr kumimoji="1" lang="ja-JP" altLang="en-US" sz="2400" dirty="0">
                <a:solidFill>
                  <a:schemeClr val="bg1"/>
                </a:solidFill>
                <a:latin typeface="ＤＦ特太ゴシック体" panose="020B0509000000000000" pitchFamily="49" charset="-128"/>
                <a:ea typeface="ＤＦ特太ゴシック体" panose="020B0509000000000000" pitchFamily="49" charset="-128"/>
              </a:rPr>
              <a:t>手話教室　申込用紙</a:t>
            </a:r>
          </a:p>
        </p:txBody>
      </p:sp>
      <p:sp>
        <p:nvSpPr>
          <p:cNvPr id="1136" name="テキスト ボックス 16"/>
          <p:cNvSpPr txBox="1"/>
          <p:nvPr/>
        </p:nvSpPr>
        <p:spPr>
          <a:xfrm>
            <a:off x="116632" y="574944"/>
            <a:ext cx="6624736" cy="2476708"/>
          </a:xfrm>
          <a:prstGeom prst="rect">
            <a:avLst/>
          </a:prstGeom>
          <a:noFill/>
        </p:spPr>
        <p:txBody>
          <a:bodyPr wrap="square" rtlCol="0">
            <a:spAutoFit/>
          </a:bodyPr>
          <a:lstStyle/>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秋田県内にお住まいの手話に関心のある方ならどなたでもお申し込みできます。</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6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お申込み方法</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電話で申し込む場合</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参加希望会場の担当福祉環境部まで、①氏名 ②年齢 ③住所 ④連絡先（電話番号など）⑤職業</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⑥その他連絡事項をお伝えください。</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ＦＡＸで申し込む場合</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下記の項目にご記入のうえ、以下のFAX番号へお申し込みください。</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（この用紙をそのままお送りください。）</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メールで申し込む場合</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下記の項目にご記入のうえ、以下のメールアドレスへお申し込みください。</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　（メールアドレス：Oodate-kazuno@pref.akita.lg.jp）</a:t>
            </a:r>
            <a:endParaRPr lang="ja-JP" altLang="en-US" sz="1100" u="sng" dirty="0">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ja-JP" altLang="en-US" sz="1100" u="sng"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00" u="sng" dirty="0">
                <a:latin typeface="メイリオ" panose="020B0604030504040204" pitchFamily="50" charset="-128"/>
                <a:ea typeface="メイリオ" panose="020B0604030504040204" pitchFamily="50" charset="-128"/>
                <a:cs typeface="メイリオ" panose="020B0604030504040204" pitchFamily="50" charset="-128"/>
              </a:rPr>
              <a:t>参加の可否については、県の担当より連絡いたします。</a:t>
            </a:r>
            <a:endParaRPr lang="en-US" altLang="ja-JP" sz="1100" u="sng"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137" name="表 1"/>
          <p:cNvGraphicFramePr>
            <a:graphicFrameLocks noGrp="1"/>
          </p:cNvGraphicFramePr>
          <p:nvPr>
            <p:extLst>
              <p:ext uri="{D42A27DB-BD31-4B8C-83A1-F6EECF244321}">
                <p14:modId xmlns:p14="http://schemas.microsoft.com/office/powerpoint/2010/main" val="1270840258"/>
              </p:ext>
            </p:extLst>
          </p:nvPr>
        </p:nvGraphicFramePr>
        <p:xfrm>
          <a:off x="152639" y="3132000"/>
          <a:ext cx="6552728" cy="3096783"/>
        </p:xfrm>
        <a:graphic>
          <a:graphicData uri="http://schemas.openxmlformats.org/drawingml/2006/table">
            <a:tbl>
              <a:tblPr firstCol="1">
                <a:tableStyleId>{5DA37D80-6434-44D0-A028-1B22A696006F}</a:tableStyleId>
              </a:tblPr>
              <a:tblGrid>
                <a:gridCol w="1470978">
                  <a:extLst>
                    <a:ext uri="{9D8B030D-6E8A-4147-A177-3AD203B41FA5}">
                      <a16:colId xmlns:a16="http://schemas.microsoft.com/office/drawing/2014/main" val="20000"/>
                    </a:ext>
                  </a:extLst>
                </a:gridCol>
                <a:gridCol w="2724997">
                  <a:extLst>
                    <a:ext uri="{9D8B030D-6E8A-4147-A177-3AD203B41FA5}">
                      <a16:colId xmlns:a16="http://schemas.microsoft.com/office/drawing/2014/main" val="20001"/>
                    </a:ext>
                  </a:extLst>
                </a:gridCol>
                <a:gridCol w="2356753">
                  <a:extLst>
                    <a:ext uri="{9D8B030D-6E8A-4147-A177-3AD203B41FA5}">
                      <a16:colId xmlns:a16="http://schemas.microsoft.com/office/drawing/2014/main" val="20002"/>
                    </a:ext>
                  </a:extLst>
                </a:gridCol>
              </a:tblGrid>
              <a:tr h="233424">
                <a:tc rowSpan="2">
                  <a:txBody>
                    <a:bodyPr/>
                    <a:lstStyle/>
                    <a:p>
                      <a:pPr algn="ct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（ふりがな）</a:t>
                      </a:r>
                      <a:endPar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en-US" altLang="ja-JP" sz="6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氏　名</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20000"/>
                        <a:lumOff val="80000"/>
                      </a:schemeClr>
                    </a:solidFill>
                  </a:tcPr>
                </a:tc>
                <a:tc>
                  <a:txBody>
                    <a:bodyPr/>
                    <a:lstStyle/>
                    <a:p>
                      <a:endParaRPr kumimoji="1" lang="ja-JP" altLang="en-US" sz="1000" dirty="0"/>
                    </a:p>
                  </a:txBody>
                  <a:tcPr>
                    <a:lnB w="12700" cap="flat" cmpd="sng" algn="ctr">
                      <a:solidFill>
                        <a:schemeClr val="accent2">
                          <a:lumMod val="60000"/>
                          <a:lumOff val="40000"/>
                        </a:schemeClr>
                      </a:solidFill>
                      <a:prstDash val="dash"/>
                      <a:round/>
                      <a:headEnd type="none" w="med" len="med"/>
                      <a:tailEnd type="none" w="med" len="med"/>
                    </a:lnB>
                  </a:tcPr>
                </a:tc>
                <a:tc rowSpan="2">
                  <a:txBody>
                    <a:bodyPr/>
                    <a:lstStyle/>
                    <a:p>
                      <a:r>
                        <a:rPr kumimoji="1"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年齢</a:t>
                      </a:r>
                      <a:endParaRPr kumimoji="1"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１０歳未満・１０代</a:t>
                      </a:r>
                      <a:r>
                        <a:rPr kumimoji="1" lang="ja-JP" altLang="en-US" sz="1100" baseline="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２０代</a:t>
                      </a:r>
                      <a:endParaRPr kumimoji="1" lang="en-US" altLang="ja-JP" sz="1100" baseline="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100" baseline="0" dirty="0">
                          <a:latin typeface="メイリオ" panose="020B0604030504040204" pitchFamily="50" charset="-128"/>
                          <a:ea typeface="メイリオ" panose="020B0604030504040204" pitchFamily="50" charset="-128"/>
                          <a:cs typeface="メイリオ" panose="020B0604030504040204" pitchFamily="50" charset="-128"/>
                        </a:rPr>
                        <a:t>３０代・４０代・５０代</a:t>
                      </a:r>
                      <a:endParaRPr kumimoji="1" lang="en-US" altLang="ja-JP" sz="1100" baseline="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100" baseline="0" dirty="0">
                          <a:latin typeface="メイリオ" panose="020B0604030504040204" pitchFamily="50" charset="-128"/>
                          <a:ea typeface="メイリオ" panose="020B0604030504040204" pitchFamily="50" charset="-128"/>
                          <a:cs typeface="メイリオ" panose="020B0604030504040204" pitchFamily="50" charset="-128"/>
                        </a:rPr>
                        <a:t>６０代・７０代以上</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0"/>
                  </a:ext>
                </a:extLst>
              </a:tr>
              <a:tr h="335548">
                <a:tc vMerge="1">
                  <a:txBody>
                    <a:bodyPr/>
                    <a:lstStyle/>
                    <a:p>
                      <a:endParaRPr kumimoji="1" lang="ja-JP" altLang="en-US"/>
                    </a:p>
                  </a:txBody>
                  <a:tcPr/>
                </a:tc>
                <a:tc>
                  <a:txBody>
                    <a:bodyPr/>
                    <a:lstStyle/>
                    <a:p>
                      <a:endParaRPr kumimoji="1" lang="ja-JP" altLang="en-US" sz="1600" dirty="0"/>
                    </a:p>
                  </a:txBody>
                  <a:tcPr>
                    <a:lnT w="12700" cap="flat" cmpd="sng" algn="ctr">
                      <a:solidFill>
                        <a:schemeClr val="accent2">
                          <a:lumMod val="60000"/>
                          <a:lumOff val="40000"/>
                        </a:schemeClr>
                      </a:solidFill>
                      <a:prstDash val="dash"/>
                      <a:round/>
                      <a:headEnd type="none" w="med" len="med"/>
                      <a:tailEnd type="none" w="med" len="med"/>
                    </a:lnT>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10001"/>
                  </a:ext>
                </a:extLst>
              </a:tr>
              <a:tr h="525205">
                <a:tc>
                  <a:txBody>
                    <a:bodyPr/>
                    <a:lstStyle/>
                    <a:p>
                      <a:pPr algn="ct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住　所</a:t>
                      </a:r>
                    </a:p>
                  </a:txBody>
                  <a:tcPr anchor="ctr">
                    <a:solidFill>
                      <a:schemeClr val="accent6">
                        <a:lumMod val="20000"/>
                        <a:lumOff val="80000"/>
                      </a:schemeClr>
                    </a:solidFill>
                  </a:tcPr>
                </a:tc>
                <a:tc gridSpan="2">
                  <a:txBody>
                    <a:bodyPr/>
                    <a:lstStyle/>
                    <a:p>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　　　　　－　　　　　　　　）</a:t>
                      </a:r>
                      <a:endPar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600" dirty="0"/>
                    </a:p>
                  </a:txBody>
                  <a:tcPr/>
                </a:tc>
                <a:tc hMerge="1">
                  <a:txBody>
                    <a:bodyPr/>
                    <a:lstStyle/>
                    <a:p>
                      <a:endParaRPr kumimoji="1" lang="ja-JP" altLang="en-US"/>
                    </a:p>
                  </a:txBody>
                  <a:tcPr/>
                </a:tc>
                <a:extLst>
                  <a:ext uri="{0D108BD9-81ED-4DB2-BD59-A6C34878D82A}">
                    <a16:rowId xmlns:a16="http://schemas.microsoft.com/office/drawing/2014/main" val="10002"/>
                  </a:ext>
                </a:extLst>
              </a:tr>
              <a:tr h="554383">
                <a:tc>
                  <a:txBody>
                    <a:bodyPr/>
                    <a:lstStyle/>
                    <a:p>
                      <a:pPr algn="ct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連絡先</a:t>
                      </a:r>
                    </a:p>
                  </a:txBody>
                  <a:tcPr anchor="ctr">
                    <a:solidFill>
                      <a:schemeClr val="accent6">
                        <a:lumMod val="20000"/>
                        <a:lumOff val="80000"/>
                      </a:schemeClr>
                    </a:solidFill>
                  </a:tcPr>
                </a:tc>
                <a:tc gridSpan="2">
                  <a:txBody>
                    <a:bodyPr/>
                    <a:lstStyle/>
                    <a:p>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TEL</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baseline="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400">
                          <a:latin typeface="メイリオ" panose="020B0604030504040204" pitchFamily="50" charset="-128"/>
                          <a:ea typeface="メイリオ" panose="020B0604030504040204" pitchFamily="50" charset="-128"/>
                          <a:cs typeface="メイリオ" panose="020B0604030504040204" pitchFamily="50" charset="-128"/>
                        </a:rPr>
                        <a:t>FAX</a:t>
                      </a:r>
                      <a:endParaRPr kumimoji="1" lang="en-US" altLang="ja-JP" sz="7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E-mail</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a:p>
                  </a:txBody>
                  <a:tcPr/>
                </a:tc>
                <a:extLst>
                  <a:ext uri="{0D108BD9-81ED-4DB2-BD59-A6C34878D82A}">
                    <a16:rowId xmlns:a16="http://schemas.microsoft.com/office/drawing/2014/main" val="10003"/>
                  </a:ext>
                </a:extLst>
              </a:tr>
              <a:tr h="466849">
                <a:tc>
                  <a:txBody>
                    <a:bodyPr/>
                    <a:lstStyle/>
                    <a:p>
                      <a:pPr algn="ct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職　業</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20000"/>
                        <a:lumOff val="80000"/>
                      </a:schemeClr>
                    </a:solidFill>
                  </a:tcPr>
                </a:tc>
                <a:tc gridSpan="2">
                  <a:txBody>
                    <a:bodyPr/>
                    <a:lstStyle/>
                    <a:p>
                      <a:pPr algn="ct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会社員　・　自営業　・　公務員　・　学生　・　主婦　・　その他</a:t>
                      </a:r>
                    </a:p>
                  </a:txBody>
                  <a:tcPr anchor="ctr"/>
                </a:tc>
                <a:tc hMerge="1">
                  <a:txBody>
                    <a:bodyPr/>
                    <a:lstStyle/>
                    <a:p>
                      <a:endParaRPr kumimoji="1" lang="ja-JP" altLang="en-US"/>
                    </a:p>
                  </a:txBody>
                  <a:tcPr/>
                </a:tc>
                <a:extLst>
                  <a:ext uri="{0D108BD9-81ED-4DB2-BD59-A6C34878D82A}">
                    <a16:rowId xmlns:a16="http://schemas.microsoft.com/office/drawing/2014/main" val="10004"/>
                  </a:ext>
                </a:extLst>
              </a:tr>
              <a:tr h="764911">
                <a:tc>
                  <a:txBody>
                    <a:bodyPr/>
                    <a:lstStyle/>
                    <a:p>
                      <a:pPr algn="ct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備　考</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（主催者への連絡事項）</a:t>
                      </a:r>
                    </a:p>
                  </a:txBody>
                  <a:tcPr anchor="ctr">
                    <a:solidFill>
                      <a:schemeClr val="accent6">
                        <a:lumMod val="20000"/>
                        <a:lumOff val="80000"/>
                      </a:schemeClr>
                    </a:solidFill>
                  </a:tcPr>
                </a:tc>
                <a:tc gridSpan="2">
                  <a:txBody>
                    <a:bodyPr/>
                    <a:lstStyle/>
                    <a:p>
                      <a:endParaRPr kumimoji="1" lang="en-US" altLang="ja-JP" sz="1600" dirty="0"/>
                    </a:p>
                  </a:txBody>
                  <a:tcPr/>
                </a:tc>
                <a:tc hMerge="1">
                  <a:txBody>
                    <a:bodyPr/>
                    <a:lstStyle/>
                    <a:p>
                      <a:endParaRPr kumimoji="1" lang="ja-JP" altLang="en-US"/>
                    </a:p>
                  </a:txBody>
                  <a:tcPr/>
                </a:tc>
                <a:extLst>
                  <a:ext uri="{0D108BD9-81ED-4DB2-BD59-A6C34878D82A}">
                    <a16:rowId xmlns:a16="http://schemas.microsoft.com/office/drawing/2014/main" val="10005"/>
                  </a:ext>
                </a:extLst>
              </a:tr>
            </a:tbl>
          </a:graphicData>
        </a:graphic>
      </p:graphicFrame>
      <p:sp>
        <p:nvSpPr>
          <p:cNvPr id="1138" name="テキスト ボックス 19"/>
          <p:cNvSpPr txBox="1"/>
          <p:nvPr/>
        </p:nvSpPr>
        <p:spPr>
          <a:xfrm>
            <a:off x="256278" y="6300000"/>
            <a:ext cx="6345446" cy="261610"/>
          </a:xfrm>
          <a:prstGeom prst="rect">
            <a:avLst/>
          </a:prstGeom>
          <a:noFill/>
          <a:ln>
            <a:solidFill>
              <a:schemeClr val="accent1"/>
            </a:solidFill>
          </a:ln>
        </p:spPr>
        <p:txBody>
          <a:bodyPr wrap="square" rtlCol="0" anchor="ctr">
            <a:spAutoFit/>
          </a:bodyPr>
          <a:lstStyle/>
          <a:p>
            <a:pPr algn="ct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記載された個人情報は、手話教室実施のためにのみ使用し、その他の目的には使用いたしません。</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39" name="テキスト ボックス 20"/>
          <p:cNvSpPr txBox="1"/>
          <p:nvPr/>
        </p:nvSpPr>
        <p:spPr>
          <a:xfrm>
            <a:off x="274321" y="7005935"/>
            <a:ext cx="1909936" cy="276999"/>
          </a:xfrm>
          <a:prstGeom prst="rect">
            <a:avLst/>
          </a:prstGeom>
          <a:gradFill>
            <a:gsLst>
              <a:gs pos="0">
                <a:schemeClr val="accent4">
                  <a:lumMod val="60000"/>
                  <a:lumOff val="40000"/>
                </a:schemeClr>
              </a:gs>
              <a:gs pos="50000">
                <a:schemeClr val="accent4">
                  <a:lumMod val="40000"/>
                  <a:lumOff val="60000"/>
                </a:schemeClr>
              </a:gs>
              <a:gs pos="100000">
                <a:schemeClr val="accent4">
                  <a:lumMod val="20000"/>
                  <a:lumOff val="80000"/>
                </a:schemeClr>
              </a:gs>
            </a:gsLst>
            <a:lin ang="16200000" scaled="0"/>
            <a:tileRect/>
          </a:gradFill>
          <a:ln>
            <a:noFill/>
          </a:ln>
        </p:spPr>
        <p:style>
          <a:lnRef idx="1">
            <a:schemeClr val="accent2"/>
          </a:lnRef>
          <a:fillRef idx="2">
            <a:schemeClr val="accent2"/>
          </a:fillRef>
          <a:effectRef idx="1">
            <a:schemeClr val="accent2"/>
          </a:effectRef>
          <a:fontRef idx="minor">
            <a:schemeClr val="dk1"/>
          </a:fontRef>
        </p:style>
        <p:txBody>
          <a:bodyPr wrap="square" rtlCol="0" anchor="ctr">
            <a:spAutoFit/>
          </a:bodyPr>
          <a:lstStyle/>
          <a:p>
            <a:pPr algn="ct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申込み先・お問合せ先</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40" name="テキスト ボックス 21"/>
          <p:cNvSpPr txBox="1"/>
          <p:nvPr/>
        </p:nvSpPr>
        <p:spPr>
          <a:xfrm>
            <a:off x="301383" y="7455211"/>
            <a:ext cx="4969945" cy="799326"/>
          </a:xfrm>
          <a:prstGeom prst="rect">
            <a:avLst/>
          </a:prstGeom>
          <a:noFill/>
        </p:spPr>
        <p:txBody>
          <a:bodyPr wrap="square" rtlCol="0" anchor="ctr">
            <a:spAutoFit/>
          </a:bodyPr>
          <a:lstStyle/>
          <a:p>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【鹿角</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会場</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定員になり次第締切</a:t>
            </a:r>
            <a:endParaRPr lang="en-US" altLang="ja-JP" sz="1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北秋田地域振興局　大館福祉環境部　企画福祉課</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TEL 0186-52-3955</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FAX 0186-52-3911</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41" name="テキスト ボックス 30"/>
          <p:cNvSpPr txBox="1"/>
          <p:nvPr/>
        </p:nvSpPr>
        <p:spPr>
          <a:xfrm>
            <a:off x="256278" y="6614860"/>
            <a:ext cx="5688089" cy="260717"/>
          </a:xfrm>
          <a:prstGeom prst="rect">
            <a:avLst/>
          </a:prstGeom>
          <a:noFill/>
          <a:ln>
            <a:solidFill>
              <a:schemeClr val="accent1"/>
            </a:solidFill>
          </a:ln>
        </p:spPr>
        <p:txBody>
          <a:bodyPr wrap="square" rtlCol="0" anchor="ctr">
            <a:spAutoFit/>
          </a:bodyPr>
          <a:lstStyle/>
          <a:p>
            <a:pPr algn="ct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新型コロナウイルス感染症の発生状況により、手話教室を中止する場合があります。</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9680290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3018</TotalTime>
  <Words>449</Words>
  <Application>Microsoft Office PowerPoint</Application>
  <PresentationFormat>画面に合わせる (4:3)</PresentationFormat>
  <Paragraphs>71</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ＤＦ特太ゴシック体</vt:lpstr>
      <vt:lpstr>HGP創英角ﾎﾟｯﾌﾟ体</vt:lpstr>
      <vt:lpstr>HG丸ｺﾞｼｯｸM-PRO</vt:lpstr>
      <vt:lpstr>メイリオ</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高杉　賢吾</dc:creator>
  <cp:lastModifiedBy>佐々木　真於登</cp:lastModifiedBy>
  <cp:revision>328</cp:revision>
  <cp:lastPrinted>2017-11-02T08:13:59Z</cp:lastPrinted>
  <dcterms:created xsi:type="dcterms:W3CDTF">2014-01-16T02:27:23Z</dcterms:created>
  <dcterms:modified xsi:type="dcterms:W3CDTF">2023-09-22T02:35:52Z</dcterms:modified>
</cp:coreProperties>
</file>