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D9"/>
    <a:srgbClr val="FEFBC6"/>
    <a:srgbClr val="FFFEC2"/>
    <a:srgbClr val="DCFF97"/>
    <a:srgbClr val="D8FF8B"/>
    <a:srgbClr val="FFD685"/>
    <a:srgbClr val="FFFF99"/>
    <a:srgbClr val="FFCC66"/>
    <a:srgbClr val="FFFF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rgbClr val="00000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41"/>
    <p:restoredTop sz="95130" autoAdjust="0"/>
  </p:normalViewPr>
  <p:slideViewPr>
    <p:cSldViewPr>
      <p:cViewPr>
        <p:scale>
          <a:sx n="75" d="100"/>
          <a:sy n="75" d="100"/>
        </p:scale>
        <p:origin x="1350" y="32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theme" Target="theme/theme1.xml" />
  <Relationship Id="rId3" Type="http://schemas.openxmlformats.org/officeDocument/2006/relationships/slide" Target="slides/slide2.xml" />
  <Relationship Id="rId7" Type="http://schemas.openxmlformats.org/officeDocument/2006/relationships/viewProps" Target="view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presProps" Target="presProps.xml" />
  <Relationship Id="rId5" Type="http://schemas.openxmlformats.org/officeDocument/2006/relationships/handoutMaster" Target="handoutMasters/handoutMaster1.xml" />
  <Relationship Id="rId4" Type="http://schemas.openxmlformats.org/officeDocument/2006/relationships/notesMaster" Target="notesMasters/notesMaster1.xml" />
  <Relationship Id="rId9" Type="http://schemas.openxmlformats.org/officeDocument/2006/relationships/tableStyles" Target="tableStyle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7" name="ヘッダー プレースホルダー 1"/>
          <p:cNvSpPr>
            <a:spLocks noGrp="1"/>
          </p:cNvSpPr>
          <p:nvPr>
            <p:ph type="hdr" sz="quarter"/>
          </p:nvPr>
        </p:nvSpPr>
        <p:spPr>
          <a:xfrm>
            <a:off x="4" y="9"/>
            <a:ext cx="2971431" cy="457780"/>
          </a:xfrm>
          <a:prstGeom prst="rect">
            <a:avLst/>
          </a:prstGeom>
        </p:spPr>
        <p:txBody>
          <a:bodyPr vert="horz" lIns="89667" tIns="44835" rIns="89667" bIns="44835" rtlCol="0"/>
          <a:lstStyle>
            <a:lvl1pPr algn="l">
              <a:defRPr sz="1100"/>
            </a:lvl1pPr>
          </a:lstStyle>
          <a:p>
            <a:endParaRPr kumimoji="1" lang="ja-JP" altLang="en-US"/>
          </a:p>
        </p:txBody>
      </p:sp>
      <p:sp>
        <p:nvSpPr>
          <p:cNvPr id="1108" name="日付プレースホルダー 2"/>
          <p:cNvSpPr>
            <a:spLocks noGrp="1"/>
          </p:cNvSpPr>
          <p:nvPr>
            <p:ph type="dt" sz="quarter" idx="1"/>
          </p:nvPr>
        </p:nvSpPr>
        <p:spPr>
          <a:xfrm>
            <a:off x="3884992" y="9"/>
            <a:ext cx="2971431" cy="457780"/>
          </a:xfrm>
          <a:prstGeom prst="rect">
            <a:avLst/>
          </a:prstGeom>
        </p:spPr>
        <p:txBody>
          <a:bodyPr vert="horz" lIns="89667" tIns="44835" rIns="89667" bIns="44835" rtlCol="0"/>
          <a:lstStyle>
            <a:lvl1pPr algn="r">
              <a:defRPr sz="1100"/>
            </a:lvl1pPr>
          </a:lstStyle>
          <a:p>
            <a:fld id="{133FA45C-481A-4715-B502-91C417C61F01}" type="datetimeFigureOut">
              <a:rPr kumimoji="1" lang="ja-JP" altLang="en-US" smtClean="0"/>
              <a:t>2024/10/18</a:t>
            </a:fld>
            <a:endParaRPr kumimoji="1" lang="ja-JP" altLang="en-US"/>
          </a:p>
        </p:txBody>
      </p:sp>
      <p:sp>
        <p:nvSpPr>
          <p:cNvPr id="1109" name="フッター プレースホルダー 3"/>
          <p:cNvSpPr>
            <a:spLocks noGrp="1"/>
          </p:cNvSpPr>
          <p:nvPr>
            <p:ph type="ftr" sz="quarter" idx="2"/>
          </p:nvPr>
        </p:nvSpPr>
        <p:spPr>
          <a:xfrm>
            <a:off x="4" y="8684778"/>
            <a:ext cx="2971431" cy="457780"/>
          </a:xfrm>
          <a:prstGeom prst="rect">
            <a:avLst/>
          </a:prstGeom>
        </p:spPr>
        <p:txBody>
          <a:bodyPr vert="horz" lIns="89667" tIns="44835" rIns="89667" bIns="44835" rtlCol="0" anchor="b"/>
          <a:lstStyle>
            <a:lvl1pPr algn="l">
              <a:defRPr sz="1100"/>
            </a:lvl1pPr>
          </a:lstStyle>
          <a:p>
            <a:endParaRPr kumimoji="1" lang="ja-JP" altLang="en-US"/>
          </a:p>
        </p:txBody>
      </p:sp>
      <p:sp>
        <p:nvSpPr>
          <p:cNvPr id="1110" name="スライド番号プレースホルダー 4"/>
          <p:cNvSpPr>
            <a:spLocks noGrp="1"/>
          </p:cNvSpPr>
          <p:nvPr>
            <p:ph type="sldNum" sz="quarter" idx="3"/>
          </p:nvPr>
        </p:nvSpPr>
        <p:spPr>
          <a:xfrm>
            <a:off x="3884992" y="8684778"/>
            <a:ext cx="2971431" cy="457780"/>
          </a:xfrm>
          <a:prstGeom prst="rect">
            <a:avLst/>
          </a:prstGeom>
        </p:spPr>
        <p:txBody>
          <a:bodyPr vert="horz" lIns="89667" tIns="44835" rIns="89667" bIns="44835" rtlCol="0" anchor="b"/>
          <a:lstStyle>
            <a:lvl1pPr algn="r">
              <a:defRPr sz="1100"/>
            </a:lvl1pPr>
          </a:lstStyle>
          <a:p>
            <a:fld id="{B67F7EBA-D702-451A-92BD-0F0FEC612DD0}" type="slidenum">
              <a:rPr kumimoji="1" lang="ja-JP" altLang="en-US" smtClean="0"/>
              <a:t>‹#›</a:t>
            </a:fld>
            <a:endParaRPr kumimoji="1" lang="ja-JP" altLang="en-US"/>
          </a:p>
        </p:txBody>
      </p:sp>
    </p:spTree>
    <p:extLst>
      <p:ext uri="{BB962C8B-B14F-4D97-AF65-F5344CB8AC3E}">
        <p14:creationId xmlns:p14="http://schemas.microsoft.com/office/powerpoint/2010/main" val="3961012582"/>
      </p:ext>
    </p:extLst>
  </p:cSld>
  <p:clrMap bg1="lt1" tx1="dk1" bg2="lt2" tx2="dk2" accent1="accent1" accent2="accent2" accent3="accent3" accent4="accent4" accent5="accent5" accent6="accent6" hlink="hlink" folHlink="folHlink"/>
  <p:hf sldNum="0" hdr="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4" y="9"/>
            <a:ext cx="2971431" cy="457780"/>
          </a:xfrm>
          <a:prstGeom prst="rect">
            <a:avLst/>
          </a:prstGeom>
        </p:spPr>
        <p:txBody>
          <a:bodyPr vert="horz" lIns="89667" tIns="44835" rIns="89667" bIns="44835" rtlCol="0"/>
          <a:lstStyle>
            <a:lvl1pPr algn="l">
              <a:defRPr sz="1100"/>
            </a:lvl1pPr>
          </a:lstStyle>
          <a:p>
            <a:endParaRPr kumimoji="1" lang="ja-JP" altLang="en-US"/>
          </a:p>
        </p:txBody>
      </p:sp>
      <p:sp>
        <p:nvSpPr>
          <p:cNvPr id="1101" name="日付プレースホルダー 2"/>
          <p:cNvSpPr>
            <a:spLocks noGrp="1"/>
          </p:cNvSpPr>
          <p:nvPr>
            <p:ph type="dt" idx="1"/>
          </p:nvPr>
        </p:nvSpPr>
        <p:spPr>
          <a:xfrm>
            <a:off x="3884992" y="9"/>
            <a:ext cx="2971431" cy="457780"/>
          </a:xfrm>
          <a:prstGeom prst="rect">
            <a:avLst/>
          </a:prstGeom>
        </p:spPr>
        <p:txBody>
          <a:bodyPr vert="horz" lIns="89667" tIns="44835" rIns="89667" bIns="44835" rtlCol="0"/>
          <a:lstStyle>
            <a:lvl1pPr algn="r">
              <a:defRPr sz="1100"/>
            </a:lvl1pPr>
          </a:lstStyle>
          <a:p>
            <a:fld id="{E2C71D6E-8036-4290-A226-00EC66520AC3}" type="datetimeFigureOut">
              <a:rPr kumimoji="1" lang="ja-JP" altLang="en-US" smtClean="0"/>
              <a:t>2024/10/18</a:t>
            </a:fld>
            <a:endParaRPr kumimoji="1" lang="ja-JP" altLang="en-US"/>
          </a:p>
        </p:txBody>
      </p:sp>
      <p:sp>
        <p:nvSpPr>
          <p:cNvPr id="1102" name="スライド イメージ プレースホルダー 3"/>
          <p:cNvSpPr>
            <a:spLocks noGrp="1" noRot="1" noChangeAspect="1"/>
          </p:cNvSpPr>
          <p:nvPr>
            <p:ph type="sldImg" idx="2"/>
          </p:nvPr>
        </p:nvSpPr>
        <p:spPr>
          <a:xfrm>
            <a:off x="2145309" y="687088"/>
            <a:ext cx="2567382" cy="3426609"/>
          </a:xfrm>
          <a:prstGeom prst="rect">
            <a:avLst/>
          </a:prstGeom>
          <a:noFill/>
          <a:ln w="12700">
            <a:solidFill>
              <a:prstClr val="black"/>
            </a:solidFill>
          </a:ln>
        </p:spPr>
        <p:txBody>
          <a:bodyPr vert="horz" lIns="89667" tIns="44835" rIns="89667" bIns="44835" rtlCol="0" anchor="ctr"/>
          <a:lstStyle/>
          <a:p>
            <a:endParaRPr lang="ja-JP" altLang="en-US"/>
          </a:p>
        </p:txBody>
      </p:sp>
      <p:sp>
        <p:nvSpPr>
          <p:cNvPr id="1103" name="ノート プレースホルダー 4"/>
          <p:cNvSpPr>
            <a:spLocks noGrp="1"/>
          </p:cNvSpPr>
          <p:nvPr>
            <p:ph type="body" sz="quarter" idx="3"/>
          </p:nvPr>
        </p:nvSpPr>
        <p:spPr>
          <a:xfrm>
            <a:off x="685968" y="4343116"/>
            <a:ext cx="5486084" cy="4115669"/>
          </a:xfrm>
          <a:prstGeom prst="rect">
            <a:avLst/>
          </a:prstGeom>
        </p:spPr>
        <p:txBody>
          <a:bodyPr vert="horz" lIns="89667" tIns="44835" rIns="89667"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4" y="8684778"/>
            <a:ext cx="2971431" cy="457780"/>
          </a:xfrm>
          <a:prstGeom prst="rect">
            <a:avLst/>
          </a:prstGeom>
        </p:spPr>
        <p:txBody>
          <a:bodyPr vert="horz" lIns="89667" tIns="44835" rIns="89667" bIns="44835" rtlCol="0" anchor="b"/>
          <a:lstStyle>
            <a:lvl1pPr algn="l">
              <a:defRPr sz="1100"/>
            </a:lvl1pPr>
          </a:lstStyle>
          <a:p>
            <a:endParaRPr kumimoji="1" lang="ja-JP" altLang="en-US"/>
          </a:p>
        </p:txBody>
      </p:sp>
      <p:sp>
        <p:nvSpPr>
          <p:cNvPr id="1105" name="スライド番号プレースホルダー 6"/>
          <p:cNvSpPr>
            <a:spLocks noGrp="1"/>
          </p:cNvSpPr>
          <p:nvPr>
            <p:ph type="sldNum" sz="quarter" idx="5"/>
          </p:nvPr>
        </p:nvSpPr>
        <p:spPr>
          <a:xfrm>
            <a:off x="3884992" y="8684778"/>
            <a:ext cx="2971431" cy="457780"/>
          </a:xfrm>
          <a:prstGeom prst="rect">
            <a:avLst/>
          </a:prstGeom>
        </p:spPr>
        <p:txBody>
          <a:bodyPr vert="horz" lIns="89667" tIns="44835" rIns="89667" bIns="44835" rtlCol="0" anchor="b"/>
          <a:lstStyle>
            <a:lvl1pPr algn="r">
              <a:defRPr sz="1100"/>
            </a:lvl1pPr>
          </a:lstStyle>
          <a:p>
            <a:fld id="{F75FF635-1B69-47F2-A443-B4495DE501B5}" type="slidenum">
              <a:rPr kumimoji="1" lang="ja-JP" altLang="en-US" smtClean="0"/>
              <a:t>‹#›</a:t>
            </a:fld>
            <a:endParaRPr kumimoji="1" lang="ja-JP" altLang="en-US"/>
          </a:p>
        </p:txBody>
      </p:sp>
    </p:spTree>
    <p:extLst>
      <p:ext uri="{BB962C8B-B14F-4D97-AF65-F5344CB8AC3E}">
        <p14:creationId xmlns:p14="http://schemas.microsoft.com/office/powerpoint/2010/main" val="380565479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スライド イメージ プレースホルダー 1"/>
          <p:cNvSpPr>
            <a:spLocks noGrp="1" noRot="1" noChangeAspect="1"/>
          </p:cNvSpPr>
          <p:nvPr>
            <p:ph type="sldImg"/>
          </p:nvPr>
        </p:nvSpPr>
        <p:spPr>
          <a:xfrm>
            <a:off x="2144713" y="687388"/>
            <a:ext cx="2568575" cy="3425825"/>
          </a:xfrm>
        </p:spPr>
      </p:sp>
      <p:sp>
        <p:nvSpPr>
          <p:cNvPr id="114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862553904"/>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4972050" y="366185"/>
            <a:ext cx="1543050" cy="7802033"/>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342900" y="366185"/>
            <a:ext cx="4514850" cy="780203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fld id="{E90ED720-0104-4369-84BC-D37694168613}" type="datetimeFigureOut">
              <a:rPr kumimoji="1" lang="ja-JP" altLang="en-US" smtClean="0"/>
              <a:t>2024/10/18</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2024/10/18</a:t>
            </a:fld>
            <a:endParaRPr kumimoji="1" lang="ja-JP" altLang="en-US"/>
          </a:p>
        </p:txBody>
      </p:sp>
      <p:sp>
        <p:nvSpPr>
          <p:cNvPr id="1028"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8" Type="http://schemas.openxmlformats.org/officeDocument/2006/relationships/image" Target="../media/image6.png" />
  <Relationship Id="rId13" Type="http://schemas.openxmlformats.org/officeDocument/2006/relationships/image" Target="../media/image11.png" />
  <Relationship Id="rId18" Type="http://schemas.openxmlformats.org/officeDocument/2006/relationships/image" Target="../media/image16.png" />
  <Relationship Id="rId3" Type="http://schemas.openxmlformats.org/officeDocument/2006/relationships/image" Target="../media/image1.png" />
  <Relationship Id="rId7" Type="http://schemas.openxmlformats.org/officeDocument/2006/relationships/image" Target="../media/image5.png" />
  <Relationship Id="rId12" Type="http://schemas.openxmlformats.org/officeDocument/2006/relationships/image" Target="../media/image10.png" />
  <Relationship Id="rId17" Type="http://schemas.openxmlformats.org/officeDocument/2006/relationships/image" Target="../media/image15.png" />
  <Relationship Id="rId2" Type="http://schemas.openxmlformats.org/officeDocument/2006/relationships/notesSlide" Target="../notesSlides/notesSlide1.xml" />
  <Relationship Id="rId16" Type="http://schemas.openxmlformats.org/officeDocument/2006/relationships/image" Target="../media/image14.png" />
  <Relationship Id="rId20" Type="http://schemas.openxmlformats.org/officeDocument/2006/relationships/image" Target="../media/image18.png" />
  <Relationship Id="rId1" Type="http://schemas.openxmlformats.org/officeDocument/2006/relationships/slideLayout" Target="../slideLayouts/slideLayout1.xml" />
  <Relationship Id="rId6" Type="http://schemas.openxmlformats.org/officeDocument/2006/relationships/image" Target="../media/image4.png" />
  <Relationship Id="rId11" Type="http://schemas.openxmlformats.org/officeDocument/2006/relationships/image" Target="../media/image9.png" />
  <Relationship Id="rId5" Type="http://schemas.openxmlformats.org/officeDocument/2006/relationships/image" Target="../media/image3.png" />
  <Relationship Id="rId15" Type="http://schemas.openxmlformats.org/officeDocument/2006/relationships/image" Target="../media/image13.png" />
  <Relationship Id="rId10" Type="http://schemas.openxmlformats.org/officeDocument/2006/relationships/image" Target="../media/image8.png" />
  <Relationship Id="rId19" Type="http://schemas.openxmlformats.org/officeDocument/2006/relationships/image" Target="../media/image17.jpeg" />
  <Relationship Id="rId4" Type="http://schemas.openxmlformats.org/officeDocument/2006/relationships/image" Target="../media/image2.png" />
  <Relationship Id="rId9" Type="http://schemas.openxmlformats.org/officeDocument/2006/relationships/image" Target="../media/image7.png" />
  <Relationship Id="rId14" Type="http://schemas.openxmlformats.org/officeDocument/2006/relationships/image" Target="../media/image12.png" />
</Relationships>
</file>

<file path=ppt/slides/_rels/slide2.xml.rels>&#65279;<?xml version="1.0" encoding="utf-8" standalone="yes"?>
<Relationships xmlns="http://schemas.openxmlformats.org/package/2006/relationships">
  <Relationship Id="rId2" Type="http://schemas.openxmlformats.org/officeDocument/2006/relationships/image" Target="../media/image19.png" />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2" name="正方形/長方形 3"/>
          <p:cNvSpPr/>
          <p:nvPr/>
        </p:nvSpPr>
        <p:spPr>
          <a:xfrm>
            <a:off x="408565" y="5075"/>
            <a:ext cx="5996449" cy="4307979"/>
          </a:xfrm>
          <a:prstGeom prst="rect">
            <a:avLst/>
          </a:prstGeom>
          <a:gradFill>
            <a:gsLst>
              <a:gs pos="0">
                <a:schemeClr val="accent4">
                  <a:lumMod val="40000"/>
                  <a:lumOff val="60000"/>
                </a:schemeClr>
              </a:gs>
              <a:gs pos="34000">
                <a:schemeClr val="accent6">
                  <a:lumMod val="40000"/>
                  <a:lumOff val="60000"/>
                </a:schemeClr>
              </a:gs>
              <a:gs pos="66000">
                <a:srgbClr val="FEFBC6"/>
              </a:gs>
              <a:gs pos="100000">
                <a:srgbClr val="FFD9D9"/>
              </a:gs>
            </a:gsLst>
            <a:lin ang="5400000" scaled="0"/>
            <a:tileRect/>
          </a:gradFill>
          <a:ln w="15875">
            <a:noFill/>
          </a:ln>
          <a:effectLst/>
        </p:spPr>
        <p:txBody>
          <a:bodyPr wrap="square" lIns="91440" tIns="45720" rIns="91440" bIns="45720">
            <a:spAutoFit/>
          </a:bodyPr>
          <a:lstStyle/>
          <a:p>
            <a:pPr algn="ctr"/>
            <a:endParaRPr lang="en-US" altLang="ja-JP" sz="2400" b="1" cap="none" spc="0" dirty="0">
              <a:ln w="25400">
                <a:solidFill>
                  <a:schemeClr val="accent6">
                    <a:lumMod val="75000"/>
                  </a:schemeClr>
                </a:solidFill>
              </a:ln>
              <a:solidFill>
                <a:srgbClr val="FFFF00"/>
              </a:solidFill>
              <a:effectLst>
                <a:glow rad="101600">
                  <a:schemeClr val="accent2">
                    <a:satMod val="175000"/>
                    <a:alpha val="40000"/>
                  </a:schemeClr>
                </a:glow>
              </a:effectLst>
              <a:latin typeface="HGP創英角ﾎﾟｯﾌﾟ体" panose="040B0A00000000000000" pitchFamily="50" charset="-128"/>
              <a:ea typeface="HGP創英角ﾎﾟｯﾌﾟ体" panose="040B0A00000000000000" pitchFamily="50" charset="-128"/>
            </a:endParaRPr>
          </a:p>
          <a:p>
            <a:pPr algn="ctr"/>
            <a:r>
              <a:rPr lang="ja-JP" altLang="en-US" sz="3200" b="1" cap="none" spc="0" dirty="0">
                <a:ln w="25400">
                  <a:solidFill>
                    <a:srgbClr val="FF0066"/>
                  </a:solidFill>
                </a:ln>
                <a:solidFill>
                  <a:schemeClr val="bg1"/>
                </a:solidFill>
                <a:effectLst>
                  <a:glow rad="101600">
                    <a:schemeClr val="accent2">
                      <a:satMod val="175000"/>
                      <a:alpha val="40000"/>
                    </a:schemeClr>
                  </a:glow>
                </a:effectLst>
                <a:latin typeface="HGP創英角ﾎﾟｯﾌﾟ体" panose="040B0A00000000000000" pitchFamily="50" charset="-128"/>
                <a:ea typeface="HGP創英角ﾎﾟｯﾌﾟ体" panose="040B0A00000000000000" pitchFamily="50" charset="-128"/>
              </a:rPr>
              <a:t>　　</a:t>
            </a:r>
            <a:endParaRPr lang="en-US" altLang="ja-JP" sz="3200" b="1" dirty="0">
              <a:ln w="25400">
                <a:solidFill>
                  <a:srgbClr val="FF0066"/>
                </a:solidFill>
              </a:ln>
              <a:solidFill>
                <a:schemeClr val="bg1"/>
              </a:solidFill>
              <a:effectLst>
                <a:glow rad="101600">
                  <a:schemeClr val="accent2">
                    <a:satMod val="175000"/>
                    <a:alpha val="40000"/>
                  </a:schemeClr>
                </a:glow>
              </a:effectLst>
              <a:latin typeface="HGP創英角ﾎﾟｯﾌﾟ体" panose="040B0A00000000000000" pitchFamily="50" charset="-128"/>
              <a:ea typeface="HGP創英角ﾎﾟｯﾌﾟ体" panose="040B0A00000000000000" pitchFamily="50" charset="-128"/>
            </a:endParaRPr>
          </a:p>
          <a:p>
            <a:pPr algn="ctr"/>
            <a:endParaRPr lang="en-US" altLang="ja-JP" sz="2000" b="1" cap="none" spc="0" dirty="0">
              <a:ln w="25400">
                <a:solidFill>
                  <a:srgbClr val="FF0066"/>
                </a:solidFill>
              </a:ln>
              <a:solidFill>
                <a:schemeClr val="bg1"/>
              </a:solidFill>
              <a:effectLst>
                <a:glow rad="101600">
                  <a:schemeClr val="accent2">
                    <a:satMod val="175000"/>
                    <a:alpha val="40000"/>
                  </a:schemeClr>
                </a:glow>
              </a:effectLst>
              <a:latin typeface="HGP創英角ﾎﾟｯﾌﾟ体" panose="040B0A00000000000000" pitchFamily="50" charset="-128"/>
              <a:ea typeface="HGP創英角ﾎﾟｯﾌﾟ体" panose="040B0A00000000000000" pitchFamily="50" charset="-128"/>
            </a:endParaRPr>
          </a:p>
          <a:p>
            <a:pPr algn="ctr"/>
            <a:endParaRPr lang="en-US" altLang="ja-JP" sz="3800" b="1" cap="none" spc="0" dirty="0">
              <a:ln w="25400">
                <a:solidFill>
                  <a:srgbClr val="FF0066"/>
                </a:solidFill>
              </a:ln>
              <a:solidFill>
                <a:schemeClr val="bg1"/>
              </a:solidFill>
              <a:effectLst>
                <a:glow rad="101600">
                  <a:schemeClr val="accent2">
                    <a:satMod val="175000"/>
                    <a:alpha val="40000"/>
                  </a:schemeClr>
                </a:glow>
              </a:effectLst>
              <a:latin typeface="あずきフォントP" panose="02000600000000000000" pitchFamily="2" charset="-128"/>
              <a:ea typeface="あずきフォントP" panose="02000600000000000000" pitchFamily="2" charset="-128"/>
              <a:cs typeface="メイリオ" panose="020B0604030504040204" pitchFamily="50" charset="-128"/>
            </a:endParaRPr>
          </a:p>
          <a:p>
            <a:pPr algn="ctr"/>
            <a:r>
              <a:rPr lang="ja-JP" altLang="en-US" sz="3800" b="1" cap="none" spc="0" dirty="0">
                <a:ln w="25400">
                  <a:solidFill>
                    <a:srgbClr val="FF0066"/>
                  </a:solidFill>
                </a:ln>
                <a:solidFill>
                  <a:schemeClr val="bg1"/>
                </a:solidFill>
                <a:effectLst>
                  <a:glow rad="101600">
                    <a:schemeClr val="accent2">
                      <a:satMod val="175000"/>
                      <a:alpha val="40000"/>
                    </a:schemeClr>
                  </a:glow>
                </a:effectLst>
                <a:latin typeface="AR P丸ゴシック体E"/>
                <a:ea typeface="AR P丸ゴシック体E"/>
                <a:cs typeface="メイリオ" panose="020B0604030504040204" pitchFamily="50" charset="-128"/>
              </a:rPr>
              <a:t>手話教室の</a:t>
            </a:r>
            <a:r>
              <a:rPr lang="ja-JP" altLang="en-US" sz="3800" b="1" cap="none" spc="0" dirty="0" err="1">
                <a:ln w="25400">
                  <a:solidFill>
                    <a:srgbClr val="FF0066"/>
                  </a:solidFill>
                </a:ln>
                <a:solidFill>
                  <a:schemeClr val="bg1"/>
                </a:solidFill>
                <a:effectLst>
                  <a:glow rad="101600">
                    <a:schemeClr val="accent2">
                      <a:satMod val="175000"/>
                      <a:alpha val="40000"/>
                    </a:schemeClr>
                  </a:glow>
                </a:effectLst>
                <a:latin typeface="AR P丸ゴシック体E"/>
                <a:ea typeface="AR P丸ゴシック体E"/>
                <a:cs typeface="メイリオ" panose="020B0604030504040204" pitchFamily="50" charset="-128"/>
              </a:rPr>
              <a:t>ご</a:t>
            </a:r>
            <a:r>
              <a:rPr lang="ja-JP" altLang="en-US" sz="3800" b="1" cap="none" spc="0" dirty="0">
                <a:ln w="25400">
                  <a:solidFill>
                    <a:srgbClr val="FF0066"/>
                  </a:solidFill>
                </a:ln>
                <a:solidFill>
                  <a:schemeClr val="bg1"/>
                </a:solidFill>
                <a:effectLst>
                  <a:glow rad="101600">
                    <a:schemeClr val="accent2">
                      <a:satMod val="175000"/>
                      <a:alpha val="40000"/>
                    </a:schemeClr>
                  </a:glow>
                </a:effectLst>
                <a:latin typeface="AR P丸ゴシック体E"/>
                <a:ea typeface="AR P丸ゴシック体E"/>
                <a:cs typeface="メイリオ" panose="020B0604030504040204" pitchFamily="50" charset="-128"/>
              </a:rPr>
              <a:t>あんない</a:t>
            </a:r>
            <a:endParaRPr lang="en-US" altLang="ja-JP" sz="3800" b="1" cap="none" spc="0" dirty="0">
              <a:ln w="25400">
                <a:solidFill>
                  <a:srgbClr val="FF0066"/>
                </a:solidFill>
              </a:ln>
              <a:solidFill>
                <a:schemeClr val="bg1"/>
              </a:solidFill>
              <a:effectLst>
                <a:glow rad="101600">
                  <a:schemeClr val="accent2">
                    <a:satMod val="175000"/>
                    <a:alpha val="40000"/>
                  </a:schemeClr>
                </a:glow>
              </a:effectLst>
              <a:latin typeface="AR P丸ゴシック体E"/>
              <a:ea typeface="AR P丸ゴシック体E"/>
              <a:cs typeface="メイリオ" panose="020B0604030504040204" pitchFamily="50" charset="-128"/>
            </a:endParaRPr>
          </a:p>
          <a:p>
            <a:pPr algn="ctr"/>
            <a:endParaRPr lang="en-US" altLang="ja-JP" sz="900" b="1" dirty="0">
              <a:ln w="25400">
                <a:noFill/>
              </a:ln>
              <a:effectLst/>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b="1" dirty="0">
              <a:ln w="25400">
                <a:noFill/>
              </a:ln>
              <a:effectLst/>
              <a:latin typeface="あずきフォントP" panose="02000600000000000000" pitchFamily="2" charset="-128"/>
              <a:ea typeface="あずきフォントP" panose="02000600000000000000" pitchFamily="2" charset="-128"/>
              <a:cs typeface="メイリオ" panose="020B0604030504040204" pitchFamily="50" charset="-128"/>
            </a:endParaRPr>
          </a:p>
          <a:p>
            <a:pPr algn="ctr"/>
            <a:r>
              <a:rPr lang="ja-JP" altLang="en-US" b="0" dirty="0">
                <a:ln w="25400">
                  <a:noFill/>
                </a:ln>
                <a:effectLst/>
                <a:latin typeface="AR P丸ゴシック体E"/>
                <a:ea typeface="AR P丸ゴシック体E"/>
                <a:cs typeface="メイリオ" panose="020B0604030504040204" pitchFamily="50" charset="-128"/>
              </a:rPr>
              <a:t>あいさつや自己紹介など</a:t>
            </a:r>
            <a:endParaRPr lang="en-US" altLang="ja-JP" b="0" dirty="0">
              <a:ln w="25400">
                <a:noFill/>
              </a:ln>
              <a:effectLst/>
              <a:latin typeface="AR P丸ゴシック体E"/>
              <a:ea typeface="AR P丸ゴシック体E"/>
              <a:cs typeface="メイリオ" panose="020B0604030504040204" pitchFamily="50" charset="-128"/>
            </a:endParaRPr>
          </a:p>
          <a:p>
            <a:pPr algn="ctr"/>
            <a:r>
              <a:rPr lang="ja-JP" altLang="en-US" b="0" dirty="0">
                <a:ln w="25400">
                  <a:noFill/>
                </a:ln>
                <a:effectLst/>
                <a:latin typeface="AR P丸ゴシック体E"/>
                <a:ea typeface="AR P丸ゴシック体E"/>
                <a:cs typeface="メイリオ" panose="020B0604030504040204" pitchFamily="50" charset="-128"/>
              </a:rPr>
              <a:t>簡単な手話を体験してみませんか？</a:t>
            </a:r>
            <a:endParaRPr lang="en-US" altLang="ja-JP" b="0" dirty="0">
              <a:ln w="25400">
                <a:noFill/>
              </a:ln>
              <a:effectLst/>
              <a:latin typeface="AR P丸ゴシック体E"/>
              <a:ea typeface="AR P丸ゴシック体E"/>
              <a:cs typeface="メイリオ" panose="020B0604030504040204" pitchFamily="50" charset="-128"/>
            </a:endParaRPr>
          </a:p>
          <a:p>
            <a:pPr algn="ctr"/>
            <a:endParaRPr lang="en-US" altLang="ja-JP" sz="900" b="1" dirty="0">
              <a:ln w="25400">
                <a:noFill/>
              </a:ln>
              <a:effectLst/>
              <a:latin typeface="あずきフォントP" panose="02000600000000000000" pitchFamily="2" charset="-128"/>
              <a:ea typeface="あずきフォントP" panose="02000600000000000000" pitchFamily="2" charset="-128"/>
              <a:cs typeface="メイリオ" panose="020B0604030504040204" pitchFamily="50" charset="-128"/>
            </a:endParaRPr>
          </a:p>
          <a:p>
            <a:pPr algn="ctr"/>
            <a:r>
              <a:rPr lang="ja-JP" altLang="en-US" sz="1600" dirty="0">
                <a:ln w="25400">
                  <a:noFill/>
                </a:ln>
                <a:effectLst/>
                <a:latin typeface="あずきフォントP" panose="02000600000000000000" pitchFamily="2" charset="-128"/>
                <a:ea typeface="あずきフォントP" panose="02000600000000000000" pitchFamily="2" charset="-128"/>
                <a:cs typeface="メイリオ" panose="020B0604030504040204" pitchFamily="50" charset="-128"/>
              </a:rPr>
              <a:t>　　</a:t>
            </a:r>
            <a:r>
              <a:rPr lang="ja-JP" altLang="en-US" sz="1600" dirty="0" err="1">
                <a:ln w="25400">
                  <a:noFill/>
                </a:ln>
                <a:effectLst/>
                <a:latin typeface="AR P丸ゴシック体E"/>
                <a:ea typeface="AR P丸ゴシック体E"/>
                <a:cs typeface="メイリオ" panose="020B0604030504040204" pitchFamily="50" charset="-128"/>
              </a:rPr>
              <a:t>ろうの</a:t>
            </a:r>
            <a:r>
              <a:rPr lang="ja-JP" altLang="en-US" sz="1600" dirty="0">
                <a:ln w="25400">
                  <a:noFill/>
                </a:ln>
                <a:effectLst/>
                <a:latin typeface="AR P丸ゴシック体E"/>
                <a:ea typeface="AR P丸ゴシック体E"/>
                <a:cs typeface="メイリオ" panose="020B0604030504040204" pitchFamily="50" charset="-128"/>
              </a:rPr>
              <a:t>方が丁寧に手話を教えてくださいます。</a:t>
            </a:r>
            <a:endParaRPr lang="en-US" altLang="ja-JP" sz="1600" dirty="0">
              <a:ln w="25400">
                <a:noFill/>
              </a:ln>
              <a:effectLst/>
              <a:latin typeface="AR P丸ゴシック体E"/>
              <a:ea typeface="AR P丸ゴシック体E"/>
              <a:cs typeface="メイリオ" panose="020B0604030504040204" pitchFamily="50" charset="-128"/>
            </a:endParaRPr>
          </a:p>
          <a:p>
            <a:pPr algn="ctr"/>
            <a:r>
              <a:rPr lang="ja-JP" altLang="en-US" sz="2000" dirty="0">
                <a:ln w="25400">
                  <a:noFill/>
                </a:ln>
                <a:latin typeface="AR P丸ゴシック体E"/>
                <a:ea typeface="AR P丸ゴシック体E"/>
                <a:cs typeface="メイリオ" panose="020B0604030504040204" pitchFamily="50" charset="-128"/>
              </a:rPr>
              <a:t>　手話初心者の方</a:t>
            </a:r>
            <a:r>
              <a:rPr lang="ja-JP" altLang="en-US" sz="1600" dirty="0">
                <a:ln w="25400">
                  <a:noFill/>
                </a:ln>
                <a:latin typeface="AR P丸ゴシック体E"/>
                <a:ea typeface="AR P丸ゴシック体E"/>
                <a:cs typeface="メイリオ" panose="020B0604030504040204" pitchFamily="50" charset="-128"/>
              </a:rPr>
              <a:t>、是非ご参加ください。</a:t>
            </a:r>
            <a:endParaRPr lang="en-US" altLang="ja-JP" sz="1400" dirty="0">
              <a:ln w="25400">
                <a:noFill/>
              </a:ln>
              <a:latin typeface="AR P丸ゴシック体E"/>
              <a:ea typeface="AR P丸ゴシック体E"/>
              <a:cs typeface="メイリオ" panose="020B0604030504040204" pitchFamily="50" charset="-128"/>
            </a:endParaRPr>
          </a:p>
          <a:p>
            <a:pPr algn="ctr"/>
            <a:endParaRPr lang="en-US" altLang="ja-JP" sz="1400" dirty="0">
              <a:ln w="25400">
                <a:noFill/>
              </a:ln>
              <a:latin typeface="あずきフォントP" panose="02000600000000000000" pitchFamily="2" charset="-128"/>
              <a:ea typeface="あずきフォントP" panose="02000600000000000000" pitchFamily="2" charset="-128"/>
              <a:cs typeface="メイリオ" panose="020B0604030504040204" pitchFamily="50" charset="-128"/>
            </a:endParaRPr>
          </a:p>
        </p:txBody>
      </p:sp>
      <p:grpSp>
        <p:nvGrpSpPr>
          <p:cNvPr id="1113" name="グループ化 25"/>
          <p:cNvGrpSpPr/>
          <p:nvPr/>
        </p:nvGrpSpPr>
        <p:grpSpPr>
          <a:xfrm rot="845663">
            <a:off x="4795489" y="36838"/>
            <a:ext cx="1950448" cy="1658341"/>
            <a:chOff x="4695761" y="3466154"/>
            <a:chExt cx="2253940" cy="1831150"/>
          </a:xfrm>
        </p:grpSpPr>
        <p:pic>
          <p:nvPicPr>
            <p:cNvPr id="1114" name="図 22"/>
            <p:cNvPicPr>
              <a:picLocks noChangeAspect="1"/>
            </p:cNvPicPr>
            <p:nvPr/>
          </p:nvPicPr>
          <p:blipFill>
            <a:blip r:embed="rId3"/>
            <a:stretch>
              <a:fillRect/>
            </a:stretch>
          </p:blipFill>
          <p:spPr>
            <a:xfrm>
              <a:off x="4695761" y="3466154"/>
              <a:ext cx="2253940" cy="1831150"/>
            </a:xfrm>
            <a:prstGeom prst="rect">
              <a:avLst/>
            </a:prstGeom>
          </p:spPr>
        </p:pic>
        <p:sp>
          <p:nvSpPr>
            <p:cNvPr id="1115" name="テキスト ボックス 23"/>
            <p:cNvSpPr txBox="1"/>
            <p:nvPr/>
          </p:nvSpPr>
          <p:spPr>
            <a:xfrm rot="154395">
              <a:off x="4955884" y="3793745"/>
              <a:ext cx="1645135" cy="849621"/>
            </a:xfrm>
            <a:prstGeom prst="rect">
              <a:avLst/>
            </a:prstGeom>
            <a:noFill/>
          </p:spPr>
          <p:txBody>
            <a:bodyPr wrap="square" rtlCol="0">
              <a:spAutoFit/>
            </a:bodyPr>
            <a:lstStyle/>
            <a:p>
              <a:pPr algn="ctr"/>
              <a:r>
                <a:rPr kumimoji="1" lang="ja-JP" altLang="en-US" sz="2200" b="1" dirty="0">
                  <a:solidFill>
                    <a:schemeClr val="bg1"/>
                  </a:solidFill>
                  <a:latin typeface="AR P丸ゴシック体E"/>
                  <a:ea typeface="AR P丸ゴシック体E"/>
                  <a:cs typeface="メイリオ" panose="020B0604030504040204" pitchFamily="50" charset="-128"/>
                </a:rPr>
                <a:t>参加費</a:t>
              </a:r>
              <a:endParaRPr kumimoji="1" lang="en-US" altLang="ja-JP" sz="2200" b="1" dirty="0">
                <a:solidFill>
                  <a:schemeClr val="bg1"/>
                </a:solidFill>
                <a:latin typeface="AR P丸ゴシック体E"/>
                <a:ea typeface="AR P丸ゴシック体E"/>
                <a:cs typeface="メイリオ" panose="020B0604030504040204" pitchFamily="50" charset="-128"/>
              </a:endParaRPr>
            </a:p>
            <a:p>
              <a:pPr algn="ctr"/>
              <a:r>
                <a:rPr lang="ja-JP" altLang="en-US" sz="2200" b="1" dirty="0">
                  <a:solidFill>
                    <a:schemeClr val="bg1"/>
                  </a:solidFill>
                  <a:latin typeface="AR P丸ゴシック体E"/>
                  <a:ea typeface="AR P丸ゴシック体E"/>
                  <a:cs typeface="メイリオ" panose="020B0604030504040204" pitchFamily="50" charset="-128"/>
                </a:rPr>
                <a:t>無料！</a:t>
              </a:r>
              <a:endParaRPr kumimoji="1" lang="ja-JP" altLang="en-US" sz="2200" b="1" dirty="0">
                <a:solidFill>
                  <a:schemeClr val="bg1"/>
                </a:solidFill>
                <a:latin typeface="AR P丸ゴシック体E"/>
                <a:ea typeface="AR P丸ゴシック体E"/>
                <a:cs typeface="メイリオ" panose="020B0604030504040204" pitchFamily="50" charset="-128"/>
              </a:endParaRPr>
            </a:p>
          </p:txBody>
        </p:sp>
      </p:grpSp>
      <p:sp>
        <p:nvSpPr>
          <p:cNvPr id="1116" name="テキスト ボックス 24"/>
          <p:cNvSpPr txBox="1"/>
          <p:nvPr/>
        </p:nvSpPr>
        <p:spPr>
          <a:xfrm>
            <a:off x="4963594" y="3995550"/>
            <a:ext cx="1430016" cy="368439"/>
          </a:xfrm>
          <a:prstGeom prst="rect">
            <a:avLst/>
          </a:prstGeom>
          <a:noFill/>
        </p:spPr>
        <p:txBody>
          <a:bodyPr wrap="none" rtlCol="0">
            <a:spAutoFit/>
          </a:bodyPr>
          <a:lstStyle/>
          <a:p>
            <a:r>
              <a:rPr lang="en-US" altLang="ja-JP" sz="900" dirty="0">
                <a:ln w="25400">
                  <a:noFill/>
                </a:ln>
                <a:latin typeface="AR P丸ゴシック体E"/>
                <a:ea typeface="AR P丸ゴシック体E"/>
                <a:cs typeface="メイリオ" panose="020B0604030504040204" pitchFamily="50" charset="-128"/>
              </a:rPr>
              <a:t>※</a:t>
            </a:r>
            <a:r>
              <a:rPr lang="ja-JP" altLang="en-US" sz="900" dirty="0">
                <a:ln w="25400">
                  <a:noFill/>
                </a:ln>
                <a:latin typeface="AR P丸ゴシック体E"/>
                <a:ea typeface="AR P丸ゴシック体E"/>
                <a:cs typeface="メイリオ" panose="020B0604030504040204" pitchFamily="50" charset="-128"/>
              </a:rPr>
              <a:t>会場までの交通費等は</a:t>
            </a:r>
            <a:endParaRPr lang="en-US" altLang="ja-JP" sz="900" dirty="0">
              <a:ln w="25400">
                <a:noFill/>
              </a:ln>
              <a:latin typeface="AR P丸ゴシック体E"/>
              <a:ea typeface="AR P丸ゴシック体E"/>
              <a:cs typeface="メイリオ" panose="020B0604030504040204" pitchFamily="50" charset="-128"/>
            </a:endParaRPr>
          </a:p>
          <a:p>
            <a:r>
              <a:rPr lang="ja-JP" altLang="en-US" sz="900" dirty="0">
                <a:ln w="25400">
                  <a:noFill/>
                </a:ln>
                <a:latin typeface="AR P丸ゴシック体E"/>
                <a:ea typeface="AR P丸ゴシック体E"/>
                <a:cs typeface="メイリオ" panose="020B0604030504040204" pitchFamily="50" charset="-128"/>
              </a:rPr>
              <a:t>　自己負担となります。</a:t>
            </a:r>
            <a:endParaRPr lang="en-US" altLang="ja-JP" sz="900" dirty="0">
              <a:ln w="25400">
                <a:noFill/>
              </a:ln>
              <a:latin typeface="AR P丸ゴシック体E"/>
              <a:ea typeface="AR P丸ゴシック体E"/>
              <a:cs typeface="メイリオ" panose="020B0604030504040204" pitchFamily="50" charset="-128"/>
            </a:endParaRPr>
          </a:p>
        </p:txBody>
      </p:sp>
      <p:pic>
        <p:nvPicPr>
          <p:cNvPr id="1117" name="図 4"/>
          <p:cNvPicPr>
            <a:picLocks noChangeAspect="1"/>
          </p:cNvPicPr>
          <p:nvPr/>
        </p:nvPicPr>
        <p:blipFill>
          <a:blip r:embed="rId4"/>
          <a:stretch>
            <a:fillRect/>
          </a:stretch>
        </p:blipFill>
        <p:spPr>
          <a:xfrm>
            <a:off x="1557000" y="4960548"/>
            <a:ext cx="476190" cy="497672"/>
          </a:xfrm>
          <a:prstGeom prst="rect">
            <a:avLst/>
          </a:prstGeom>
        </p:spPr>
      </p:pic>
      <p:pic>
        <p:nvPicPr>
          <p:cNvPr id="1118" name="図 5"/>
          <p:cNvPicPr>
            <a:picLocks noChangeAspect="1"/>
          </p:cNvPicPr>
          <p:nvPr/>
        </p:nvPicPr>
        <p:blipFill>
          <a:blip r:embed="rId5"/>
          <a:stretch>
            <a:fillRect/>
          </a:stretch>
        </p:blipFill>
        <p:spPr>
          <a:xfrm>
            <a:off x="6250558" y="6896227"/>
            <a:ext cx="488285" cy="515336"/>
          </a:xfrm>
          <a:prstGeom prst="rect">
            <a:avLst/>
          </a:prstGeom>
        </p:spPr>
      </p:pic>
      <p:pic>
        <p:nvPicPr>
          <p:cNvPr id="1119" name="図 9"/>
          <p:cNvPicPr>
            <a:picLocks noChangeAspect="1"/>
          </p:cNvPicPr>
          <p:nvPr/>
        </p:nvPicPr>
        <p:blipFill>
          <a:blip r:embed="rId6"/>
          <a:stretch>
            <a:fillRect/>
          </a:stretch>
        </p:blipFill>
        <p:spPr>
          <a:xfrm>
            <a:off x="231511" y="6228184"/>
            <a:ext cx="477591" cy="505535"/>
          </a:xfrm>
          <a:prstGeom prst="rect">
            <a:avLst/>
          </a:prstGeom>
        </p:spPr>
      </p:pic>
      <p:pic>
        <p:nvPicPr>
          <p:cNvPr id="1120" name="図 12"/>
          <p:cNvPicPr>
            <a:picLocks noChangeAspect="1"/>
          </p:cNvPicPr>
          <p:nvPr/>
        </p:nvPicPr>
        <p:blipFill>
          <a:blip r:embed="rId7"/>
          <a:stretch>
            <a:fillRect/>
          </a:stretch>
        </p:blipFill>
        <p:spPr>
          <a:xfrm>
            <a:off x="6140913" y="4745433"/>
            <a:ext cx="434126" cy="469391"/>
          </a:xfrm>
          <a:prstGeom prst="rect">
            <a:avLst/>
          </a:prstGeom>
        </p:spPr>
      </p:pic>
      <p:pic>
        <p:nvPicPr>
          <p:cNvPr id="1121" name="図 13"/>
          <p:cNvPicPr>
            <a:picLocks noChangeAspect="1"/>
          </p:cNvPicPr>
          <p:nvPr/>
        </p:nvPicPr>
        <p:blipFill>
          <a:blip r:embed="rId8"/>
          <a:stretch>
            <a:fillRect/>
          </a:stretch>
        </p:blipFill>
        <p:spPr>
          <a:xfrm>
            <a:off x="4514984" y="4064773"/>
            <a:ext cx="483739" cy="516168"/>
          </a:xfrm>
          <a:prstGeom prst="rect">
            <a:avLst/>
          </a:prstGeom>
        </p:spPr>
      </p:pic>
      <p:pic>
        <p:nvPicPr>
          <p:cNvPr id="1122" name="図 18"/>
          <p:cNvPicPr>
            <a:picLocks noChangeAspect="1"/>
          </p:cNvPicPr>
          <p:nvPr/>
        </p:nvPicPr>
        <p:blipFill>
          <a:blip r:embed="rId9"/>
          <a:stretch>
            <a:fillRect/>
          </a:stretch>
        </p:blipFill>
        <p:spPr>
          <a:xfrm>
            <a:off x="440097" y="7850534"/>
            <a:ext cx="455993" cy="494966"/>
          </a:xfrm>
          <a:prstGeom prst="rect">
            <a:avLst/>
          </a:prstGeom>
        </p:spPr>
      </p:pic>
      <p:pic>
        <p:nvPicPr>
          <p:cNvPr id="1123" name="図 31"/>
          <p:cNvPicPr>
            <a:picLocks noChangeAspect="1"/>
          </p:cNvPicPr>
          <p:nvPr/>
        </p:nvPicPr>
        <p:blipFill>
          <a:blip r:embed="rId10"/>
          <a:stretch>
            <a:fillRect/>
          </a:stretch>
        </p:blipFill>
        <p:spPr>
          <a:xfrm>
            <a:off x="444409" y="7411562"/>
            <a:ext cx="241869" cy="258083"/>
          </a:xfrm>
          <a:prstGeom prst="rect">
            <a:avLst/>
          </a:prstGeom>
        </p:spPr>
      </p:pic>
      <p:pic>
        <p:nvPicPr>
          <p:cNvPr id="1124" name="図 33"/>
          <p:cNvPicPr>
            <a:picLocks noChangeAspect="1"/>
          </p:cNvPicPr>
          <p:nvPr/>
        </p:nvPicPr>
        <p:blipFill>
          <a:blip r:embed="rId11"/>
          <a:stretch>
            <a:fillRect/>
          </a:stretch>
        </p:blipFill>
        <p:spPr>
          <a:xfrm>
            <a:off x="5413794" y="4960548"/>
            <a:ext cx="264808" cy="270934"/>
          </a:xfrm>
          <a:prstGeom prst="rect">
            <a:avLst/>
          </a:prstGeom>
        </p:spPr>
      </p:pic>
      <p:pic>
        <p:nvPicPr>
          <p:cNvPr id="1125" name="図 34"/>
          <p:cNvPicPr>
            <a:picLocks noChangeAspect="1"/>
          </p:cNvPicPr>
          <p:nvPr/>
        </p:nvPicPr>
        <p:blipFill>
          <a:blip r:embed="rId12"/>
          <a:stretch>
            <a:fillRect/>
          </a:stretch>
        </p:blipFill>
        <p:spPr>
          <a:xfrm>
            <a:off x="2014497" y="4392193"/>
            <a:ext cx="227997" cy="247484"/>
          </a:xfrm>
          <a:prstGeom prst="rect">
            <a:avLst/>
          </a:prstGeom>
        </p:spPr>
      </p:pic>
      <p:pic>
        <p:nvPicPr>
          <p:cNvPr id="1126" name="図 35"/>
          <p:cNvPicPr>
            <a:picLocks noChangeAspect="1"/>
          </p:cNvPicPr>
          <p:nvPr/>
        </p:nvPicPr>
        <p:blipFill>
          <a:blip r:embed="rId13"/>
          <a:stretch>
            <a:fillRect/>
          </a:stretch>
        </p:blipFill>
        <p:spPr>
          <a:xfrm>
            <a:off x="5274526" y="6228184"/>
            <a:ext cx="278536" cy="301163"/>
          </a:xfrm>
          <a:prstGeom prst="rect">
            <a:avLst/>
          </a:prstGeom>
        </p:spPr>
      </p:pic>
      <p:pic>
        <p:nvPicPr>
          <p:cNvPr id="1127" name="図 36"/>
          <p:cNvPicPr>
            <a:picLocks noChangeAspect="1"/>
          </p:cNvPicPr>
          <p:nvPr/>
        </p:nvPicPr>
        <p:blipFill>
          <a:blip r:embed="rId14"/>
          <a:stretch>
            <a:fillRect/>
          </a:stretch>
        </p:blipFill>
        <p:spPr>
          <a:xfrm>
            <a:off x="470306" y="5080550"/>
            <a:ext cx="244143" cy="257668"/>
          </a:xfrm>
          <a:prstGeom prst="rect">
            <a:avLst/>
          </a:prstGeom>
        </p:spPr>
      </p:pic>
      <p:pic>
        <p:nvPicPr>
          <p:cNvPr id="1128" name="図 38"/>
          <p:cNvPicPr>
            <a:picLocks noChangeAspect="1"/>
          </p:cNvPicPr>
          <p:nvPr/>
        </p:nvPicPr>
        <p:blipFill>
          <a:blip r:embed="rId15"/>
          <a:stretch>
            <a:fillRect/>
          </a:stretch>
        </p:blipFill>
        <p:spPr>
          <a:xfrm>
            <a:off x="6011762" y="6074814"/>
            <a:ext cx="238796" cy="252768"/>
          </a:xfrm>
          <a:prstGeom prst="rect">
            <a:avLst/>
          </a:prstGeom>
        </p:spPr>
      </p:pic>
      <p:pic>
        <p:nvPicPr>
          <p:cNvPr id="1129" name="図 39"/>
          <p:cNvPicPr>
            <a:picLocks noChangeAspect="1" noChangeArrowheads="1"/>
          </p:cNvPicPr>
          <p:nvPr/>
        </p:nvPicPr>
        <p:blipFill>
          <a:blip r:embed="rId16"/>
          <a:stretch>
            <a:fillRect/>
          </a:stretch>
        </p:blipFill>
        <p:spPr>
          <a:xfrm>
            <a:off x="5723010" y="3131840"/>
            <a:ext cx="408150" cy="840476"/>
          </a:xfrm>
          <a:prstGeom prst="rect">
            <a:avLst/>
          </a:prstGeom>
          <a:noFill/>
        </p:spPr>
      </p:pic>
      <p:pic>
        <p:nvPicPr>
          <p:cNvPr id="1130" name="Picture 2"/>
          <p:cNvPicPr>
            <a:picLocks noChangeAspect="1" noChangeArrowheads="1"/>
          </p:cNvPicPr>
          <p:nvPr/>
        </p:nvPicPr>
        <p:blipFill>
          <a:blip r:embed="rId17"/>
          <a:stretch>
            <a:fillRect/>
          </a:stretch>
        </p:blipFill>
        <p:spPr>
          <a:xfrm>
            <a:off x="864922" y="3461704"/>
            <a:ext cx="458477" cy="861153"/>
          </a:xfrm>
          <a:prstGeom prst="rect">
            <a:avLst/>
          </a:prstGeom>
          <a:noFill/>
          <a:ln>
            <a:noFill/>
          </a:ln>
        </p:spPr>
      </p:pic>
      <p:pic>
        <p:nvPicPr>
          <p:cNvPr id="1131" name="図 40" descr="http://illust-hp.com/img/hukida4.png"/>
          <p:cNvPicPr>
            <a:picLocks noChangeAspect="1" noChangeArrowheads="1"/>
          </p:cNvPicPr>
          <p:nvPr/>
        </p:nvPicPr>
        <p:blipFill>
          <a:blip r:embed="rId18"/>
          <a:stretch>
            <a:fillRect/>
          </a:stretch>
        </p:blipFill>
        <p:spPr>
          <a:xfrm rot="21055714">
            <a:off x="4992955" y="2417187"/>
            <a:ext cx="1303513" cy="708895"/>
          </a:xfrm>
          <a:prstGeom prst="rect">
            <a:avLst/>
          </a:prstGeom>
          <a:noFill/>
        </p:spPr>
      </p:pic>
      <p:pic>
        <p:nvPicPr>
          <p:cNvPr id="1132" name="図 42" descr="http://illust-hp.com/img/hukida4.png"/>
          <p:cNvPicPr>
            <a:picLocks noChangeAspect="1" noChangeArrowheads="1"/>
          </p:cNvPicPr>
          <p:nvPr/>
        </p:nvPicPr>
        <p:blipFill>
          <a:blip r:embed="rId18"/>
          <a:stretch>
            <a:fillRect/>
          </a:stretch>
        </p:blipFill>
        <p:spPr>
          <a:xfrm>
            <a:off x="408565" y="2692899"/>
            <a:ext cx="1002327" cy="677332"/>
          </a:xfrm>
          <a:prstGeom prst="rect">
            <a:avLst/>
          </a:prstGeom>
          <a:noFill/>
        </p:spPr>
      </p:pic>
      <p:sp>
        <p:nvSpPr>
          <p:cNvPr id="1133" name="正方形/長方形 1"/>
          <p:cNvSpPr/>
          <p:nvPr/>
        </p:nvSpPr>
        <p:spPr>
          <a:xfrm>
            <a:off x="401224" y="2692899"/>
            <a:ext cx="1008035" cy="5979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latin typeface="AR P丸ゴシック体E"/>
                <a:ea typeface="AR P丸ゴシック体E"/>
              </a:rPr>
              <a:t>ありがとう</a:t>
            </a:r>
          </a:p>
        </p:txBody>
      </p:sp>
      <p:sp>
        <p:nvSpPr>
          <p:cNvPr id="1134" name="正方形/長方形 44"/>
          <p:cNvSpPr/>
          <p:nvPr/>
        </p:nvSpPr>
        <p:spPr>
          <a:xfrm>
            <a:off x="4998723" y="2494056"/>
            <a:ext cx="1291976" cy="555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AR P丸ゴシック体E"/>
                <a:ea typeface="AR P丸ゴシック体E"/>
              </a:rPr>
              <a:t>お</a:t>
            </a:r>
            <a:r>
              <a:rPr kumimoji="1" lang="ja-JP" altLang="en-US" sz="1050" b="1" dirty="0">
                <a:solidFill>
                  <a:schemeClr val="tx1"/>
                </a:solidFill>
                <a:latin typeface="AR P丸ゴシック体E"/>
                <a:ea typeface="AR P丸ゴシック体E"/>
              </a:rPr>
              <a:t>会いしましょう</a:t>
            </a:r>
          </a:p>
        </p:txBody>
      </p:sp>
      <p:sp>
        <p:nvSpPr>
          <p:cNvPr id="1135" name="テキスト ボックス 46"/>
          <p:cNvSpPr txBox="1"/>
          <p:nvPr/>
        </p:nvSpPr>
        <p:spPr>
          <a:xfrm>
            <a:off x="1094160" y="7153895"/>
            <a:ext cx="4999668" cy="1076325"/>
          </a:xfrm>
          <a:prstGeom prst="rect">
            <a:avLst/>
          </a:prstGeom>
          <a:noFill/>
        </p:spPr>
        <p:txBody>
          <a:bodyPr wrap="square" rtlCol="0">
            <a:spAutoFit/>
          </a:bodyPr>
          <a:lstStyle/>
          <a:p>
            <a:r>
              <a:rPr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先着</a:t>
            </a:r>
            <a:r>
              <a:rPr lang="en-US" altLang="ja-JP" sz="2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名</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手話教室は事前の申込みが必要です。申込方法は裏面をご覧ください。</a:t>
            </a: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36" name="図 47"/>
          <p:cNvPicPr>
            <a:picLocks noChangeAspect="1"/>
          </p:cNvPicPr>
          <p:nvPr/>
        </p:nvPicPr>
        <p:blipFill>
          <a:blip r:embed="rId5"/>
          <a:stretch>
            <a:fillRect/>
          </a:stretch>
        </p:blipFill>
        <p:spPr>
          <a:xfrm>
            <a:off x="5927085" y="8266347"/>
            <a:ext cx="488285" cy="515336"/>
          </a:xfrm>
          <a:prstGeom prst="rect">
            <a:avLst/>
          </a:prstGeom>
        </p:spPr>
      </p:pic>
      <p:pic>
        <p:nvPicPr>
          <p:cNvPr id="1137" name="図 40"/>
          <p:cNvPicPr>
            <a:picLocks noChangeAspect="1"/>
          </p:cNvPicPr>
          <p:nvPr/>
        </p:nvPicPr>
        <p:blipFill>
          <a:blip r:embed="rId19"/>
          <a:stretch>
            <a:fillRect/>
          </a:stretch>
        </p:blipFill>
        <p:spPr>
          <a:xfrm>
            <a:off x="1317404" y="4659789"/>
            <a:ext cx="4272630" cy="2306905"/>
          </a:xfrm>
          <a:prstGeom prst="rect">
            <a:avLst/>
          </a:prstGeom>
        </p:spPr>
      </p:pic>
      <p:sp>
        <p:nvSpPr>
          <p:cNvPr id="1138" name="テキスト 41"/>
          <p:cNvSpPr txBox="1"/>
          <p:nvPr/>
        </p:nvSpPr>
        <p:spPr>
          <a:xfrm>
            <a:off x="1410892" y="4959608"/>
            <a:ext cx="4311923" cy="1677382"/>
          </a:xfrm>
          <a:prstGeom prst="rect">
            <a:avLst/>
          </a:prstGeom>
        </p:spPr>
        <p:txBody>
          <a:bodyPr wrap="square">
            <a:spAutoFit/>
          </a:bodyPr>
          <a:lstStyle/>
          <a:p>
            <a:pPr lvl="0" algn="ctr"/>
            <a:r>
              <a:rPr lang="ja-JP" altLang="en-US" sz="2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北秋田会場</a:t>
            </a:r>
            <a:endParaRPr lang="en-US" altLang="ja-JP" sz="2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　時</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lvl="0" algn="ct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令和６年</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１２</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１７</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日（火）</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13</a:t>
            </a:r>
            <a:r>
              <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～１5</a:t>
            </a:r>
            <a:r>
              <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:00</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endParaRPr lang="en-US" altLang="ja-JP" sz="8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　所</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lvl="0" algn="ct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北秋田保健所</a:t>
            </a:r>
            <a:endPar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（北秋田市鷹巣東中岱７６－１）</a:t>
            </a:r>
          </a:p>
        </p:txBody>
      </p:sp>
      <p:sp>
        <p:nvSpPr>
          <p:cNvPr id="1139" name="円/楕円 44"/>
          <p:cNvSpPr/>
          <p:nvPr/>
        </p:nvSpPr>
        <p:spPr>
          <a:xfrm rot="20739781">
            <a:off x="577100" y="298008"/>
            <a:ext cx="1239790" cy="1018476"/>
          </a:xfrm>
          <a:prstGeom prst="ellipse">
            <a:avLst/>
          </a:prstGeom>
          <a:solidFill>
            <a:schemeClr val="accent5">
              <a:lumMod val="20000"/>
              <a:lumOff val="80000"/>
            </a:schemeClr>
          </a:solidFill>
          <a:ln w="19050">
            <a:no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2">
                    <a:lumMod val="75000"/>
                  </a:schemeClr>
                </a:solidFill>
                <a:latin typeface="HG丸ｺﾞｼｯｸM-PRO" panose="020F0600000000000000" pitchFamily="50" charset="-128"/>
                <a:ea typeface="HG丸ｺﾞｼｯｸM-PRO" panose="020F0600000000000000" pitchFamily="50" charset="-128"/>
                <a:cs typeface="メイリオ" panose="020B0604030504040204" pitchFamily="50" charset="-128"/>
              </a:rPr>
              <a:t>秋田県</a:t>
            </a:r>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kumimoji="1" lang="ja-JP" altLang="en-US" b="1" dirty="0">
                <a:solidFill>
                  <a:schemeClr val="tx2">
                    <a:lumMod val="75000"/>
                  </a:schemeClr>
                </a:solidFill>
                <a:latin typeface="HG丸ｺﾞｼｯｸM-PRO" panose="020F0600000000000000" pitchFamily="50" charset="-128"/>
                <a:ea typeface="HG丸ｺﾞｼｯｸM-PRO" panose="020F0600000000000000" pitchFamily="50" charset="-128"/>
                <a:cs typeface="メイリオ" panose="020B0604030504040204" pitchFamily="50" charset="-128"/>
              </a:rPr>
              <a:t>主催</a:t>
            </a:r>
          </a:p>
        </p:txBody>
      </p:sp>
      <p:pic>
        <p:nvPicPr>
          <p:cNvPr id="1140" name="図 40"/>
          <p:cNvPicPr>
            <a:picLocks noChangeAspect="1"/>
          </p:cNvPicPr>
          <p:nvPr/>
        </p:nvPicPr>
        <p:blipFill>
          <a:blip r:embed="rId20"/>
          <a:stretch>
            <a:fillRect/>
          </a:stretch>
        </p:blipFill>
        <p:spPr>
          <a:xfrm>
            <a:off x="2014497" y="521628"/>
            <a:ext cx="2705100" cy="933450"/>
          </a:xfrm>
          <a:prstGeom prst="rect">
            <a:avLst/>
          </a:prstGeom>
        </p:spPr>
      </p:pic>
    </p:spTree>
    <p:extLst>
      <p:ext uri="{BB962C8B-B14F-4D97-AF65-F5344CB8AC3E}">
        <p14:creationId xmlns:p14="http://schemas.microsoft.com/office/powerpoint/2010/main" val="411006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テキスト ボックス 25"/>
          <p:cNvSpPr txBox="1"/>
          <p:nvPr/>
        </p:nvSpPr>
        <p:spPr>
          <a:xfrm>
            <a:off x="1868309" y="0"/>
            <a:ext cx="3168351" cy="461665"/>
          </a:xfrm>
          <a:prstGeom prst="rect">
            <a:avLst/>
          </a:prstGeom>
          <a:solidFill>
            <a:schemeClr val="accent6">
              <a:lumMod val="75000"/>
            </a:schemeClr>
          </a:solidFill>
          <a:ln>
            <a:solidFill>
              <a:schemeClr val="accent1"/>
            </a:solidFill>
          </a:ln>
          <a:effectLst>
            <a:softEdge rad="63500"/>
          </a:effectLst>
        </p:spPr>
        <p:txBody>
          <a:bodyPr wrap="square" rtlCol="0">
            <a:spAutoFit/>
          </a:bodyPr>
          <a:lstStyle/>
          <a:p>
            <a:pPr algn="ctr"/>
            <a:r>
              <a:rPr kumimoji="1" lang="ja-JP" altLang="en-US" sz="2400" dirty="0">
                <a:solidFill>
                  <a:schemeClr val="bg1"/>
                </a:solidFill>
                <a:latin typeface="ＤＦ特太ゴシック体" panose="020B0509000000000000" pitchFamily="49" charset="-128"/>
                <a:ea typeface="ＤＦ特太ゴシック体" panose="020B0509000000000000" pitchFamily="49" charset="-128"/>
              </a:rPr>
              <a:t>手話教室　申込用紙</a:t>
            </a:r>
          </a:p>
        </p:txBody>
      </p:sp>
      <p:sp>
        <p:nvSpPr>
          <p:cNvPr id="1146" name="テキスト ボックス 19"/>
          <p:cNvSpPr txBox="1"/>
          <p:nvPr/>
        </p:nvSpPr>
        <p:spPr>
          <a:xfrm>
            <a:off x="249296" y="7281610"/>
            <a:ext cx="6345446" cy="261610"/>
          </a:xfrm>
          <a:prstGeom prst="rect">
            <a:avLst/>
          </a:prstGeom>
          <a:noFill/>
          <a:ln>
            <a:solidFill>
              <a:schemeClr val="accent1"/>
            </a:solidFill>
          </a:ln>
        </p:spPr>
        <p:txBody>
          <a:bodyPr wrap="square" rtlCol="0" anchor="ctr">
            <a:spAutoFit/>
          </a:bodyP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記載された個人情報は、手話教室実施のためにのみ使用し、その他の目的には使用いたしません。</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7" name="テキスト ボックス 20"/>
          <p:cNvSpPr txBox="1"/>
          <p:nvPr/>
        </p:nvSpPr>
        <p:spPr>
          <a:xfrm>
            <a:off x="249296" y="7796476"/>
            <a:ext cx="1909936" cy="276999"/>
          </a:xfrm>
          <a:prstGeom prst="rect">
            <a:avLst/>
          </a:prstGeom>
          <a:gradFill>
            <a:gsLst>
              <a:gs pos="0">
                <a:schemeClr val="accent5">
                  <a:lumMod val="40000"/>
                  <a:lumOff val="60000"/>
                </a:schemeClr>
              </a:gs>
              <a:gs pos="50000">
                <a:schemeClr val="accent5">
                  <a:lumMod val="20000"/>
                  <a:lumOff val="80000"/>
                </a:schemeClr>
              </a:gs>
              <a:gs pos="100000">
                <a:schemeClr val="accent3">
                  <a:lumMod val="20000"/>
                  <a:lumOff val="80000"/>
                </a:schemeClr>
              </a:gs>
            </a:gsLst>
            <a:lin ang="16200000" scaled="0"/>
            <a:tileRect/>
          </a:gradFill>
          <a:ln>
            <a:noFill/>
          </a:ln>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申込み先・お問合せ先</a:t>
            </a:r>
            <a:endParaRPr kumimoji="1"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8" name="テキスト ボックス 12"/>
          <p:cNvSpPr txBox="1"/>
          <p:nvPr/>
        </p:nvSpPr>
        <p:spPr>
          <a:xfrm>
            <a:off x="249296" y="8208426"/>
            <a:ext cx="4969945" cy="800219"/>
          </a:xfrm>
          <a:prstGeom prst="rect">
            <a:avLst/>
          </a:prstGeom>
          <a:noFill/>
        </p:spPr>
        <p:txBody>
          <a:bodyPr wrap="square" rtlCol="0" anchor="ctr">
            <a:spAutoFit/>
          </a:bodyPr>
          <a:lstStyle/>
          <a:p>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【北秋田</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会場</a:t>
            </a: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定員になり次第締切</a:t>
            </a:r>
            <a:endParaRPr lang="en-US" altLang="ja-JP"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北秋田地域振興局鷹巣阿仁福祉環境部（北秋田保健所）　</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TEL 0186-62-1165</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FAX 0186-62-1180</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149" name="表 9"/>
          <p:cNvGraphicFramePr>
            <a:graphicFrameLocks noGrp="1"/>
          </p:cNvGraphicFramePr>
          <p:nvPr>
            <p:extLst>
              <p:ext uri="{D42A27DB-BD31-4B8C-83A1-F6EECF244321}">
                <p14:modId xmlns:p14="http://schemas.microsoft.com/office/powerpoint/2010/main" val="3553717223"/>
              </p:ext>
            </p:extLst>
          </p:nvPr>
        </p:nvGraphicFramePr>
        <p:xfrm>
          <a:off x="145554" y="3038853"/>
          <a:ext cx="6552728" cy="4018391"/>
        </p:xfrm>
        <a:graphic>
          <a:graphicData uri="http://schemas.openxmlformats.org/drawingml/2006/table">
            <a:tbl>
              <a:tblPr firstCol="1">
                <a:tableStyleId>{5DA37D80-6434-44D0-A028-1B22A696006F}</a:tableStyleId>
              </a:tblPr>
              <a:tblGrid>
                <a:gridCol w="1470978">
                  <a:extLst>
                    <a:ext uri="{9D8B030D-6E8A-4147-A177-3AD203B41FA5}">
                      <a16:colId xmlns:a16="http://schemas.microsoft.com/office/drawing/2014/main" val="20000"/>
                    </a:ext>
                  </a:extLst>
                </a:gridCol>
                <a:gridCol w="2993518">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tblGrid>
              <a:tr h="233424">
                <a:tc rowSpan="2">
                  <a:txBody>
                    <a:bodyPr/>
                    <a:lstStyle/>
                    <a:p>
                      <a:pPr algn="ct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（ふりがな）</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氏　名</a:t>
                      </a:r>
                      <a:endParaRPr kumimoji="1"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6">
                        <a:lumMod val="20000"/>
                        <a:lumOff val="80000"/>
                      </a:schemeClr>
                    </a:solidFill>
                  </a:tcPr>
                </a:tc>
                <a:tc>
                  <a:txBody>
                    <a:bodyPr/>
                    <a:lstStyle/>
                    <a:p>
                      <a:endParaRPr kumimoji="1" lang="ja-JP" altLang="en-US" sz="1000" dirty="0"/>
                    </a:p>
                  </a:txBody>
                  <a:tcPr>
                    <a:lnB w="12700" cap="flat" cmpd="sng" algn="ctr">
                      <a:solidFill>
                        <a:schemeClr val="accent2">
                          <a:lumMod val="60000"/>
                          <a:lumOff val="40000"/>
                        </a:schemeClr>
                      </a:solidFill>
                      <a:prstDash val="dash"/>
                      <a:round/>
                      <a:headEnd type="none" w="med" len="med"/>
                      <a:tailEnd type="none" w="med" len="med"/>
                    </a:lnB>
                  </a:tcPr>
                </a:tc>
                <a:tc rowSpan="2">
                  <a:txBody>
                    <a:bodyPr/>
                    <a:lstStyle/>
                    <a:p>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性別</a:t>
                      </a:r>
                      <a:endPar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400" b="0" dirty="0">
                          <a:latin typeface="メイリオ" panose="020B0604030504040204" pitchFamily="50" charset="-128"/>
                          <a:ea typeface="メイリオ" panose="020B0604030504040204" pitchFamily="50" charset="-128"/>
                          <a:cs typeface="メイリオ" panose="020B0604030504040204" pitchFamily="50" charset="-128"/>
                        </a:rPr>
                        <a:t>男　・　女</a:t>
                      </a:r>
                      <a:endParaRPr kumimoji="1" lang="en-US" altLang="ja-JP" sz="1400" b="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548248">
                <a:tc vMerge="1">
                  <a:txBody>
                    <a:bodyPr/>
                    <a:lstStyle/>
                    <a:p>
                      <a:endParaRPr kumimoji="1" lang="ja-JP" altLang="en-US"/>
                    </a:p>
                  </a:txBody>
                  <a:tcPr/>
                </a:tc>
                <a:tc>
                  <a:txBody>
                    <a:bodyPr/>
                    <a:lstStyle/>
                    <a:p>
                      <a:endParaRPr kumimoji="1" lang="ja-JP" altLang="en-US" sz="1600" dirty="0"/>
                    </a:p>
                  </a:txBody>
                  <a:tcPr>
                    <a:lnT w="12700" cap="flat" cmpd="sng" algn="ctr">
                      <a:solidFill>
                        <a:schemeClr val="accent2">
                          <a:lumMod val="60000"/>
                          <a:lumOff val="40000"/>
                        </a:schemeClr>
                      </a:solidFill>
                      <a:prstDash val="dash"/>
                      <a:round/>
                      <a:headEnd type="none" w="med" len="med"/>
                      <a:tailEnd type="none" w="med" len="med"/>
                    </a:lnT>
                  </a:tcPr>
                </a:tc>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10001"/>
                  </a:ext>
                </a:extLst>
              </a:tr>
              <a:tr h="525205">
                <a:tc>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　齢</a:t>
                      </a:r>
                    </a:p>
                  </a:txBody>
                  <a:tcPr anchor="ctr">
                    <a:solidFill>
                      <a:schemeClr val="accent6">
                        <a:lumMod val="20000"/>
                        <a:lumOff val="80000"/>
                      </a:schemeClr>
                    </a:solidFill>
                  </a:tcPr>
                </a:tc>
                <a:tc gridSpan="2">
                  <a:txBody>
                    <a:bodyPr/>
                    <a:lstStyle/>
                    <a:p>
                      <a:pPr algn="ctr">
                        <a:lnSpc>
                          <a:spcPct val="1500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１０歳未満　・　１０代　</a:t>
                      </a:r>
                      <a:r>
                        <a:rPr kumimoji="1" lang="ja-JP" altLang="en-US" sz="1200" baseline="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２０代　・　</a:t>
                      </a:r>
                      <a:r>
                        <a:rPr kumimoji="1" lang="ja-JP" altLang="en-US" sz="1200" baseline="0" dirty="0">
                          <a:latin typeface="メイリオ" panose="020B0604030504040204" pitchFamily="50" charset="-128"/>
                          <a:ea typeface="メイリオ" panose="020B0604030504040204" pitchFamily="50" charset="-128"/>
                          <a:cs typeface="メイリオ" panose="020B0604030504040204" pitchFamily="50" charset="-128"/>
                        </a:rPr>
                        <a:t>３０代</a:t>
                      </a:r>
                      <a:endParaRPr kumimoji="1" lang="en-US" altLang="ja-JP" sz="1200" baseline="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50000"/>
                        </a:lnSpc>
                      </a:pPr>
                      <a:r>
                        <a:rPr kumimoji="1" lang="ja-JP" altLang="en-US" sz="1200" baseline="0" dirty="0">
                          <a:latin typeface="メイリオ" panose="020B0604030504040204" pitchFamily="50" charset="-128"/>
                          <a:ea typeface="メイリオ" panose="020B0604030504040204" pitchFamily="50" charset="-128"/>
                          <a:cs typeface="メイリオ" panose="020B0604030504040204" pitchFamily="50" charset="-128"/>
                        </a:rPr>
                        <a:t>４０代　・　５０代　・　６０代　・　７０代以上</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hMerge="1">
                  <a:txBody>
                    <a:bodyPr/>
                    <a:lstStyle/>
                    <a:p>
                      <a:endParaRPr kumimoji="1" lang="ja-JP" altLang="en-US"/>
                    </a:p>
                  </a:txBody>
                  <a:tcPr/>
                </a:tc>
                <a:extLst>
                  <a:ext uri="{0D108BD9-81ED-4DB2-BD59-A6C34878D82A}">
                    <a16:rowId xmlns:a16="http://schemas.microsoft.com/office/drawing/2014/main" val="10002"/>
                  </a:ext>
                </a:extLst>
              </a:tr>
              <a:tr h="822940">
                <a:tc>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住　所</a:t>
                      </a:r>
                    </a:p>
                  </a:txBody>
                  <a:tcPr anchor="ctr">
                    <a:solidFill>
                      <a:schemeClr val="accent6">
                        <a:lumMod val="20000"/>
                        <a:lumOff val="80000"/>
                      </a:schemeClr>
                    </a:solidFill>
                  </a:tcPr>
                </a:tc>
                <a:tc gridSpan="2">
                  <a:txBody>
                    <a:bodyPr/>
                    <a:lstStyle/>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　　　　　　　　）</a:t>
                      </a:r>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600" dirty="0"/>
                    </a:p>
                  </a:txBody>
                  <a:tcPr/>
                </a:tc>
                <a:tc hMerge="1">
                  <a:txBody>
                    <a:bodyPr/>
                    <a:lstStyle/>
                    <a:p>
                      <a:endParaRPr kumimoji="1" lang="ja-JP" altLang="en-US"/>
                    </a:p>
                  </a:txBody>
                  <a:tcPr/>
                </a:tc>
                <a:extLst>
                  <a:ext uri="{0D108BD9-81ED-4DB2-BD59-A6C34878D82A}">
                    <a16:rowId xmlns:a16="http://schemas.microsoft.com/office/drawing/2014/main" val="10003"/>
                  </a:ext>
                </a:extLst>
              </a:tr>
              <a:tr h="554383">
                <a:tc>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連絡先</a:t>
                      </a:r>
                    </a:p>
                  </a:txBody>
                  <a:tcPr anchor="ctr">
                    <a:solidFill>
                      <a:schemeClr val="accent6">
                        <a:lumMod val="20000"/>
                        <a:lumOff val="80000"/>
                      </a:schemeClr>
                    </a:solidFill>
                  </a:tcPr>
                </a:tc>
                <a:tc gridSpan="2">
                  <a:txBody>
                    <a:bodyPr/>
                    <a:lstStyle/>
                    <a:p>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TEL</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baseline="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a:latin typeface="メイリオ" panose="020B0604030504040204" pitchFamily="50" charset="-128"/>
                          <a:ea typeface="メイリオ" panose="020B0604030504040204" pitchFamily="50" charset="-128"/>
                          <a:cs typeface="メイリオ" panose="020B0604030504040204" pitchFamily="50" charset="-128"/>
                        </a:rPr>
                        <a:t>FAX</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E-mail</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a:p>
                  </a:txBody>
                  <a:tcPr/>
                </a:tc>
                <a:extLst>
                  <a:ext uri="{0D108BD9-81ED-4DB2-BD59-A6C34878D82A}">
                    <a16:rowId xmlns:a16="http://schemas.microsoft.com/office/drawing/2014/main" val="10004"/>
                  </a:ext>
                </a:extLst>
              </a:tr>
              <a:tr h="466849">
                <a:tc>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　業</a:t>
                      </a:r>
                      <a:endParaRPr kumimoji="1"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6">
                        <a:lumMod val="20000"/>
                        <a:lumOff val="80000"/>
                      </a:schemeClr>
                    </a:solidFill>
                  </a:tcPr>
                </a:tc>
                <a:tc gridSpan="2">
                  <a:txBody>
                    <a:bodyPr/>
                    <a:lstStyle/>
                    <a:p>
                      <a:pPr algn="ct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会社員　・　自営業　・　公務員　・　学生　・　主婦　・　その他</a:t>
                      </a:r>
                    </a:p>
                  </a:txBody>
                  <a:tcPr anchor="ctr"/>
                </a:tc>
                <a:tc hMerge="1">
                  <a:txBody>
                    <a:bodyPr/>
                    <a:lstStyle/>
                    <a:p>
                      <a:endParaRPr kumimoji="1" lang="ja-JP" altLang="en-US"/>
                    </a:p>
                  </a:txBody>
                  <a:tcPr/>
                </a:tc>
                <a:extLst>
                  <a:ext uri="{0D108BD9-81ED-4DB2-BD59-A6C34878D82A}">
                    <a16:rowId xmlns:a16="http://schemas.microsoft.com/office/drawing/2014/main" val="10005"/>
                  </a:ext>
                </a:extLst>
              </a:tr>
              <a:tr h="764911">
                <a:tc>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備　考</a:t>
                      </a:r>
                      <a:endParaRPr kumimoji="1"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（主催者への連絡事項）</a:t>
                      </a:r>
                    </a:p>
                  </a:txBody>
                  <a:tcPr anchor="ctr">
                    <a:solidFill>
                      <a:schemeClr val="accent6">
                        <a:lumMod val="20000"/>
                        <a:lumOff val="80000"/>
                      </a:schemeClr>
                    </a:solidFill>
                  </a:tcPr>
                </a:tc>
                <a:tc gridSpan="2">
                  <a:txBody>
                    <a:bodyPr/>
                    <a:lstStyle/>
                    <a:p>
                      <a:endParaRPr kumimoji="1" lang="en-US" altLang="ja-JP" sz="1600" dirty="0"/>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pic>
        <p:nvPicPr>
          <p:cNvPr id="1150" name="図 3"/>
          <p:cNvPicPr>
            <a:picLocks noChangeAspect="1"/>
          </p:cNvPicPr>
          <p:nvPr/>
        </p:nvPicPr>
        <p:blipFill>
          <a:blip r:embed="rId2"/>
          <a:stretch>
            <a:fillRect/>
          </a:stretch>
        </p:blipFill>
        <p:spPr>
          <a:xfrm>
            <a:off x="5036350" y="7934975"/>
            <a:ext cx="1484790" cy="1041211"/>
          </a:xfrm>
          <a:prstGeom prst="rect">
            <a:avLst/>
          </a:prstGeom>
        </p:spPr>
      </p:pic>
      <p:sp>
        <p:nvSpPr>
          <p:cNvPr id="1151" name="テキスト ボックス 45"/>
          <p:cNvSpPr txBox="1"/>
          <p:nvPr/>
        </p:nvSpPr>
        <p:spPr>
          <a:xfrm>
            <a:off x="73547" y="577533"/>
            <a:ext cx="6624736" cy="246132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秋田県内にお住まいの手話に関心のある方ならどなたでもお申し込みできます。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お申込み方法</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電話で申し込む場合</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参加希望会場の担当福祉環境部まで、①氏名 ②年齢 ③住所 ④連絡先（電話番号など）⑤職業</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⑥その他連絡事項をお伝えください。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ＦＡＸで申し込む場合</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下記の項目にご記入のうえ、参加希望会場の担当までお申し込みください。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（この用紙をそのままお送りください。）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メールで申し込む場合</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下記の項目にご記入のうえ、以下のメールアドレスへお申し込みください。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　（メールアドレス：takaani@pref.akita.lg.jp）</a:t>
            </a:r>
            <a:endPar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100" u="sng"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968029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