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8" r:id="rId2"/>
  </p:sldMasterIdLst>
  <p:notesMasterIdLst>
    <p:notesMasterId r:id="rId3"/>
  </p:notesMasterIdLst>
  <p:sldIdLst>
    <p:sldId id="333"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1" r:id="rId18"/>
    <p:sldId id="352" r:id="rId19"/>
    <p:sldId id="353" r:id="rId20"/>
    <p:sldId id="350" r:id="rId21"/>
    <p:sldId id="354" r:id="rId22"/>
    <p:sldId id="355" r:id="rId23"/>
    <p:sldId id="356" r:id="rId24"/>
    <p:sldId id="357" r:id="rId25"/>
    <p:sldId id="358" r:id="rId26"/>
    <p:sldId id="359" r:id="rId27"/>
    <p:sldId id="360" r:id="rId28"/>
    <p:sldId id="361" r:id="rId29"/>
    <p:sldId id="362" r:id="rId30"/>
    <p:sldId id="368" r:id="rId31"/>
    <p:sldId id="369" r:id="rId32"/>
    <p:sldId id="371" r:id="rId33"/>
    <p:sldId id="363" r:id="rId34"/>
    <p:sldId id="364" r:id="rId35"/>
    <p:sldId id="365" r:id="rId36"/>
    <p:sldId id="366" r:id="rId37"/>
    <p:sldId id="367" r:id="rId38"/>
  </p:sldIdLst>
  <p:sldSz cx="10691812" cy="7559675"/>
  <p:notesSz cx="6807200" cy="9939337"/>
  <p:extLst>
    <p:ext uri="{521415D9-36F7-43E2-AB2F-B90AF26B5E84}"/>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FD5EFAAD-0ECE-453E-9831-46B23BE46B34}">
      <p15:chartTrackingRefBased xmlns:p15="http://schemas.microsoft.com/office/powerpoint/2012/main" val="1"/>
    </p:ext>
  </p:extLst>
</p:presentationPr>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16570"/>
    <p:restoredTop sz="75506"/>
  </p:normalViewPr>
  <p:slideViewPr>
    <p:cSldViewPr>
      <p:cViewPr varScale="1">
        <p:scale>
          <a:sx n="48" d="100"/>
          <a:sy n="48" d="100"/>
        </p:scale>
        <p:origin x="-1728" y="-90"/>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994" y="-96"/>
      </p:cViewPr>
      <p:guideLst>
        <p:guide orient="horz" pos="3130"/>
        <p:guide pos="2144"/>
      </p:guideLst>
    </p:cSldViewPr>
  </p:notesViewPr>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presProps" Target="presProps.xml" /><Relationship Id="rId40" Type="http://schemas.openxmlformats.org/officeDocument/2006/relationships/viewProps" Target="viewProps.xml" /></Relationships>
</file>

<file path=ppt/charts/_rels/chart1.xml.rels><?xml version="1.0" encoding="UTF-8"?><Relationships xmlns="http://schemas.openxmlformats.org/package/2006/relationships"><Relationship Id="rId1" Type="http://schemas.openxmlformats.org/officeDocument/2006/relationships/package" Target="../embeddings/Microsoft_Excel_Worksheet7.xlsx" /><Relationship Id="rId2" Type="http://schemas.microsoft.com/office/2011/relationships/chartColorStyle" Target="colors1.xml" /><Relationship Id="rId3" Type="http://schemas.microsoft.com/office/2011/relationships/chartStyle" Target="style1.xml" /></Relationships>
</file>

<file path=ppt/charts/_rels/chart2.xml.rels><?xml version="1.0" encoding="UTF-8"?><Relationships xmlns="http://schemas.openxmlformats.org/package/2006/relationships"><Relationship Id="rId1" Type="http://schemas.openxmlformats.org/officeDocument/2006/relationships/package" Target="../embeddings/Microsoft_Excel_Worksheet8.xlsx" /></Relationships>
</file>

<file path=ppt/charts/_rels/chart3.xml.rels><?xml version="1.0" encoding="UTF-8"?><Relationships xmlns="http://schemas.openxmlformats.org/package/2006/relationships"><Relationship Id="rId1" Type="http://schemas.openxmlformats.org/officeDocument/2006/relationships/package" Target="../embeddings/Microsoft_Excel_Worksheet9.xlsx" /></Relationships>
</file>

<file path=ppt/charts/_rels/chart4.xml.rels><?xml version="1.0" encoding="UTF-8"?><Relationships xmlns="http://schemas.openxmlformats.org/package/2006/relationships"><Relationship Id="rId1" Type="http://schemas.openxmlformats.org/officeDocument/2006/relationships/package" Target="../embeddings/Microsoft_Excel_Worksheet10.xlsx" /><Relationship Id="rId2" Type="http://schemas.microsoft.com/office/2011/relationships/chartColorStyle" Target="colors2.xml" /><Relationship Id="rId3" Type="http://schemas.microsoft.com/office/2011/relationships/chartStyle" Target="style2.xml" /></Relationships>
</file>

<file path=ppt/charts/_rels/chart5.xml.rels><?xml version="1.0" encoding="UTF-8"?><Relationships xmlns="http://schemas.openxmlformats.org/package/2006/relationships"><Relationship Id="rId1" Type="http://schemas.openxmlformats.org/officeDocument/2006/relationships/package" Target="../embeddings/Microsoft_Excel_Worksheet11.xlsx" /></Relationships>
</file>

<file path=ppt/charts/_rels/chart6.xml.rels><?xml version="1.0" encoding="UTF-8"?><Relationships xmlns="http://schemas.openxmlformats.org/package/2006/relationships"><Relationship Id="rId1" Type="http://schemas.openxmlformats.org/officeDocument/2006/relationships/package" Target="../embeddings/Microsoft_Excel_Worksheet12.xlsx" /><Relationship Id="rId2" Type="http://schemas.microsoft.com/office/2011/relationships/chartColorStyle" Target="colors3.xml" /><Relationship Id="rId3" Type="http://schemas.microsoft.com/office/2011/relationships/chartStyle" Target="style3.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6533008165606e-002"/>
          <c:y val="8.6849739541297002e-002"/>
          <c:w val="0.90567874578772722"/>
          <c:h val="0.78068775924913403"/>
        </c:manualLayout>
      </c:layout>
      <c:lineChart>
        <c:grouping val="standard"/>
        <c:varyColors val="0"/>
        <c:ser>
          <c:idx val="0"/>
          <c:order val="0"/>
          <c:tx>
            <c:strRef>
              <c:f>Sheet1!$B$1</c:f>
              <c:strCache>
                <c:ptCount val="1"/>
                <c:pt idx="0">
                  <c:v>喫煙者</c:v>
                </c:pt>
              </c:strCache>
            </c:strRef>
          </c:tx>
          <c:spPr>
            <a:noFill/>
            <a:ln w="57150" cap="rnd">
              <a:solidFill>
                <a:srgbClr val="FF0000"/>
              </a:solidFill>
              <a:round/>
            </a:ln>
            <a:effectLst/>
          </c:spPr>
          <c:marker>
            <c:symbol val="square"/>
            <c:size val="10"/>
            <c:spPr>
              <a:solidFill>
                <a:srgbClr val="C00000"/>
              </a:solidFill>
              <a:ln w="9525">
                <a:solidFill>
                  <a:schemeClr val="bg1"/>
                </a:solidFill>
              </a:ln>
              <a:effectLst/>
            </c:spPr>
          </c:marker>
          <c:dPt>
            <c:idx val="0"/>
            <c:invertIfNegative val="0"/>
            <c:marker>
              <c:symbol val="square"/>
              <c:size val="10"/>
              <c:spPr>
                <a:solidFill>
                  <a:srgbClr val="C00000"/>
                </a:solidFill>
                <a:ln w="9525">
                  <a:solidFill>
                    <a:schemeClr val="bg1"/>
                  </a:solidFill>
                </a:ln>
                <a:effectLst/>
              </c:spPr>
            </c:marker>
            <c:bubble3D val="0"/>
            <c:spPr>
              <a:noFill/>
              <a:ln w="57150" cap="rnd">
                <a:solidFill>
                  <a:srgbClr val="FF0000"/>
                </a:solidFill>
                <a:round/>
              </a:ln>
              <a:effectLst/>
            </c:spPr>
          </c:dPt>
          <c:dLbls>
            <c:dLbl>
              <c:idx val="0"/>
              <c:layout>
                <c:manualLayout>
                  <c:x val="-4.7496359957624204e-002"/>
                  <c:y val="5.184318314803979e-002"/>
                </c:manualLayout>
              </c:layout>
              <c:tx>
                <c:rich>
                  <a:bodyPr rot="0" spcFirstLastPara="1" vertOverflow="overflow" horzOverflow="overflow" wrap="square" anchor="ctr" anchorCtr="0">
                    <a:spAutoFit/>
                  </a:bodyPr>
                  <a:lstStyle/>
                  <a:p>
                    <a:pPr algn="ctr" rtl="0">
                      <a:defRPr lang="en-US" altLang="ja-JP" sz="2400" b="0" i="0" u="none" strike="noStrike" kern="1200" baseline="0" smtClean="0">
                        <a:solidFill>
                          <a:srgbClr val="C00000"/>
                        </a:solidFill>
                        <a:latin typeface="ヒラギノUD丸ゴ Std W6"/>
                        <a:ea typeface="ヒラギノUD丸ゴ Std W6"/>
                        <a:cs typeface="+mn-cs"/>
                      </a:defRPr>
                    </a:pPr>
                    <a:fld id="{D664677E-47E4-4865-8FBD-8B4DE1898236}" type="VALUE">
                      <a:rPr lang="en-US" altLang="ja-JP" sz="2400" b="0" i="0" u="none" strike="noStrike" kern="1200" baseline="0" smtClean="0">
                        <a:solidFill>
                          <a:srgbClr val="C00000"/>
                        </a:solidFill>
                        <a:latin typeface="ヒラギノUD丸ゴ Std W6"/>
                        <a:ea typeface="ヒラギノUD丸ゴ Std W6"/>
                        <a:cs typeface="+mn-cs"/>
                      </a:rPr>
                      <a:t>[値]</a:t>
                    </a:fld>
                    <a:r>
                      <a:rPr lang="en-US" altLang="ja-JP" sz="2400" b="0" i="0" u="none" strike="noStrike" kern="1200" baseline="0" dirty="0" smtClean="0">
                        <a:solidFill>
                          <a:srgbClr val="C00000"/>
                        </a:solidFill>
                        <a:latin typeface="ヒラギノUD丸ゴ Std W6"/>
                        <a:ea typeface="ヒラギノUD丸ゴ Std W6"/>
                        <a:cs typeface="+mn-cs"/>
                      </a:rPr>
                      <a:t>.0</a:t>
                    </a:r>
                    <a:endParaRPr lang="ja-JP" altLang="en-US" sz="2400" b="0" i="0" u="none" strike="noStrike" kern="1200" baseline="0" smtClean="0">
                      <a:solidFill>
                        <a:srgbClr val="C00000"/>
                      </a:solidFill>
                      <a:latin typeface="ヒラギノUD丸ゴ Std W6"/>
                      <a:ea typeface="ヒラギノUD丸ゴ Std W6"/>
                      <a:cs typeface="+mn-cs"/>
                    </a:endParaRPr>
                  </a:p>
                </c:rich>
              </c:tx>
              <c:spPr>
                <a:noFill/>
                <a:ln>
                  <a:noFill/>
                </a:ln>
                <a:effectLst/>
              </c:spPr>
              <c:showLegendKey val="0"/>
              <c:showVal val="1"/>
              <c:showCatName val="0"/>
              <c:showSerName val="0"/>
              <c:showPercent val="0"/>
              <c:showBubbleSize val="0"/>
            </c:dLbl>
            <c:spPr>
              <a:noFill/>
              <a:ln>
                <a:noFill/>
              </a:ln>
              <a:effectLst/>
            </c:spPr>
            <c:txPr>
              <a:bodyPr rot="0" spcFirstLastPara="1" vertOverflow="ellipsis" horzOverflow="overflow" wrap="square" lIns="38100" tIns="19050" rIns="38100" bIns="19050" anchor="ctr" anchorCtr="0">
                <a:spAutoFit/>
              </a:bodyPr>
              <a:lstStyle/>
              <a:p>
                <a:pPr algn="ctr" rtl="0">
                  <a:defRPr lang="ja-JP" altLang="en-US" sz="2400" b="0" i="0" u="none" strike="noStrike" kern="1200" baseline="0">
                    <a:solidFill>
                      <a:srgbClr val="C00000"/>
                    </a:solidFill>
                    <a:latin typeface="ヒラギノUD丸ゴ Std W6"/>
                    <a:ea typeface="ヒラギノUD丸ゴ Std W6"/>
                    <a:cs typeface="+mn-cs"/>
                  </a:defRPr>
                </a:pPr>
                <a:endParaRPr lang="ja-JP" altLang="en-US"/>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Sheet1!$A$2:$A$4</c:f>
              <c:strCache>
                <c:ptCount val="3"/>
                <c:pt idx="0">
                  <c:v>開始時</c:v>
                </c:pt>
                <c:pt idx="1">
                  <c:v>6か月後</c:v>
                </c:pt>
                <c:pt idx="2">
                  <c:v>1年後</c:v>
                </c:pt>
              </c:strCache>
            </c:strRef>
          </c:cat>
          <c:val>
            <c:numRef>
              <c:f>Sheet1!$B$2:$B$4</c:f>
              <c:numCache>
                <c:formatCode>General</c:formatCode>
                <c:ptCount val="3"/>
                <c:pt idx="0">
                  <c:v>7</c:v>
                </c:pt>
                <c:pt idx="1">
                  <c:v>6.4</c:v>
                </c:pt>
                <c:pt idx="2">
                  <c:v>6.2</c:v>
                </c:pt>
              </c:numCache>
            </c:numRef>
          </c:val>
          <c:smooth val="0"/>
        </c:ser>
        <c:ser>
          <c:idx val="1"/>
          <c:order val="1"/>
          <c:tx>
            <c:strRef>
              <c:f>Sheet1!$C$1</c:f>
              <c:strCache>
                <c:ptCount val="1"/>
                <c:pt idx="0">
                  <c:v>禁煙者</c:v>
                </c:pt>
              </c:strCache>
            </c:strRef>
          </c:tx>
          <c:spPr>
            <a:noFill/>
            <a:ln w="57150" cap="rnd">
              <a:solidFill>
                <a:srgbClr val="00B0F0"/>
              </a:solidFill>
              <a:round/>
            </a:ln>
            <a:effectLst/>
          </c:spPr>
          <c:marker>
            <c:symbol val="circle"/>
            <c:size val="10"/>
            <c:spPr>
              <a:solidFill>
                <a:srgbClr val="0070C0"/>
              </a:solidFill>
              <a:ln w="9525">
                <a:solidFill>
                  <a:schemeClr val="bg1"/>
                </a:solidFill>
              </a:ln>
              <a:effectLst/>
            </c:spPr>
          </c:marker>
          <c:dPt>
            <c:idx val="0"/>
            <c:invertIfNegative val="0"/>
            <c:marker>
              <c:symbol val="circle"/>
              <c:size val="10"/>
              <c:spPr>
                <a:solidFill>
                  <a:srgbClr val="0070C0"/>
                </a:solidFill>
                <a:ln w="9525">
                  <a:solidFill>
                    <a:schemeClr val="bg1"/>
                  </a:solidFill>
                </a:ln>
                <a:effectLst/>
              </c:spPr>
            </c:marker>
            <c:bubble3D val="0"/>
            <c:spPr>
              <a:noFill/>
              <a:ln w="57150" cap="rnd">
                <a:solidFill>
                  <a:srgbClr val="00B0F0"/>
                </a:solidFill>
                <a:round/>
              </a:ln>
              <a:effectLst/>
            </c:spPr>
          </c:dPt>
          <c:dLbls>
            <c:dLbl>
              <c:idx val="0"/>
              <c:layout>
                <c:manualLayout>
                  <c:x val="-5.3881700875426236e-002"/>
                  <c:y val="-5.6972472259655703e-002"/>
                </c:manualLayout>
              </c:layout>
              <c:spPr>
                <a:noFill/>
                <a:ln>
                  <a:noFill/>
                </a:ln>
                <a:effectLst/>
              </c:spPr>
              <c:txPr>
                <a:bodyPr rot="0" spcFirstLastPara="1" vertOverflow="ellipsis" horzOverflow="overflow" wrap="square" anchor="ctr" anchorCtr="0">
                  <a:spAutoFit/>
                </a:bodyPr>
                <a:lstStyle/>
                <a:p>
                  <a:pPr algn="ctr" rtl="0">
                    <a:defRPr lang="ja-JP" altLang="en-US" sz="2400" b="0" i="0" u="none" strike="noStrike" kern="1200" baseline="0">
                      <a:solidFill>
                        <a:srgbClr val="0070C0"/>
                      </a:solidFill>
                      <a:latin typeface="ヒラギノUD丸ゴ Std W6"/>
                      <a:ea typeface="ヒラギノUD丸ゴ Std W6"/>
                      <a:cs typeface="+mn-cs"/>
                    </a:defRPr>
                  </a:pPr>
                  <a:endParaRPr lang="ja-JP" altLang="en-US"/>
                </a:p>
              </c:txPr>
              <c:showLegendKey val="0"/>
              <c:showVal val="1"/>
              <c:showCatName val="0"/>
              <c:showSerName val="0"/>
              <c:showPercent val="0"/>
              <c:showBubbleSize val="0"/>
            </c:dLbl>
            <c:spPr>
              <a:noFill/>
              <a:ln>
                <a:noFill/>
              </a:ln>
              <a:effectLst/>
            </c:spPr>
            <c:txPr>
              <a:bodyPr rot="0" spcFirstLastPara="1" vertOverflow="ellipsis" horzOverflow="overflow" wrap="square" lIns="38100" tIns="19050" rIns="38100" bIns="19050" anchor="ctr" anchorCtr="0">
                <a:spAutoFit/>
              </a:bodyPr>
              <a:lstStyle/>
              <a:p>
                <a:pPr algn="ctr" rtl="0">
                  <a:defRPr lang="ja-JP" altLang="en-US" sz="2400" b="0" i="0" u="none" strike="noStrike" kern="1200" baseline="0">
                    <a:solidFill>
                      <a:srgbClr val="0070C0"/>
                    </a:solidFill>
                    <a:latin typeface="ヒラギノUD丸ゴ Std W6"/>
                    <a:ea typeface="ヒラギノUD丸ゴ Std W6"/>
                    <a:cs typeface="+mn-cs"/>
                  </a:defRPr>
                </a:pPr>
                <a:endParaRPr lang="ja-JP" altLang="en-US"/>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Sheet1!$A$2:$A$4</c:f>
              <c:strCache>
                <c:ptCount val="3"/>
                <c:pt idx="0">
                  <c:v>開始時</c:v>
                </c:pt>
                <c:pt idx="1">
                  <c:v>6か月後</c:v>
                </c:pt>
                <c:pt idx="2">
                  <c:v>1年後</c:v>
                </c:pt>
              </c:strCache>
            </c:strRef>
          </c:cat>
          <c:val>
            <c:numRef>
              <c:f>Sheet1!$C$2:$C$4</c:f>
              <c:numCache>
                <c:formatCode>General</c:formatCode>
                <c:ptCount val="3"/>
                <c:pt idx="0">
                  <c:v>7.7</c:v>
                </c:pt>
                <c:pt idx="1">
                  <c:v>4.0999999999999996</c:v>
                </c:pt>
                <c:pt idx="2">
                  <c:v>3.9</c:v>
                </c:pt>
              </c:numCache>
            </c:numRef>
          </c:val>
          <c:smooth val="0"/>
        </c:ser>
        <c:dLbls>
          <c:txPr>
            <a:bodyPr rot="0" spcFirstLastPara="1" vertOverflow="ellipsis" horzOverflow="overflow" wrap="square" anchor="ctr" anchorCtr="1">
              <a:spAutoFit/>
            </a:bodyPr>
            <a:lstStyle/>
            <a:p>
              <a:pPr algn="ctr" rtl="0">
                <a:defRPr lang="ja-JP" altLang="en-US" sz="1000">
                  <a:solidFill>
                    <a:schemeClr val="tx1"/>
                  </a:solidFill>
                </a:defRPr>
              </a:pPr>
              <a:endParaRPr lang="ja-JP" altLang="en-US"/>
            </a:p>
          </c:txPr>
          <c:showLegendKey val="0"/>
          <c:showVal val="1"/>
          <c:showCatName val="0"/>
          <c:showSerName val="0"/>
          <c:showPercent val="0"/>
          <c:showBubbleSize val="0"/>
        </c:dLbls>
        <c:marker val="1"/>
        <c:smooth val="0"/>
        <c:axId val="1"/>
        <c:axId val="2"/>
      </c:lineChart>
      <c:catAx>
        <c:axId val="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lang="ja-JP" altLang="en-US" sz="2000" b="0" i="0" u="none" strike="noStrike" kern="1200" baseline="0">
                <a:solidFill>
                  <a:schemeClr val="tx1"/>
                </a:solidFill>
                <a:latin typeface="ヒラギノUD丸ゴ Std W6"/>
                <a:ea typeface="ヒラギノUD丸ゴ Std W6"/>
                <a:cs typeface="+mn-cs"/>
              </a:defRPr>
            </a:pPr>
            <a:endParaRPr lang="ja-JP" altLang="en-US"/>
          </a:p>
        </c:txPr>
        <c:crossAx val="2"/>
        <c:crosses val="autoZero"/>
        <c:auto val="1"/>
        <c:lblAlgn val="ctr"/>
        <c:lblOffset val="100"/>
        <c:noMultiLvlLbl val="0"/>
      </c:catAx>
      <c:valAx>
        <c:axId val="2"/>
        <c:scaling>
          <c:orientation val="minMax"/>
          <c:max val="8"/>
        </c:scaling>
        <c:delete val="0"/>
        <c:axPos val="l"/>
        <c:majorGridlines>
          <c:spPr>
            <a:noFill/>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wrap="square" anchor="ctr" anchorCtr="1"/>
          <a:lstStyle/>
          <a:p>
            <a:pPr algn="ctr" rtl="0">
              <a:defRPr lang="ja-JP" altLang="en-US" sz="2400" b="0" i="0" u="none" strike="noStrike" kern="1200" baseline="0">
                <a:solidFill>
                  <a:schemeClr val="tx1"/>
                </a:solidFill>
                <a:latin typeface="ヒラギノUD丸ゴ Std W6"/>
                <a:ea typeface="ヒラギノUD丸ゴ Std W6"/>
                <a:cs typeface="+mn-cs"/>
              </a:defRPr>
            </a:pPr>
            <a:endParaRPr lang="ja-JP" altLang="en-US"/>
          </a:p>
        </c:txPr>
        <c:crossAx val="1"/>
        <c:crosses val="autoZero"/>
        <c:crossBetween val="between"/>
      </c:valAx>
      <c:spPr>
        <a:noFill/>
        <a:ln>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ltLang="en-US"/>
    </a:p>
  </c:txPr>
  <c:externalData r:id="rId1">
    <c:autoUpdate val="0"/>
  </c:externalData>
  <c:extLst>
    <c:ext xmlns:c14="http://schemas.microsoft.com/office/drawing/2007/8/2/chart" uri="{781A3756-C4B2-4CAC-9D66-4F8BD8637D16}"/>
  </c:extLst>
</c:chartSpace>
</file>

<file path=ppt/charts/chart2.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5238095238095265"/>
          <c:y val="0.13189448441247023"/>
          <c:w val="0.50158730158730125"/>
          <c:h val="0.75779376498800965"/>
        </c:manualLayout>
      </c:layout>
      <c:pieChart>
        <c:varyColors val="1"/>
        <c:ser>
          <c:idx val="0"/>
          <c:order val="0"/>
          <c:tx>
            <c:strRef>
              <c:f>Sheet1!$B$1:$E$1</c:f>
              <c:strCache>
                <c:ptCount val="1"/>
                <c:pt idx="0">
                  <c:v>喪失国民所得</c:v>
                </c:pt>
              </c:strCache>
            </c:strRef>
          </c:tx>
          <c:dPt>
            <c:idx val="0"/>
            <c:invertIfNegative val="0"/>
            <c:bubble3D val="0"/>
            <c:spPr>
              <a:solidFill>
                <a:schemeClr val="tx2">
                  <a:lumMod val="75000"/>
                </a:schemeClr>
              </a:solidFill>
            </c:spPr>
          </c:dPt>
          <c:dPt>
            <c:idx val="1"/>
            <c:invertIfNegative val="0"/>
            <c:bubble3D val="0"/>
            <c:spPr>
              <a:solidFill>
                <a:schemeClr val="tx2">
                  <a:lumMod val="60000"/>
                  <a:lumOff val="40000"/>
                </a:schemeClr>
              </a:solidFill>
            </c:spPr>
          </c:dPt>
          <c:dPt>
            <c:idx val="2"/>
            <c:invertIfNegative val="0"/>
            <c:bubble3D val="0"/>
            <c:spPr>
              <a:solidFill>
                <a:schemeClr val="tx2">
                  <a:lumMod val="40000"/>
                  <a:lumOff val="60000"/>
                </a:schemeClr>
              </a:solidFill>
            </c:spPr>
          </c:dPt>
          <c:dPt>
            <c:idx val="3"/>
            <c:invertIfNegative val="0"/>
            <c:bubble3D val="0"/>
            <c:spPr>
              <a:solidFill>
                <a:schemeClr val="tx2">
                  <a:lumMod val="20000"/>
                  <a:lumOff val="80000"/>
                </a:schemeClr>
              </a:solidFill>
            </c:spPr>
          </c:dPt>
          <c:dLbls>
            <c:dLbl>
              <c:idx val="0"/>
              <c:layout>
                <c:manualLayout>
                  <c:x val="-0.1948997397571067"/>
                  <c:y val="9.6679548363099929e-002"/>
                </c:manualLayout>
              </c:layout>
              <c:tx>
                <c:rich>
                  <a:bodyPr/>
                  <a:lstStyle/>
                  <a:p>
                    <a:pPr>
                      <a:defRPr sz="1800">
                        <a:solidFill>
                          <a:schemeClr val="bg1">
                            <a:lumMod val="95000"/>
                          </a:schemeClr>
                        </a:solidFill>
                        <a:effectLst>
                          <a:outerShdw blurRad="38100" dist="38100" dir="2700000" algn="tl">
                            <a:srgbClr val="000000">
                              <a:alpha val="43137"/>
                            </a:srgbClr>
                          </a:outerShdw>
                        </a:effectLst>
                        <a:latin typeface="ヒラギノUD丸ゴ Std W6"/>
                        <a:ea typeface="ヒラギノUD丸ゴ Std W6"/>
                        <a:cs typeface="メイリオ"/>
                      </a:defRPr>
                    </a:pPr>
                    <a:fld id="{065C8E4B-EEE7-4759-A559-96EEE624A5BA}" type="VALUE">
                      <a:rPr lang="en-US" altLang="ja-JP" sz="1800">
                        <a:solidFill>
                          <a:schemeClr val="bg1">
                            <a:lumMod val="95000"/>
                          </a:schemeClr>
                        </a:solidFill>
                        <a:latin typeface="ヒラギノUD丸ゴ Std W6"/>
                        <a:ea typeface="ヒラギノUD丸ゴ Std W6"/>
                        <a:cs typeface="メイリオ"/>
                      </a:rPr>
                      <a:t>[値]</a:t>
                    </a:fld>
                    <a:endParaRPr lang="ja-JP" altLang="en-US" sz="1800">
                      <a:solidFill>
                        <a:schemeClr val="bg1">
                          <a:lumMod val="95000"/>
                        </a:schemeClr>
                      </a:solidFill>
                      <a:latin typeface="ヒラギノUD丸ゴ Std W6"/>
                      <a:ea typeface="ヒラギノUD丸ゴ Std W6"/>
                      <a:cs typeface="メイリオ"/>
                    </a:endParaRPr>
                  </a:p>
                </c:rich>
              </c:tx>
              <c:spPr>
                <a:noFill/>
                <a:ln>
                  <a:noFill/>
                </a:ln>
                <a:effectLst/>
              </c:spPr>
              <c:showLegendKey val="0"/>
              <c:showVal val="1"/>
              <c:showCatName val="0"/>
              <c:showSerName val="0"/>
              <c:showPercent val="0"/>
              <c:showBubbleSize val="0"/>
            </c:dLbl>
            <c:dLbl>
              <c:idx val="1"/>
              <c:layout/>
              <c:spPr>
                <a:noFill/>
                <a:ln>
                  <a:noFill/>
                </a:ln>
                <a:effectLst/>
              </c:spPr>
              <c:txPr>
                <a:bodyPr/>
                <a:lstStyle/>
                <a:p>
                  <a:pPr>
                    <a:defRPr sz="1800">
                      <a:solidFill>
                        <a:schemeClr val="tx1">
                          <a:lumMod val="75000"/>
                          <a:lumOff val="25000"/>
                        </a:schemeClr>
                      </a:solidFill>
                      <a:effectLst>
                        <a:outerShdw blurRad="38100" dist="38100" dir="2700000" algn="tl">
                          <a:srgbClr val="000000">
                            <a:alpha val="43137"/>
                          </a:srgbClr>
                        </a:outerShdw>
                      </a:effectLst>
                      <a:latin typeface="ヒラギノUD丸ゴ Std W6"/>
                      <a:ea typeface="ヒラギノUD丸ゴ Std W6"/>
                      <a:cs typeface="メイリオ"/>
                    </a:defRPr>
                  </a:pPr>
                  <a:endParaRPr lang="ja-JP" altLang="en-US"/>
                </a:p>
              </c:txPr>
              <c:showLegendKey val="0"/>
              <c:showVal val="1"/>
              <c:showCatName val="0"/>
              <c:showSerName val="0"/>
              <c:showPercent val="0"/>
              <c:showBubbleSize val="0"/>
            </c:dLbl>
            <c:dLbl>
              <c:idx val="2"/>
              <c:layout>
                <c:manualLayout>
                  <c:x val="4.7836313892966727e-002"/>
                  <c:y val="0.17442993765090814"/>
                </c:manualLayout>
              </c:layout>
              <c:tx>
                <c:rich>
                  <a:bodyPr/>
                  <a:lstStyle/>
                  <a:p>
                    <a:pPr>
                      <a:defRPr sz="1800">
                        <a:solidFill>
                          <a:schemeClr val="tx1">
                            <a:lumMod val="75000"/>
                            <a:lumOff val="25000"/>
                          </a:schemeClr>
                        </a:solidFill>
                        <a:effectLst>
                          <a:outerShdw blurRad="38100" dist="38100" dir="2700000" algn="tl">
                            <a:srgbClr val="000000">
                              <a:alpha val="43137"/>
                            </a:srgbClr>
                          </a:outerShdw>
                        </a:effectLst>
                        <a:latin typeface="ヒラギノUD丸ゴ Std W6"/>
                        <a:ea typeface="ヒラギノUD丸ゴ Std W6"/>
                        <a:cs typeface="メイリオ"/>
                      </a:defRPr>
                    </a:pPr>
                    <a:fld id="{757940A6-7641-4CA6-AC85-8806EAF8EE4E}" type="VALUE">
                      <a:rPr lang="en-US" altLang="ja-JP" sz="1800">
                        <a:solidFill>
                          <a:schemeClr val="tx1">
                            <a:lumMod val="75000"/>
                            <a:lumOff val="25000"/>
                          </a:schemeClr>
                        </a:solidFill>
                        <a:latin typeface="ヒラギノUD丸ゴ Std W6"/>
                        <a:ea typeface="ヒラギノUD丸ゴ Std W6"/>
                        <a:cs typeface="メイリオ"/>
                      </a:rPr>
                      <a:t>[値]</a:t>
                    </a:fld>
                    <a:endParaRPr lang="ja-JP" altLang="en-US" sz="1800">
                      <a:solidFill>
                        <a:schemeClr val="tx1">
                          <a:lumMod val="75000"/>
                          <a:lumOff val="25000"/>
                        </a:schemeClr>
                      </a:solidFill>
                      <a:latin typeface="ヒラギノUD丸ゴ Std W6"/>
                      <a:ea typeface="ヒラギノUD丸ゴ Std W6"/>
                      <a:cs typeface="メイリオ"/>
                    </a:endParaRPr>
                  </a:p>
                </c:rich>
              </c:tx>
              <c:spPr>
                <a:noFill/>
                <a:ln>
                  <a:noFill/>
                </a:ln>
                <a:effectLst/>
              </c:spPr>
              <c:showLegendKey val="0"/>
              <c:showVal val="1"/>
              <c:showCatName val="0"/>
              <c:showSerName val="0"/>
              <c:showPercent val="0"/>
              <c:showBubbleSize val="0"/>
            </c:dLbl>
            <c:dLbl>
              <c:idx val="3"/>
              <c:layout>
                <c:manualLayout>
                  <c:x val="1.397312491658882e-002"/>
                  <c:y val="3.8430744595676546e-002"/>
                </c:manualLayout>
              </c:layout>
              <c:tx>
                <c:rich>
                  <a:bodyPr/>
                  <a:lstStyle/>
                  <a:p>
                    <a:pPr>
                      <a:defRPr sz="1800">
                        <a:solidFill>
                          <a:schemeClr val="tx1">
                            <a:lumMod val="75000"/>
                            <a:lumOff val="25000"/>
                          </a:schemeClr>
                        </a:solidFill>
                        <a:effectLst>
                          <a:outerShdw blurRad="38100" dist="38100" dir="2700000" algn="tl">
                            <a:srgbClr val="000000">
                              <a:alpha val="43137"/>
                            </a:srgbClr>
                          </a:outerShdw>
                        </a:effectLst>
                        <a:latin typeface="ヒラギノUD丸ゴ Std W6"/>
                        <a:ea typeface="ヒラギノUD丸ゴ Std W6"/>
                        <a:cs typeface="メイリオ"/>
                      </a:defRPr>
                    </a:pPr>
                    <a:fld id="{404FD81D-4425-4F41-BDF7-86A647657C0D}" type="VALUE">
                      <a:rPr lang="en-US" altLang="ja-JP" sz="1800">
                        <a:solidFill>
                          <a:schemeClr val="tx1">
                            <a:lumMod val="75000"/>
                            <a:lumOff val="25000"/>
                          </a:schemeClr>
                        </a:solidFill>
                        <a:latin typeface="ヒラギノUD丸ゴ Std W6"/>
                        <a:ea typeface="ヒラギノUD丸ゴ Std W6"/>
                        <a:cs typeface="メイリオ"/>
                      </a:rPr>
                      <a:t>[値]</a:t>
                    </a:fld>
                    <a:endParaRPr lang="ja-JP" altLang="en-US" sz="1800">
                      <a:solidFill>
                        <a:schemeClr val="tx1">
                          <a:lumMod val="75000"/>
                          <a:lumOff val="25000"/>
                        </a:schemeClr>
                      </a:solidFill>
                      <a:latin typeface="ヒラギノUD丸ゴ Std W6"/>
                      <a:ea typeface="ヒラギノUD丸ゴ Std W6"/>
                      <a:cs typeface="メイリオ"/>
                    </a:endParaRPr>
                  </a:p>
                </c:rich>
              </c:tx>
              <c:spPr>
                <a:noFill/>
                <a:ln>
                  <a:noFill/>
                </a:ln>
                <a:effectLst/>
              </c:spPr>
              <c:showLegendKey val="0"/>
              <c:showVal val="1"/>
              <c:showCatName val="0"/>
              <c:showSerName val="0"/>
              <c:showPercent val="0"/>
              <c:showBubbleSize val="0"/>
            </c:dLbl>
            <c:spPr>
              <a:noFill/>
              <a:ln>
                <a:noFill/>
              </a:ln>
              <a:effectLst/>
            </c:spPr>
            <c:txPr>
              <a:bodyPr rot="0" horzOverflow="overflow" anchor="ctr" anchorCtr="1"/>
              <a:lstStyle/>
              <a:p>
                <a:pPr algn="ctr" rtl="0">
                  <a:defRPr sz="1800">
                    <a:solidFill>
                      <a:schemeClr val="tx1"/>
                    </a:solidFill>
                    <a:effectLst>
                      <a:outerShdw blurRad="38100" dist="38100" dir="2700000" algn="tl">
                        <a:srgbClr val="000000">
                          <a:alpha val="43137"/>
                        </a:srgbClr>
                      </a:outerShdw>
                    </a:effectLst>
                    <a:latin typeface="ヒラギノUD丸ゴ Std W6"/>
                    <a:ea typeface="ヒラギノUD丸ゴ Std W6"/>
                    <a:cs typeface="メイリオ"/>
                  </a:defRPr>
                </a:pPr>
                <a:endParaRPr lang="ja-JP" altLang="en-US"/>
              </a:p>
            </c:txPr>
            <c:showLegendKey val="0"/>
            <c:showVal val="1"/>
            <c:showCatName val="0"/>
            <c:showSerName val="0"/>
            <c:showPercent val="0"/>
            <c:showBubbleSize val="0"/>
            <c:showLeaderLines val="1"/>
          </c:dLbls>
          <c:cat>
            <c:multiLvlStrRef>
              <c:f>Sheet1!$B$1:$E$2</c:f>
              <c:multiLvlStrCache>
                <c:ptCount val="4"/>
                <c:lvl>
                  <c:pt idx="0">
                    <c:v>23,660</c:v>
                  </c:pt>
                  <c:pt idx="1">
                    <c:v>16,250</c:v>
                  </c:pt>
                  <c:pt idx="2">
                    <c:v>1,918</c:v>
                  </c:pt>
                  <c:pt idx="3">
                    <c:v>1,431</c:v>
                  </c:pt>
                </c:lvl>
                <c:lvl>
                  <c:pt idx="0">
                    <c:v>喪失国民所得</c:v>
                  </c:pt>
                  <c:pt idx="1">
                    <c:v>医療費</c:v>
                  </c:pt>
                  <c:pt idx="2">
                    <c:v>消防清掃費用</c:v>
                  </c:pt>
                  <c:pt idx="3">
                    <c:v>受動喫煙による医療費</c:v>
                  </c:pt>
                </c:lvl>
              </c:multiLvlStrCache>
            </c:multiLvlStrRef>
          </c:cat>
          <c:val>
            <c:numRef>
              <c:f>Sheet1!$B$2:$E$2</c:f>
              <c:numCache>
                <c:formatCode>#,##0</c:formatCode>
                <c:ptCount val="4"/>
                <c:pt idx="0">
                  <c:v>23660</c:v>
                </c:pt>
                <c:pt idx="1">
                  <c:v>16250</c:v>
                </c:pt>
                <c:pt idx="2">
                  <c:v>1918</c:v>
                </c:pt>
                <c:pt idx="3">
                  <c:v>1431</c:v>
                </c:pt>
              </c:numCache>
            </c:numRef>
          </c:val>
        </c:ser>
        <c:dLbls>
          <c:txPr>
            <a:bodyPr rot="0" horzOverflow="overflow" anchor="ctr" anchorCtr="1">
              <a:spAutoFit/>
            </a:bodyPr>
            <a:lstStyle/>
            <a:p>
              <a:pPr algn="ctr" rtl="0">
                <a:defRPr sz="1800">
                  <a:solidFill>
                    <a:schemeClr val="tx1"/>
                  </a:solidFill>
                </a:defRPr>
              </a:pPr>
              <a:endParaRPr lang="ja-JP" altLang="en-US"/>
            </a:p>
          </c:txPr>
          <c:showLegendKey val="0"/>
          <c:showVal val="1"/>
          <c:showCatName val="0"/>
          <c:showSerName val="0"/>
          <c:showPercent val="0"/>
          <c:showBubbleSize val="0"/>
          <c:showLeaderLines val="1"/>
        </c:dLbls>
        <c:firstSliceAng val="0"/>
      </c:pieChart>
    </c:plotArea>
    <c:plotVisOnly val="1"/>
    <c:dispBlanksAs val="zero"/>
    <c:showDLblsOverMax val="0"/>
  </c:chart>
  <c:txPr>
    <a:bodyPr horzOverflow="overflow" anchor="ctr" anchorCtr="1"/>
    <a:lstStyle/>
    <a:p>
      <a:pPr algn="ctr" rtl="0">
        <a:defRPr lang="ja-JP" altLang="en-US" sz="18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charts/chart3.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0.25238095238095265"/>
          <c:y val="0.13189448441247023"/>
          <c:w val="0.50158730158730125"/>
          <c:h val="0.75779376498800965"/>
        </c:manualLayout>
      </c:layout>
      <c:pieChart>
        <c:varyColors val="1"/>
        <c:ser>
          <c:idx val="0"/>
          <c:order val="0"/>
          <c:dPt>
            <c:idx val="0"/>
            <c:invertIfNegative val="0"/>
            <c:bubble3D val="0"/>
            <c:spPr>
              <a:solidFill>
                <a:schemeClr val="accent1"/>
              </a:solidFill>
            </c:spPr>
          </c:dPt>
          <c:dPt>
            <c:idx val="1"/>
            <c:invertIfNegative val="0"/>
            <c:bubble3D val="0"/>
            <c:spPr>
              <a:solidFill>
                <a:schemeClr val="accent1">
                  <a:lumMod val="60000"/>
                  <a:lumOff val="40000"/>
                </a:schemeClr>
              </a:solidFill>
            </c:spPr>
          </c:dPt>
          <c:dLbls>
            <c:dLbl>
              <c:idx val="0"/>
              <c:layout/>
              <c:tx>
                <c:rich>
                  <a:bodyPr/>
                  <a:lstStyle/>
                  <a:p>
                    <a:pPr>
                      <a:defRPr sz="1800">
                        <a:solidFill>
                          <a:schemeClr val="tx1">
                            <a:lumMod val="75000"/>
                            <a:lumOff val="25000"/>
                          </a:schemeClr>
                        </a:solidFill>
                        <a:effectLst>
                          <a:outerShdw blurRad="38100" dist="38100" dir="2700000" algn="tl">
                            <a:srgbClr val="000000">
                              <a:alpha val="43137"/>
                            </a:srgbClr>
                          </a:outerShdw>
                        </a:effectLst>
                        <a:latin typeface="ヒラギノUD丸ゴ Std W6"/>
                        <a:ea typeface="ヒラギノUD丸ゴ Std W6"/>
                        <a:cs typeface="メイリオ"/>
                      </a:defRPr>
                    </a:pPr>
                    <a:fld id="{16454ACF-AED1-4643-8698-0625BF23C46D}" type="VALUE">
                      <a:rPr lang="en-US" altLang="ja-JP" sz="1800">
                        <a:solidFill>
                          <a:schemeClr val="tx1">
                            <a:lumMod val="75000"/>
                            <a:lumOff val="25000"/>
                          </a:schemeClr>
                        </a:solidFill>
                        <a:latin typeface="ヒラギノUD丸ゴ Std W6"/>
                        <a:ea typeface="ヒラギノUD丸ゴ Std W6"/>
                        <a:cs typeface="メイリオ"/>
                      </a:rPr>
                      <a:t>[値]</a:t>
                    </a:fld>
                    <a:endParaRPr lang="ja-JP" altLang="en-US" sz="1800">
                      <a:solidFill>
                        <a:schemeClr val="tx1">
                          <a:lumMod val="75000"/>
                          <a:lumOff val="25000"/>
                        </a:schemeClr>
                      </a:solidFill>
                      <a:latin typeface="ヒラギノUD丸ゴ Std W6"/>
                      <a:ea typeface="ヒラギノUD丸ゴ Std W6"/>
                      <a:cs typeface="メイリオ"/>
                    </a:endParaRPr>
                  </a:p>
                </c:rich>
              </c:tx>
              <c:spPr>
                <a:noFill/>
                <a:ln>
                  <a:noFill/>
                </a:ln>
                <a:effectLst/>
              </c:spPr>
              <c:showLegendKey val="0"/>
              <c:showVal val="1"/>
              <c:showCatName val="0"/>
              <c:showSerName val="0"/>
              <c:showPercent val="0"/>
              <c:showBubbleSize val="0"/>
            </c:dLbl>
            <c:dLbl>
              <c:idx val="1"/>
              <c:layout/>
              <c:tx>
                <c:rich>
                  <a:bodyPr/>
                  <a:lstStyle/>
                  <a:p>
                    <a:pPr>
                      <a:defRPr sz="1800">
                        <a:solidFill>
                          <a:schemeClr val="tx1">
                            <a:lumMod val="75000"/>
                            <a:lumOff val="25000"/>
                          </a:schemeClr>
                        </a:solidFill>
                        <a:effectLst>
                          <a:outerShdw blurRad="38100" dist="38100" dir="2700000" algn="tl">
                            <a:srgbClr val="000000">
                              <a:alpha val="43137"/>
                            </a:srgbClr>
                          </a:outerShdw>
                        </a:effectLst>
                        <a:latin typeface="ヒラギノUD丸ゴ Std W6"/>
                        <a:ea typeface="ヒラギノUD丸ゴ Std W6"/>
                        <a:cs typeface="メイリオ"/>
                      </a:defRPr>
                    </a:pPr>
                    <a:fld id="{360896B9-6CCD-48D3-AF23-7B4A649B70D4}" type="VALUE">
                      <a:rPr lang="en-US" altLang="ja-JP" sz="1800">
                        <a:solidFill>
                          <a:schemeClr val="tx1">
                            <a:lumMod val="75000"/>
                            <a:lumOff val="25000"/>
                          </a:schemeClr>
                        </a:solidFill>
                        <a:latin typeface="ヒラギノUD丸ゴ Std W6"/>
                        <a:ea typeface="ヒラギノUD丸ゴ Std W6"/>
                        <a:cs typeface="メイリオ"/>
                      </a:rPr>
                      <a:t>[値]</a:t>
                    </a:fld>
                    <a:endParaRPr lang="ja-JP" altLang="en-US" sz="1800">
                      <a:solidFill>
                        <a:schemeClr val="tx1">
                          <a:lumMod val="75000"/>
                          <a:lumOff val="25000"/>
                        </a:schemeClr>
                      </a:solidFill>
                      <a:latin typeface="ヒラギノUD丸ゴ Std W6"/>
                      <a:ea typeface="ヒラギノUD丸ゴ Std W6"/>
                      <a:cs typeface="メイリオ"/>
                    </a:endParaRPr>
                  </a:p>
                </c:rich>
              </c:tx>
              <c:spPr>
                <a:noFill/>
                <a:ln>
                  <a:noFill/>
                </a:ln>
                <a:effectLst/>
              </c:spPr>
              <c:showLegendKey val="0"/>
              <c:showVal val="1"/>
              <c:showCatName val="0"/>
              <c:showSerName val="0"/>
              <c:showPercent val="0"/>
              <c:showBubbleSize val="0"/>
            </c:dLbl>
            <c:spPr>
              <a:noFill/>
              <a:ln>
                <a:noFill/>
              </a:ln>
              <a:effectLst/>
            </c:spPr>
            <c:txPr>
              <a:bodyPr rot="0" horzOverflow="overflow" anchor="ctr" anchorCtr="1"/>
              <a:lstStyle/>
              <a:p>
                <a:pPr algn="ctr" rtl="0">
                  <a:defRPr sz="1800">
                    <a:solidFill>
                      <a:schemeClr val="tx1">
                        <a:lumMod val="75000"/>
                        <a:lumOff val="25000"/>
                      </a:schemeClr>
                    </a:solidFill>
                    <a:effectLst>
                      <a:outerShdw blurRad="38100" dist="38100" dir="2700000" algn="tl">
                        <a:srgbClr val="000000">
                          <a:alpha val="43137"/>
                        </a:srgbClr>
                      </a:outerShdw>
                    </a:effectLst>
                    <a:latin typeface="ヒラギノUD丸ゴ Std W6"/>
                    <a:ea typeface="ヒラギノUD丸ゴ Std W6"/>
                    <a:cs typeface="メイリオ"/>
                  </a:defRPr>
                </a:pPr>
                <a:endParaRPr lang="ja-JP" altLang="en-US"/>
              </a:p>
            </c:txPr>
            <c:showLegendKey val="0"/>
            <c:showVal val="1"/>
            <c:showCatName val="0"/>
            <c:showSerName val="0"/>
            <c:showPercent val="0"/>
            <c:showBubbleSize val="0"/>
            <c:showLeaderLines val="1"/>
          </c:dLbls>
          <c:cat>
            <c:strRef>
              <c:f>Sheet1!$B$1:$C$1</c:f>
              <c:strCache>
                <c:ptCount val="2"/>
                <c:pt idx="0">
                  <c:v>タバコ税</c:v>
                </c:pt>
                <c:pt idx="1">
                  <c:v>タバコ産業利益</c:v>
                </c:pt>
              </c:strCache>
            </c:strRef>
          </c:cat>
          <c:val>
            <c:numRef>
              <c:f>Sheet1!$B$2:$C$2</c:f>
              <c:numCache>
                <c:formatCode>#,##0</c:formatCode>
                <c:ptCount val="2"/>
                <c:pt idx="0">
                  <c:v>22400</c:v>
                </c:pt>
                <c:pt idx="1">
                  <c:v>9000</c:v>
                </c:pt>
              </c:numCache>
            </c:numRef>
          </c:val>
        </c:ser>
        <c:dLbls>
          <c:txPr>
            <a:bodyPr rot="0" horzOverflow="overflow" anchor="ctr" anchorCtr="1">
              <a:spAutoFit/>
            </a:bodyPr>
            <a:lstStyle/>
            <a:p>
              <a:pPr algn="ctr" rtl="0">
                <a:defRPr sz="1800">
                  <a:solidFill>
                    <a:schemeClr val="tx1"/>
                  </a:solidFill>
                </a:defRPr>
              </a:pPr>
              <a:endParaRPr lang="ja-JP" altLang="en-US"/>
            </a:p>
          </c:txPr>
          <c:showLegendKey val="0"/>
          <c:showVal val="1"/>
          <c:showCatName val="0"/>
          <c:showSerName val="0"/>
          <c:showPercent val="0"/>
          <c:showBubbleSize val="0"/>
          <c:showLeaderLines val="1"/>
        </c:dLbls>
        <c:firstSliceAng val="0"/>
      </c:pieChart>
    </c:plotArea>
    <c:plotVisOnly val="1"/>
    <c:dispBlanksAs val="zero"/>
    <c:showDLblsOverMax val="0"/>
  </c:chart>
  <c:txPr>
    <a:bodyPr horzOverflow="overflow" anchor="ctr" anchorCtr="1"/>
    <a:lstStyle/>
    <a:p>
      <a:pPr algn="ctr" rtl="0">
        <a:defRPr lang="ja-JP" altLang="en-US" sz="18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charts/chart4.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タバコ税</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Sheet1!$B$2:$B$25</c:f>
              <c:numCache>
                <c:formatCode>General</c:formatCode>
                <c:ptCount val="24"/>
                <c:pt idx="0">
                  <c:v>2.08</c:v>
                </c:pt>
                <c:pt idx="1">
                  <c:v>2.09</c:v>
                </c:pt>
                <c:pt idx="2">
                  <c:v>2.13</c:v>
                </c:pt>
                <c:pt idx="3">
                  <c:v>2.06</c:v>
                </c:pt>
                <c:pt idx="4">
                  <c:v>2.1800000000000002</c:v>
                </c:pt>
                <c:pt idx="5">
                  <c:v>2.3199999999999998</c:v>
                </c:pt>
                <c:pt idx="6">
                  <c:v>2.29</c:v>
                </c:pt>
                <c:pt idx="7">
                  <c:v>2.25</c:v>
                </c:pt>
                <c:pt idx="8">
                  <c:v>2.2000000000000002</c:v>
                </c:pt>
                <c:pt idx="9">
                  <c:v>2.2799999999999998</c:v>
                </c:pt>
                <c:pt idx="10">
                  <c:v>2.2999999999999998</c:v>
                </c:pt>
                <c:pt idx="11">
                  <c:v>2.2400000000000002</c:v>
                </c:pt>
                <c:pt idx="12">
                  <c:v>2.29</c:v>
                </c:pt>
                <c:pt idx="13">
                  <c:v>2.27</c:v>
                </c:pt>
                <c:pt idx="14">
                  <c:v>2.12</c:v>
                </c:pt>
                <c:pt idx="15">
                  <c:v>2.0299999999999998</c:v>
                </c:pt>
                <c:pt idx="16">
                  <c:v>2.11</c:v>
                </c:pt>
                <c:pt idx="17">
                  <c:v>2.38</c:v>
                </c:pt>
                <c:pt idx="18">
                  <c:v>2.35</c:v>
                </c:pt>
                <c:pt idx="19">
                  <c:v>2.35</c:v>
                </c:pt>
                <c:pt idx="20">
                  <c:v>2.17</c:v>
                </c:pt>
                <c:pt idx="21">
                  <c:v>2.19</c:v>
                </c:pt>
                <c:pt idx="22">
                  <c:v>2.13</c:v>
                </c:pt>
                <c:pt idx="23">
                  <c:v>2.15</c:v>
                </c:pt>
              </c:numCache>
            </c:numRef>
          </c:val>
        </c:ser>
        <c:dLbls>
          <c:txPr>
            <a:bodyPr rot="0" spcFirstLastPara="1" vertOverflow="ellipsis" horzOverflow="overflow" wrap="square" anchor="ctr" anchorCtr="1">
              <a:spAutoFit/>
            </a:bodyPr>
            <a:lstStyle/>
            <a:p>
              <a:pPr algn="ctr" rtl="0">
                <a:defRPr lang="ja-JP" altLang="en-US" sz="1000">
                  <a:solidFill>
                    <a:schemeClr val="tx1"/>
                  </a:solidFill>
                </a:defRPr>
              </a:pPr>
              <a:endParaRPr lang="ja-JP" altLang="en-US"/>
            </a:p>
          </c:txPr>
          <c:showLegendKey val="0"/>
          <c:showVal val="0"/>
          <c:showCatName val="0"/>
          <c:showSerName val="0"/>
          <c:showPercent val="0"/>
          <c:showBubbleSize val="0"/>
        </c:dLbls>
        <c:gapWidth val="74"/>
        <c:overlap val="0"/>
        <c:axId val="1"/>
        <c:axId val="2"/>
      </c:barChart>
      <c:lineChart>
        <c:grouping val="standard"/>
        <c:varyColors val="0"/>
        <c:ser>
          <c:idx val="1"/>
          <c:order val="1"/>
          <c:tx>
            <c:strRef>
              <c:f>Sheet1!$C$1</c:f>
              <c:strCache>
                <c:ptCount val="1"/>
                <c:pt idx="0">
                  <c:v>販売本数</c:v>
                </c:pt>
              </c:strCache>
            </c:strRef>
          </c:tx>
          <c:spPr>
            <a:noFill/>
            <a:ln w="63500" cap="rnd">
              <a:solidFill>
                <a:srgbClr val="C00000"/>
              </a:solidFill>
              <a:round/>
            </a:ln>
            <a:effectLst/>
          </c:spPr>
          <c:marker>
            <c:symbol val="circle"/>
            <c:size val="8"/>
            <c:spPr>
              <a:solidFill>
                <a:srgbClr val="FFCCCC"/>
              </a:solidFill>
              <a:ln w="9525">
                <a:solidFill>
                  <a:srgbClr val="FF7C80"/>
                </a:solidFill>
              </a:ln>
              <a:effectLst/>
            </c:spPr>
          </c:marker>
          <c:dLbls>
            <c:txPr>
              <a:bodyPr rot="0" spcFirstLastPara="1" vertOverflow="ellipsis" horzOverflow="overflow" wrap="square" anchor="ctr" anchorCtr="1">
                <a:spAutoFit/>
              </a:bodyPr>
              <a:lstStyle/>
              <a:p>
                <a:pPr algn="ctr" rtl="0">
                  <a:defRPr lang="ja-JP" altLang="en-US" sz="1000">
                    <a:solidFill>
                      <a:schemeClr val="tx1"/>
                    </a:solidFill>
                  </a:defRPr>
                </a:pPr>
                <a:endParaRPr lang="ja-JP" altLang="en-US"/>
              </a:p>
            </c:txPr>
            <c:showLegendKey val="0"/>
            <c:showVal val="0"/>
            <c:showCatName val="0"/>
            <c:showSerName val="0"/>
            <c:showPercent val="0"/>
            <c:showBubbleSize val="0"/>
            <c:extLst>
              <c:ext xmlns:c15="http://schemas.microsoft.com/office/drawing/2012/chart" uri="{CE6537A1-D6FC-4f65-9D91-7224C49458BB}">
                <c15:showLeaderLines val="1"/>
                <c15:leaderLines/>
              </c:ext>
            </c:extLst>
          </c:dLbls>
          <c:cat>
            <c:numRef>
              <c:f>Sheet1!$A$2:$A$25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Sheet1!$C$2:$C$25</c:f>
              <c:numCache>
                <c:formatCode>General</c:formatCode>
                <c:ptCount val="24"/>
                <c:pt idx="0">
                  <c:v>3344</c:v>
                </c:pt>
                <c:pt idx="1">
                  <c:v>3347</c:v>
                </c:pt>
                <c:pt idx="2">
                  <c:v>3483</c:v>
                </c:pt>
                <c:pt idx="3">
                  <c:v>3280</c:v>
                </c:pt>
                <c:pt idx="4">
                  <c:v>3366</c:v>
                </c:pt>
                <c:pt idx="5">
                  <c:v>3322</c:v>
                </c:pt>
                <c:pt idx="6">
                  <c:v>3245</c:v>
                </c:pt>
                <c:pt idx="7">
                  <c:v>3193</c:v>
                </c:pt>
                <c:pt idx="8">
                  <c:v>3126</c:v>
                </c:pt>
                <c:pt idx="9">
                  <c:v>2994</c:v>
                </c:pt>
                <c:pt idx="10">
                  <c:v>2926</c:v>
                </c:pt>
                <c:pt idx="11">
                  <c:v>2852</c:v>
                </c:pt>
                <c:pt idx="12">
                  <c:v>2700</c:v>
                </c:pt>
                <c:pt idx="13">
                  <c:v>2585</c:v>
                </c:pt>
                <c:pt idx="14">
                  <c:v>2458</c:v>
                </c:pt>
                <c:pt idx="15">
                  <c:v>2339</c:v>
                </c:pt>
                <c:pt idx="16">
                  <c:v>2102</c:v>
                </c:pt>
                <c:pt idx="17">
                  <c:v>1975</c:v>
                </c:pt>
                <c:pt idx="18">
                  <c:v>1951</c:v>
                </c:pt>
                <c:pt idx="19">
                  <c:v>1969</c:v>
                </c:pt>
                <c:pt idx="20">
                  <c:v>1793</c:v>
                </c:pt>
                <c:pt idx="21">
                  <c:v>1833</c:v>
                </c:pt>
                <c:pt idx="22">
                  <c:v>1680</c:v>
                </c:pt>
                <c:pt idx="23">
                  <c:v>1455</c:v>
                </c:pt>
              </c:numCache>
            </c:numRef>
          </c:val>
          <c:smooth val="0"/>
        </c:ser>
        <c:dLbls>
          <c:txPr>
            <a:bodyPr rot="0" spcFirstLastPara="1" vertOverflow="ellipsis" horzOverflow="overflow" wrap="square" anchor="ctr" anchorCtr="1">
              <a:spAutoFit/>
            </a:bodyPr>
            <a:lstStyle/>
            <a:p>
              <a:pPr algn="ctr" rtl="0">
                <a:defRPr lang="ja-JP" altLang="en-US" sz="1000">
                  <a:solidFill>
                    <a:schemeClr val="tx1"/>
                  </a:solidFill>
                </a:defRPr>
              </a:pPr>
              <a:endParaRPr lang="ja-JP" altLang="en-US"/>
            </a:p>
          </c:txPr>
          <c:showLegendKey val="0"/>
          <c:showVal val="0"/>
          <c:showCatName val="0"/>
          <c:showSerName val="0"/>
          <c:showPercent val="0"/>
          <c:showBubbleSize val="0"/>
        </c:dLbls>
        <c:marker val="1"/>
        <c:smooth val="0"/>
        <c:axId val="11"/>
        <c:axId val="12"/>
      </c:lineChart>
      <c:catAx>
        <c:axId val="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lang="ja-JP" altLang="en-US" sz="1197" b="0" i="0" u="none" strike="noStrike" kern="1200" baseline="0">
                <a:solidFill>
                  <a:schemeClr val="tx1">
                    <a:lumMod val="65000"/>
                    <a:lumOff val="35000"/>
                  </a:schemeClr>
                </a:solidFill>
                <a:latin typeface="+mn-lt"/>
                <a:ea typeface="+mn-ea"/>
                <a:cs typeface="+mn-cs"/>
              </a:defRPr>
            </a:pPr>
            <a:endParaRPr lang="ja-JP" altLang="en-US"/>
          </a:p>
        </c:txPr>
        <c:crossAx val="2"/>
        <c:crosses val="autoZero"/>
        <c:auto val="1"/>
        <c:lblAlgn val="ctr"/>
        <c:lblOffset val="100"/>
        <c:noMultiLvlLbl val="0"/>
      </c:catAx>
      <c:valAx>
        <c:axId val="2"/>
        <c:scaling>
          <c:orientation val="minMax"/>
          <c:max val="5"/>
          <c:min val="0"/>
        </c:scaling>
        <c:delete val="0"/>
        <c:axPos val="l"/>
        <c:majorGridlines>
          <c:spPr>
            <a:noFill/>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wrap="square" anchor="ctr" anchorCtr="1"/>
          <a:lstStyle/>
          <a:p>
            <a:pPr algn="ctr" rtl="0">
              <a:defRPr lang="ja-JP" altLang="en-US" sz="1800" b="0" i="0" u="none" strike="noStrike" kern="1200" baseline="0">
                <a:solidFill>
                  <a:schemeClr val="tx1">
                    <a:lumMod val="65000"/>
                    <a:lumOff val="35000"/>
                  </a:schemeClr>
                </a:solidFill>
                <a:latin typeface="ヒラギノUD丸ゴ Std W6"/>
                <a:ea typeface="ヒラギノUD丸ゴ Std W6"/>
                <a:cs typeface="+mn-cs"/>
              </a:defRPr>
            </a:pPr>
            <a:endParaRPr lang="ja-JP" altLang="en-US"/>
          </a:p>
        </c:txPr>
        <c:crossAx val="1"/>
        <c:crosses val="autoZero"/>
        <c:crossBetween val="between"/>
        <c:majorUnit val="1"/>
      </c:valAx>
      <c:catAx>
        <c:axId val="11"/>
        <c:scaling>
          <c:orientation val="minMax"/>
        </c:scaling>
        <c:delete val="1"/>
        <c:axPos val="b"/>
        <c:numFmt formatCode="General" sourceLinked="1"/>
        <c:majorTickMark val="out"/>
        <c:minorTickMark val="none"/>
        <c:tickLblPos val="nextTo"/>
        <c:txPr>
          <a:bodyPr rot="-60000000" spcFirstLastPara="1" vertOverflow="ellipsis" horzOverflow="overflow" wrap="square" anchor="ctr" anchorCtr="1"/>
          <a:lstStyle/>
          <a:p>
            <a:pPr algn="ctr" rtl="0">
              <a:defRPr lang="ja-JP" altLang="en-US" sz="1000">
                <a:solidFill>
                  <a:schemeClr val="tx1"/>
                </a:solidFill>
              </a:defRPr>
            </a:pPr>
            <a:endParaRPr lang="ja-JP" altLang="en-US"/>
          </a:p>
        </c:txPr>
        <c:crossAx val="12"/>
        <c:crosses val="autoZero"/>
        <c:auto val="1"/>
        <c:lblAlgn val="ctr"/>
        <c:lblOffset val="100"/>
        <c:noMultiLvlLbl val="0"/>
      </c:catAx>
      <c:valAx>
        <c:axId val="12"/>
        <c:scaling>
          <c:orientation val="minMax"/>
          <c:max val="3500"/>
          <c:min val="0"/>
        </c:scaling>
        <c:delete val="0"/>
        <c:axPos val="r"/>
        <c:numFmt formatCode="General" sourceLinked="1"/>
        <c:majorTickMark val="out"/>
        <c:minorTickMark val="none"/>
        <c:tickLblPos val="nextTo"/>
        <c:spPr>
          <a:noFill/>
          <a:ln>
            <a:noFill/>
          </a:ln>
          <a:effectLst/>
        </c:spPr>
        <c:txPr>
          <a:bodyPr rot="-60000000" spcFirstLastPara="1" vertOverflow="ellipsis" horzOverflow="overflow" wrap="square" anchor="ctr" anchorCtr="1"/>
          <a:lstStyle/>
          <a:p>
            <a:pPr algn="ctr" rtl="0">
              <a:defRPr lang="ja-JP" altLang="en-US" sz="1400" b="0" i="0" u="none" strike="noStrike" kern="1200" baseline="0">
                <a:solidFill>
                  <a:schemeClr val="tx1">
                    <a:lumMod val="65000"/>
                    <a:lumOff val="35000"/>
                  </a:schemeClr>
                </a:solidFill>
                <a:latin typeface="ヒラギノUD丸ゴ Std W6"/>
                <a:ea typeface="ヒラギノUD丸ゴ Std W6"/>
                <a:cs typeface="+mn-cs"/>
              </a:defRPr>
            </a:pPr>
            <a:endParaRPr lang="ja-JP" altLang="en-US"/>
          </a:p>
        </c:txPr>
        <c:crossAx val="11"/>
        <c:crosses val="max"/>
        <c:crossBetween val="between"/>
        <c:majorUnit val="1000"/>
      </c:valAx>
      <c:spPr>
        <a:noFill/>
        <a:ln>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ltLang="en-US"/>
    </a:p>
  </c:txPr>
  <c:externalData r:id="rId1">
    <c:autoUpdate val="0"/>
  </c:externalData>
  <c:extLst>
    <c:ext xmlns:c14="http://schemas.microsoft.com/office/drawing/2007/8/2/chart" uri="{781A3756-C4B2-4CAC-9D66-4F8BD8637D16}"/>
  </c:extLst>
</c:chartSpace>
</file>

<file path=ppt/charts/chart5.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77652050919392"/>
          <c:y val="0.13432835820895517"/>
          <c:w val="0.5374823196605375"/>
          <c:h val="0.81023454157782449"/>
        </c:manualLayout>
      </c:layout>
      <c:pieChart>
        <c:varyColors val="1"/>
        <c:ser>
          <c:idx val="0"/>
          <c:order val="0"/>
          <c:spPr>
            <a:solidFill>
              <a:schemeClr val="accent1"/>
            </a:solidFill>
            <a:ln w="12694">
              <a:solidFill>
                <a:schemeClr val="tx1"/>
              </a:solidFill>
              <a:prstDash val="solid"/>
            </a:ln>
            <a:effectLst>
              <a:outerShdw blurRad="50800" dist="38100" dir="2700000" algn="tl" rotWithShape="0">
                <a:prstClr val="black">
                  <a:alpha val="40000"/>
                </a:prstClr>
              </a:outerShdw>
            </a:effectLst>
          </c:spPr>
          <c:dPt>
            <c:idx val="0"/>
            <c:invertIfNegative val="0"/>
            <c:bubble3D val="0"/>
            <c:spPr>
              <a:solidFill>
                <a:srgbClr val="00B050"/>
              </a:solidFill>
              <a:ln w="12694">
                <a:solidFill>
                  <a:schemeClr val="tx1"/>
                </a:solidFill>
                <a:prstDash val="solid"/>
              </a:ln>
              <a:effectLst>
                <a:outerShdw blurRad="50800" dist="38100" dir="2700000" algn="tl" rotWithShape="0">
                  <a:prstClr val="black">
                    <a:alpha val="40000"/>
                  </a:prstClr>
                </a:outerShdw>
              </a:effectLst>
            </c:spPr>
          </c:dPt>
          <c:dPt>
            <c:idx val="1"/>
            <c:invertIfNegative val="0"/>
            <c:bubble3D val="0"/>
            <c:spPr>
              <a:solidFill>
                <a:srgbClr val="C00000"/>
              </a:solidFill>
              <a:ln w="12694">
                <a:solidFill>
                  <a:schemeClr val="tx1"/>
                </a:solidFill>
                <a:prstDash val="solid"/>
              </a:ln>
              <a:effectLst>
                <a:outerShdw blurRad="50800" dist="38100" dir="2700000" algn="tl" rotWithShape="0">
                  <a:prstClr val="black">
                    <a:alpha val="40000"/>
                  </a:prstClr>
                </a:outerShdw>
              </a:effectLst>
            </c:spPr>
          </c:dPt>
          <c:dPt>
            <c:idx val="2"/>
            <c:invertIfNegative val="0"/>
            <c:bubble3D val="0"/>
            <c:spPr>
              <a:solidFill>
                <a:srgbClr val="002060"/>
              </a:solidFill>
              <a:ln w="12694">
                <a:solidFill>
                  <a:schemeClr val="tx1"/>
                </a:solidFill>
                <a:prstDash val="solid"/>
              </a:ln>
              <a:effectLst>
                <a:outerShdw blurRad="50800" dist="38100" dir="2700000" algn="tl" rotWithShape="0">
                  <a:prstClr val="black">
                    <a:alpha val="40000"/>
                  </a:prstClr>
                </a:outerShdw>
              </a:effectLst>
            </c:spPr>
          </c:dPt>
          <c:dPt>
            <c:idx val="3"/>
            <c:invertIfNegative val="0"/>
            <c:bubble3D val="0"/>
            <c:spPr>
              <a:solidFill>
                <a:srgbClr val="0070C0"/>
              </a:solidFill>
              <a:ln w="12694">
                <a:solidFill>
                  <a:schemeClr val="tx1"/>
                </a:solidFill>
                <a:prstDash val="solid"/>
              </a:ln>
              <a:effectLst>
                <a:outerShdw blurRad="50800" dist="38100" dir="2700000" algn="tl" rotWithShape="0">
                  <a:prstClr val="black">
                    <a:alpha val="40000"/>
                  </a:prstClr>
                </a:outerShdw>
              </a:effectLst>
            </c:spPr>
          </c:dPt>
          <c:dPt>
            <c:idx val="4"/>
            <c:invertIfNegative val="0"/>
            <c:bubble3D val="0"/>
            <c:spPr>
              <a:solidFill>
                <a:srgbClr val="00B0F0"/>
              </a:solidFill>
              <a:ln w="12694">
                <a:solidFill>
                  <a:schemeClr val="tx1"/>
                </a:solidFill>
                <a:prstDash val="solid"/>
              </a:ln>
              <a:effectLst>
                <a:outerShdw blurRad="50800" dist="38100" dir="2700000" algn="tl" rotWithShape="0">
                  <a:prstClr val="black">
                    <a:alpha val="40000"/>
                  </a:prstClr>
                </a:outerShdw>
              </a:effectLst>
            </c:spPr>
          </c:dPt>
          <c:dPt>
            <c:idx val="5"/>
            <c:invertIfNegative val="0"/>
            <c:bubble3D val="0"/>
            <c:spPr>
              <a:solidFill>
                <a:srgbClr val="CCFFFF"/>
              </a:solidFill>
              <a:ln w="12694">
                <a:solidFill>
                  <a:schemeClr val="tx1"/>
                </a:solidFill>
                <a:prstDash val="solid"/>
              </a:ln>
              <a:effectLst>
                <a:outerShdw blurRad="50800" dist="38100" dir="2700000" algn="tl" rotWithShape="0">
                  <a:prstClr val="black">
                    <a:alpha val="40000"/>
                  </a:prstClr>
                </a:outerShdw>
              </a:effectLst>
            </c:spPr>
          </c:dPt>
          <c:dPt>
            <c:idx val="6"/>
            <c:invertIfNegative val="0"/>
            <c:bubble3D val="0"/>
            <c:spPr>
              <a:solidFill>
                <a:schemeClr val="accent3">
                  <a:lumMod val="95000"/>
                </a:schemeClr>
              </a:solidFill>
              <a:ln w="12694">
                <a:solidFill>
                  <a:schemeClr val="tx1"/>
                </a:solidFill>
                <a:prstDash val="solid"/>
              </a:ln>
              <a:effectLst>
                <a:outerShdw blurRad="50800" dist="38100" dir="2700000" algn="tl" rotWithShape="0">
                  <a:prstClr val="black">
                    <a:alpha val="40000"/>
                  </a:prstClr>
                </a:outerShdw>
              </a:effectLst>
            </c:spPr>
          </c:dPt>
          <c:dLbls>
            <c:dLbl>
              <c:idx val="0"/>
              <c:layout>
                <c:manualLayout>
                  <c:x val="-0.10206062769066047"/>
                  <c:y val="4.2435483520123232e-002"/>
                </c:manualLayout>
              </c:layout>
              <c:spPr>
                <a:noFill/>
                <a:ln w="25388">
                  <a:noFill/>
                </a:ln>
              </c:spPr>
              <c:txPr>
                <a:bodyPr/>
                <a:lstStyle/>
                <a:p>
                  <a:pPr>
                    <a:defRPr sz="2400">
                      <a:solidFill>
                        <a:schemeClr val="bg1"/>
                      </a:solidFill>
                      <a:latin typeface="ヒラギノUD丸ゴ Std W6"/>
                      <a:ea typeface="ヒラギノUD丸ゴ Std W6"/>
                    </a:defRPr>
                  </a:pPr>
                  <a:endParaRPr lang="ja-JP" altLang="en-US"/>
                </a:p>
              </c:txPr>
              <c:showLegendKey val="0"/>
              <c:showVal val="1"/>
              <c:showCatName val="0"/>
              <c:showSerName val="0"/>
              <c:showPercent val="0"/>
              <c:showBubbleSize val="0"/>
            </c:dLbl>
            <c:dLbl>
              <c:idx val="1"/>
              <c:layout>
                <c:manualLayout>
                  <c:x val="-4.584089878283628e-002"/>
                  <c:y val="-9.6223230305651997e-002"/>
                </c:manualLayout>
              </c:layout>
              <c:spPr>
                <a:noFill/>
                <a:ln w="25388">
                  <a:noFill/>
                </a:ln>
              </c:spPr>
              <c:txPr>
                <a:bodyPr/>
                <a:lstStyle/>
                <a:p>
                  <a:pPr>
                    <a:defRPr sz="2400">
                      <a:solidFill>
                        <a:schemeClr val="bg1"/>
                      </a:solidFill>
                      <a:latin typeface="ヒラギノUD丸ゴ Std W6"/>
                      <a:ea typeface="ヒラギノUD丸ゴ Std W6"/>
                    </a:defRPr>
                  </a:pPr>
                  <a:endParaRPr lang="ja-JP" altLang="en-US"/>
                </a:p>
              </c:txPr>
              <c:showLegendKey val="0"/>
              <c:showVal val="1"/>
              <c:showCatName val="0"/>
              <c:showSerName val="0"/>
              <c:showPercent val="0"/>
              <c:showBubbleSize val="0"/>
            </c:dLbl>
            <c:dLbl>
              <c:idx val="2"/>
              <c:layout>
                <c:manualLayout>
                  <c:x val="0.10242329327940412"/>
                  <c:y val="-7.6437830505324711e-002"/>
                </c:manualLayout>
              </c:layout>
              <c:spPr>
                <a:noFill/>
                <a:ln w="25388">
                  <a:noFill/>
                </a:ln>
              </c:spPr>
              <c:txPr>
                <a:bodyPr/>
                <a:lstStyle/>
                <a:p>
                  <a:pPr>
                    <a:defRPr sz="2400">
                      <a:solidFill>
                        <a:schemeClr val="bg1"/>
                      </a:solidFill>
                      <a:latin typeface="ヒラギノUD丸ゴ Std W6"/>
                      <a:ea typeface="ヒラギノUD丸ゴ Std W6"/>
                    </a:defRPr>
                  </a:pPr>
                  <a:endParaRPr lang="ja-JP" altLang="en-US"/>
                </a:p>
              </c:txPr>
              <c:showLegendKey val="0"/>
              <c:showVal val="1"/>
              <c:showCatName val="0"/>
              <c:showSerName val="0"/>
              <c:showPercent val="0"/>
              <c:showBubbleSize val="0"/>
            </c:dLbl>
            <c:dLbl>
              <c:idx val="3"/>
              <c:layout>
                <c:manualLayout>
                  <c:x val="7.8673536912701736e-002"/>
                  <c:y val="2.6859226598332873e-002"/>
                </c:manualLayout>
              </c:layout>
              <c:spPr>
                <a:noFill/>
                <a:ln w="25388">
                  <a:noFill/>
                </a:ln>
              </c:spPr>
              <c:txPr>
                <a:bodyPr/>
                <a:lstStyle/>
                <a:p>
                  <a:pPr>
                    <a:defRPr sz="2400">
                      <a:solidFill>
                        <a:schemeClr val="bg1"/>
                      </a:solidFill>
                      <a:latin typeface="ヒラギノUD丸ゴ Std W6"/>
                      <a:ea typeface="ヒラギノUD丸ゴ Std W6"/>
                    </a:defRPr>
                  </a:pPr>
                  <a:endParaRPr lang="ja-JP" altLang="en-US"/>
                </a:p>
              </c:txPr>
              <c:showLegendKey val="0"/>
              <c:showVal val="1"/>
              <c:showCatName val="0"/>
              <c:showSerName val="0"/>
              <c:showPercent val="0"/>
              <c:showBubbleSize val="0"/>
            </c:dLbl>
            <c:dLbl>
              <c:idx val="4"/>
              <c:layout>
                <c:manualLayout>
                  <c:x val="6.0219639683849718e-002"/>
                  <c:y val="7.7206288808053844e-002"/>
                </c:manualLayout>
              </c:layout>
              <c:spPr>
                <a:noFill/>
                <a:ln w="25388">
                  <a:noFill/>
                </a:ln>
              </c:spPr>
              <c:txPr>
                <a:bodyPr/>
                <a:lstStyle/>
                <a:p>
                  <a:pPr>
                    <a:defRPr sz="2400">
                      <a:solidFill>
                        <a:schemeClr val="bg1"/>
                      </a:solidFill>
                      <a:latin typeface="ヒラギノUD丸ゴ Std W6"/>
                      <a:ea typeface="ヒラギノUD丸ゴ Std W6"/>
                    </a:defRPr>
                  </a:pPr>
                  <a:endParaRPr lang="ja-JP" altLang="en-US"/>
                </a:p>
              </c:txPr>
              <c:showLegendKey val="0"/>
              <c:showVal val="1"/>
              <c:showCatName val="0"/>
              <c:showSerName val="0"/>
              <c:showPercent val="0"/>
              <c:showBubbleSize val="0"/>
            </c:dLbl>
            <c:dLbl>
              <c:idx val="5"/>
              <c:layout>
                <c:manualLayout>
                  <c:x val="5.3353111314343497e-002"/>
                  <c:y val="0.10795066565574273"/>
                </c:manualLayout>
              </c:layout>
              <c:spPr>
                <a:noFill/>
                <a:ln w="25388">
                  <a:noFill/>
                </a:ln>
              </c:spPr>
              <c:txPr>
                <a:bodyPr/>
                <a:lstStyle/>
                <a:p>
                  <a:pPr>
                    <a:defRPr sz="2400">
                      <a:solidFill>
                        <a:schemeClr val="tx1"/>
                      </a:solidFill>
                      <a:latin typeface="ヒラギノUD丸ゴ Std W6"/>
                      <a:ea typeface="ヒラギノUD丸ゴ Std W6"/>
                    </a:defRPr>
                  </a:pPr>
                  <a:endParaRPr lang="ja-JP" altLang="en-US"/>
                </a:p>
              </c:txPr>
              <c:showLegendKey val="0"/>
              <c:showVal val="1"/>
              <c:showCatName val="0"/>
              <c:showSerName val="0"/>
              <c:showPercent val="0"/>
              <c:showBubbleSize val="0"/>
            </c:dLbl>
            <c:dLbl>
              <c:idx val="6"/>
              <c:layout>
                <c:manualLayout>
                  <c:x val="6.4297472730922733e-002"/>
                  <c:y val="0.13739550739838005"/>
                </c:manualLayout>
              </c:layout>
              <c:spPr>
                <a:noFill/>
                <a:ln w="25388">
                  <a:noFill/>
                </a:ln>
              </c:spPr>
              <c:txPr>
                <a:bodyPr/>
                <a:lstStyle/>
                <a:p>
                  <a:pPr>
                    <a:defRPr sz="2400">
                      <a:solidFill>
                        <a:schemeClr val="tx1"/>
                      </a:solidFill>
                      <a:latin typeface="ヒラギノUD丸ゴ Std W6"/>
                      <a:ea typeface="ヒラギノUD丸ゴ Std W6"/>
                    </a:defRPr>
                  </a:pPr>
                  <a:endParaRPr lang="ja-JP" altLang="en-US"/>
                </a:p>
              </c:txPr>
              <c:showLegendKey val="0"/>
              <c:showVal val="1"/>
              <c:showCatName val="0"/>
              <c:showSerName val="0"/>
              <c:showPercent val="0"/>
              <c:showBubbleSize val="0"/>
            </c:dLbl>
            <c:spPr>
              <a:noFill/>
              <a:ln w="25388">
                <a:noFill/>
              </a:ln>
            </c:spPr>
            <c:txPr>
              <a:bodyPr rot="0" horzOverflow="overflow" anchor="ctr" anchorCtr="1"/>
              <a:lstStyle/>
              <a:p>
                <a:pPr algn="ctr" rtl="0">
                  <a:defRPr sz="2400">
                    <a:solidFill>
                      <a:schemeClr val="bg1"/>
                    </a:solidFill>
                    <a:latin typeface="ヒラギノUD丸ゴ Std W6"/>
                    <a:ea typeface="ヒラギノUD丸ゴ Std W6"/>
                  </a:defRPr>
                </a:pPr>
                <a:endParaRPr lang="ja-JP" altLang="en-US"/>
              </a:p>
            </c:txPr>
            <c:showLegendKey val="0"/>
            <c:showVal val="1"/>
            <c:showCatName val="0"/>
            <c:showSerName val="0"/>
            <c:showPercent val="0"/>
            <c:showBubbleSize val="0"/>
            <c:showLeaderLines val="1"/>
          </c:dLbls>
          <c:cat>
            <c:strRef>
              <c:f>Sheet1!$B$1:$H$1</c:f>
              <c:strCache>
                <c:ptCount val="7"/>
                <c:pt idx="0">
                  <c:v>食事</c:v>
                </c:pt>
                <c:pt idx="1">
                  <c:v>タバコ</c:v>
                </c:pt>
                <c:pt idx="2">
                  <c:v>感染</c:v>
                </c:pt>
                <c:pt idx="3">
                  <c:v>性行為</c:v>
                </c:pt>
                <c:pt idx="4">
                  <c:v>職業</c:v>
                </c:pt>
                <c:pt idx="5">
                  <c:v>お酒</c:v>
                </c:pt>
                <c:pt idx="6">
                  <c:v>その他</c:v>
                </c:pt>
              </c:strCache>
            </c:strRef>
          </c:cat>
          <c:val>
            <c:numRef>
              <c:f>Sheet1!$B$2:$H$2</c:f>
              <c:numCache>
                <c:formatCode>General</c:formatCode>
                <c:ptCount val="7"/>
                <c:pt idx="0">
                  <c:v>35</c:v>
                </c:pt>
                <c:pt idx="1">
                  <c:v>30</c:v>
                </c:pt>
                <c:pt idx="2">
                  <c:v>10</c:v>
                </c:pt>
                <c:pt idx="3">
                  <c:v>7</c:v>
                </c:pt>
                <c:pt idx="4">
                  <c:v>4</c:v>
                </c:pt>
                <c:pt idx="5">
                  <c:v>3</c:v>
                </c:pt>
                <c:pt idx="6">
                  <c:v>11</c:v>
                </c:pt>
              </c:numCache>
            </c:numRef>
          </c:val>
        </c:ser>
        <c:dLbls>
          <c:txPr>
            <a:bodyPr rot="0" horzOverflow="overflow" anchor="ctr" anchorCtr="1">
              <a:spAutoFit/>
            </a:bodyPr>
            <a:lstStyle/>
            <a:p>
              <a:pPr algn="ctr" rtl="0">
                <a:defRPr sz="2024">
                  <a:solidFill>
                    <a:schemeClr val="tx1"/>
                  </a:solidFill>
                </a:defRPr>
              </a:pPr>
              <a:endParaRPr lang="ja-JP" altLang="en-US"/>
            </a:p>
          </c:txPr>
          <c:showLegendKey val="0"/>
          <c:showVal val="0"/>
          <c:showCatName val="0"/>
          <c:showSerName val="0"/>
          <c:showPercent val="0"/>
          <c:showBubbleSize val="0"/>
          <c:showLeaderLines val="1"/>
        </c:dLbls>
        <c:firstSliceAng val="0"/>
      </c:pieChart>
      <c:spPr>
        <a:noFill/>
        <a:ln w="25388">
          <a:noFill/>
        </a:ln>
      </c:spPr>
    </c:plotArea>
    <c:plotVisOnly val="1"/>
    <c:dispBlanksAs val="zero"/>
    <c:showDLblsOverMax val="0"/>
  </c:chart>
  <c:spPr>
    <a:noFill/>
    <a:ln>
      <a:noFill/>
    </a:ln>
  </c:spPr>
  <c:txPr>
    <a:bodyPr horzOverflow="overflow" anchor="ctr" anchorCtr="1"/>
    <a:lstStyle/>
    <a:p>
      <a:pPr algn="ctr" rtl="0">
        <a:defRPr lang="ja-JP" altLang="en-US" sz="2024" b="1" i="0" u="none" strike="noStrike" baseline="0">
          <a:solidFill>
            <a:schemeClr val="tx1"/>
          </a:solidFill>
          <a:latin typeface="ＭＳ Ｐゴシック"/>
          <a:ea typeface="ＭＳ Ｐゴシック"/>
          <a:cs typeface="ＭＳ Ｐゴシック"/>
        </a:defRPr>
      </a:pPr>
      <a:endParaRPr lang="ja-JP" altLang="en-US"/>
    </a:p>
  </c:txPr>
  <c:externalData r:id="rId1">
    <c:autoUpdate val="0"/>
  </c:externalData>
  <c:extLst>
    <c:ext xmlns:c14="http://schemas.microsoft.com/office/drawing/2007/8/2/chart" uri="{781A3756-C4B2-4CAC-9D66-4F8BD8637D16}"/>
  </c:extLst>
</c:chartSpace>
</file>

<file path=ppt/charts/chart6.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8456602807384"/>
          <c:y val="3.1899142993103209e-002"/>
          <c:w val="0.623315344019438"/>
          <c:h val="0.85829542122852576"/>
        </c:manualLayout>
      </c:layout>
      <c:barChart>
        <c:barDir val="bar"/>
        <c:grouping val="clustered"/>
        <c:varyColors val="0"/>
        <c:ser>
          <c:idx val="0"/>
          <c:order val="0"/>
          <c:tx>
            <c:strRef>
              <c:f>Sheet1!$B$1</c:f>
              <c:strCache>
                <c:ptCount val="1"/>
                <c:pt idx="0">
                  <c:v>PM2.5濃度</c:v>
                </c:pt>
              </c:strCache>
            </c:strRef>
          </c:tx>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a:solidFill>
                <a:schemeClr val="accent2">
                  <a:lumMod val="50000"/>
                </a:schemeClr>
              </a:solidFill>
            </a:ln>
            <a:effectLst/>
          </c:spPr>
          <c:invertIfNegative val="0"/>
          <c:dPt>
            <c:idx val="0"/>
            <c:invertIfNegative val="0"/>
            <c:bubble3D val="0"/>
            <c: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a:solidFill>
                  <a:schemeClr val="accent2">
                    <a:lumMod val="50000"/>
                  </a:schemeClr>
                </a:solidFill>
              </a:ln>
              <a:effectLst/>
            </c:spPr>
          </c:dPt>
          <c:dLbls>
            <c:dLbl>
              <c:idx val="0"/>
              <c:layout>
                <c:manualLayout>
                  <c:x val="-1.0792167847861647e-003"/>
                  <c:y val="-1.0632924831912735e-016"/>
                </c:manualLayout>
              </c:layout>
              <c:spPr>
                <a:noFill/>
                <a:ln>
                  <a:noFill/>
                </a:ln>
                <a:effectLst/>
              </c:spPr>
              <c:txPr>
                <a:bodyPr rot="0" spcFirstLastPara="1" vertOverflow="ellipsis" horzOverflow="overflow" wrap="square" anchor="ctr" anchorCtr="1">
                  <a:spAutoFit/>
                </a:bodyPr>
                <a:lstStyle/>
                <a:p>
                  <a:pPr algn="ctr" rtl="0">
                    <a:defRPr lang="ja-JP" altLang="en-US" sz="1600" b="0" i="0" u="none" strike="noStrike" kern="1200" baseline="0">
                      <a:solidFill>
                        <a:schemeClr val="tx1">
                          <a:lumMod val="75000"/>
                          <a:lumOff val="25000"/>
                        </a:schemeClr>
                      </a:solidFill>
                      <a:latin typeface="ヒラギノUD丸ゴ Std W6"/>
                      <a:ea typeface="ヒラギノUD丸ゴ Std W6"/>
                      <a:cs typeface="+mn-cs"/>
                    </a:defRPr>
                  </a:pPr>
                  <a:endParaRPr lang="ja-JP" altLang="en-US"/>
                </a:p>
              </c:txPr>
              <c:showLegendKey val="0"/>
              <c:showVal val="1"/>
              <c:showCatName val="0"/>
              <c:showSerName val="0"/>
              <c:showPercent val="0"/>
              <c:showBubbleSize val="0"/>
            </c:dLbl>
            <c:spPr>
              <a:noFill/>
              <a:ln>
                <a:noFill/>
              </a:ln>
              <a:effectLst/>
            </c:spPr>
            <c:txPr>
              <a:bodyPr rot="0" spcFirstLastPara="1" vertOverflow="ellipsis" horzOverflow="overflow" wrap="square" lIns="38100" tIns="19050" rIns="38100" bIns="19050" anchor="ctr" anchorCtr="1">
                <a:spAutoFit/>
              </a:bodyPr>
              <a:lstStyle/>
              <a:p>
                <a:pPr algn="ctr" rtl="0">
                  <a:defRPr lang="ja-JP" altLang="en-US" sz="1600" b="0" i="0" u="none" strike="noStrike" kern="1200" baseline="0">
                    <a:solidFill>
                      <a:schemeClr val="tx1">
                        <a:lumMod val="75000"/>
                        <a:lumOff val="25000"/>
                      </a:schemeClr>
                    </a:solidFill>
                    <a:latin typeface="ヒラギノUD丸ゴ Std W6"/>
                    <a:ea typeface="ヒラギノUD丸ゴ Std W6"/>
                    <a:cs typeface="+mn-cs"/>
                  </a:defRPr>
                </a:pPr>
                <a:endParaRPr lang="ja-JP" altLang="en-US"/>
              </a:p>
            </c:txPr>
            <c:showLegendKey val="0"/>
            <c:showVal val="1"/>
            <c:showCatName val="0"/>
            <c:showSerName val="0"/>
            <c:showPercent val="0"/>
            <c:showBubbleSize val="0"/>
            <c:extLst>
              <c:ext xmlns:c15="http://schemas.microsoft.com/office/drawing/2012/chart" uri="{CE6537A1-D6FC-4f65-9D91-7224C49458BB}">
                <c15:showLeaderLines val="1"/>
                <c15:leaderLines>
                  <c:spPr>
                    <a:noFill/>
                    <a:ln w="9525" cap="flat" cmpd="sng" algn="ctr">
                      <a:solidFill>
                        <a:schemeClr val="tx1">
                          <a:lumMod val="35000"/>
                          <a:lumOff val="65000"/>
                        </a:schemeClr>
                      </a:solidFill>
                      <a:round/>
                    </a:ln>
                    <a:effectLst/>
                  </c:spPr>
                </c15:leaderLines>
              </c:ext>
            </c:extLst>
          </c:dLbls>
          <c:cat>
            <c:strRef>
              <c:f>Sheet1!$A$2:$A$8</c:f>
              <c:strCache>
                <c:ptCount val="7"/>
                <c:pt idx="0">
                  <c:v>タクシー車内で喫煙</c:v>
                </c:pt>
                <c:pt idx="1">
                  <c:v>完全分煙の喫煙席</c:v>
                </c:pt>
                <c:pt idx="2">
                  <c:v>自由喫煙席</c:v>
                </c:pt>
                <c:pt idx="3">
                  <c:v>不完全分煙の喫煙席</c:v>
                </c:pt>
                <c:pt idx="4">
                  <c:v>不完全分煙の禁煙席</c:v>
                </c:pt>
                <c:pt idx="5">
                  <c:v>完全分煙の禁煙席</c:v>
                </c:pt>
                <c:pt idx="6">
                  <c:v>完全禁煙</c:v>
                </c:pt>
              </c:strCache>
            </c:strRef>
          </c:cat>
          <c:val>
            <c:numRef>
              <c:f>Sheet1!$B$2:$B$8</c:f>
              <c:numCache>
                <c:formatCode>General</c:formatCode>
                <c:ptCount val="7"/>
                <c:pt idx="0">
                  <c:v>1000</c:v>
                </c:pt>
                <c:pt idx="1">
                  <c:v>800</c:v>
                </c:pt>
                <c:pt idx="2">
                  <c:v>568</c:v>
                </c:pt>
                <c:pt idx="3">
                  <c:v>496</c:v>
                </c:pt>
                <c:pt idx="4">
                  <c:v>336</c:v>
                </c:pt>
                <c:pt idx="5">
                  <c:v>32</c:v>
                </c:pt>
                <c:pt idx="6">
                  <c:v>8</c:v>
                </c:pt>
              </c:numCache>
            </c:numRef>
          </c:val>
        </c:ser>
        <c:dLbls>
          <c:txPr>
            <a:bodyPr rot="0" spcFirstLastPara="1" vertOverflow="ellipsis" horzOverflow="overflow" wrap="square" anchor="ctr" anchorCtr="1">
              <a:spAutoFit/>
            </a:bodyPr>
            <a:lstStyle/>
            <a:p>
              <a:pPr algn="ctr" rtl="0">
                <a:defRPr lang="ja-JP" altLang="en-US" sz="1000">
                  <a:solidFill>
                    <a:schemeClr val="tx1"/>
                  </a:solidFill>
                </a:defRPr>
              </a:pPr>
              <a:endParaRPr lang="ja-JP" altLang="en-US"/>
            </a:p>
          </c:txPr>
          <c:showLegendKey val="0"/>
          <c:showVal val="0"/>
          <c:showCatName val="0"/>
          <c:showSerName val="0"/>
          <c:showPercent val="0"/>
          <c:showBubbleSize val="0"/>
        </c:dLbls>
        <c:gapWidth val="90"/>
        <c:overlap val="0"/>
        <c:axId val="1"/>
        <c:axId val="2"/>
      </c:barChart>
      <c:catAx>
        <c:axId val="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wrap="square" anchor="ctr" anchorCtr="1"/>
          <a:lstStyle/>
          <a:p>
            <a:pPr algn="ctr" rtl="0">
              <a:defRPr lang="ja-JP" altLang="en-US" sz="2000" b="0" i="0" u="none" strike="noStrike" kern="1200" baseline="0">
                <a:solidFill>
                  <a:schemeClr val="tx1">
                    <a:lumMod val="65000"/>
                    <a:lumOff val="35000"/>
                  </a:schemeClr>
                </a:solidFill>
                <a:latin typeface="ヒラギノUD丸ゴ Std W6"/>
                <a:ea typeface="ヒラギノUD丸ゴ Std W6"/>
                <a:cs typeface="+mn-cs"/>
              </a:defRPr>
            </a:pPr>
            <a:endParaRPr lang="ja-JP" altLang="en-US"/>
          </a:p>
        </c:txPr>
        <c:crossAx val="2"/>
        <c:crosses val="autoZero"/>
        <c:auto val="1"/>
        <c:lblAlgn val="ctr"/>
        <c:lblOffset val="100"/>
        <c:noMultiLvlLbl val="0"/>
      </c:catAx>
      <c:valAx>
        <c:axId val="2"/>
        <c:scaling>
          <c:orientation val="minMax"/>
          <c:max val="1000"/>
        </c:scaling>
        <c:delete val="0"/>
        <c:axPos val="b"/>
        <c:majorGridlines>
          <c:spPr>
            <a:noFill/>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wrap="square" anchor="ctr" anchorCtr="1"/>
          <a:lstStyle/>
          <a:p>
            <a:pPr algn="ctr" rtl="0">
              <a:defRPr lang="ja-JP" altLang="en-US" sz="1600" b="0" i="0" u="none" strike="noStrike" kern="1200" baseline="0">
                <a:solidFill>
                  <a:schemeClr val="tx1">
                    <a:lumMod val="65000"/>
                    <a:lumOff val="35000"/>
                  </a:schemeClr>
                </a:solidFill>
                <a:latin typeface="ヒラギノUD丸ゴ Std W6"/>
                <a:ea typeface="ヒラギノUD丸ゴ Std W6"/>
                <a:cs typeface="+mn-cs"/>
              </a:defRPr>
            </a:pPr>
            <a:endParaRPr lang="ja-JP" altLang="en-US"/>
          </a:p>
        </c:txPr>
        <c:crossAx val="1"/>
        <c:crosses val="autoZero"/>
        <c:crossBetween val="between"/>
        <c:majorUnit val="100"/>
      </c:valAx>
      <c:spPr>
        <a:noFill/>
        <a:ln>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sz="1000"/>
      </a:pPr>
      <a:endParaRPr lang="ja-JP" altLang="en-US"/>
    </a:p>
  </c:txPr>
  <c:externalData r:id="rId1">
    <c:autoUpdate val="0"/>
  </c:externalData>
  <c:extLst>
    <c:ext xmlns:c14="http://schemas.microsoft.com/office/drawing/2007/8/2/chart" uri="{781A3756-C4B2-4CAC-9D66-4F8BD8637D16}"/>
  </c:extLst>
</c:chartSpace>
</file>

<file path=ppt/charts/colors1.xml><?xml version="1.0" encoding="utf-8"?>
<cs:colorStyle xmlns:a="http://schemas.openxmlformats.org/drawingml/2006/main" xmlns:cs="http://schemas.microsoft.com/office/drawing/2012/chartStyle"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68" name="PlaceHolder 1"/>
          <p:cNvSpPr>
            <a:spLocks noGrp="1"/>
          </p:cNvSpPr>
          <p:nvPr>
            <p:ph type="sldImg"/>
          </p:nvPr>
        </p:nvSpPr>
        <p:spPr>
          <a:xfrm>
            <a:off x="215764" y="808608"/>
            <a:ext cx="6351758" cy="4012873"/>
          </a:xfrm>
          <a:prstGeom prst="rect">
            <a:avLst/>
          </a:prstGeom>
          <a:ln>
            <a:solidFill>
              <a:schemeClr val="tx1"/>
            </a:solidFill>
          </a:ln>
        </p:spPr>
        <p:txBody>
          <a:bodyPr lIns="0" tIns="0" rIns="0" bIns="0" anchor="ctr">
            <a:noAutofit/>
          </a:bodyPr>
          <a:p>
            <a:pPr algn="ctr"/>
            <a:r>
              <a:rPr lang="en-US" sz="4400" b="0" strike="noStrike" spc="-1">
                <a:latin typeface="Arial"/>
              </a:rPr>
              <a:t>スライドを移動するにはクリックします。</a:t>
            </a:r>
            <a:endParaRPr lang="en-US" sz="4400" b="0" strike="noStrike" spc="-1">
              <a:latin typeface="Arial"/>
            </a:endParaRPr>
          </a:p>
        </p:txBody>
      </p:sp>
      <p:sp>
        <p:nvSpPr>
          <p:cNvPr id="1669" name="PlaceHolder 2"/>
          <p:cNvSpPr>
            <a:spLocks noGrp="1"/>
          </p:cNvSpPr>
          <p:nvPr>
            <p:ph type="body"/>
          </p:nvPr>
        </p:nvSpPr>
        <p:spPr>
          <a:xfrm>
            <a:off x="367824" y="5078520"/>
            <a:ext cx="6047640" cy="4811040"/>
          </a:xfrm>
          <a:prstGeom prst="rect">
            <a:avLst/>
          </a:prstGeom>
        </p:spPr>
        <p:txBody>
          <a:bodyPr lIns="0" tIns="0" rIns="0" bIns="0">
            <a:noAutofit/>
          </a:bodyPr>
          <a:p>
            <a:r>
              <a:rPr lang="en-US" sz="2000" b="0" strike="noStrike" spc="-1">
                <a:latin typeface="Arial"/>
              </a:rPr>
              <a:t>クリックしてノート書式の編集</a:t>
            </a:r>
            <a:endParaRPr lang="en-US" sz="2000" b="0" strike="noStrike" spc="-1">
              <a:latin typeface="Arial"/>
            </a:endParaRPr>
          </a:p>
        </p:txBody>
      </p:sp>
      <p:sp>
        <p:nvSpPr>
          <p:cNvPr id="1670" name="PlaceHolder 3"/>
          <p:cNvSpPr>
            <a:spLocks noGrp="1"/>
          </p:cNvSpPr>
          <p:nvPr>
            <p:ph type="hdr"/>
          </p:nvPr>
        </p:nvSpPr>
        <p:spPr>
          <a:xfrm>
            <a:off x="367824" y="267120"/>
            <a:ext cx="2913357" cy="262339"/>
          </a:xfrm>
          <a:prstGeom prst="rect">
            <a:avLst/>
          </a:prstGeom>
        </p:spPr>
        <p:txBody>
          <a:bodyPr lIns="0" tIns="0" rIns="0" bIns="0">
            <a:noAutofit/>
          </a:bodyPr>
          <a:p>
            <a:r>
              <a:rPr lang="en-US" sz="1400" b="0" strike="noStrike" spc="-1">
                <a:latin typeface="Times New Roman"/>
              </a:rPr>
              <a:t>&lt;ヘッダー&gt;</a:t>
            </a:r>
            <a:endParaRPr lang="en-US" sz="1400" b="0" strike="noStrike" spc="-1">
              <a:latin typeface="Times New Roman"/>
            </a:endParaRPr>
          </a:p>
        </p:txBody>
      </p:sp>
      <p:sp>
        <p:nvSpPr>
          <p:cNvPr id="1671" name="PlaceHolder 4"/>
          <p:cNvSpPr>
            <a:spLocks noGrp="1"/>
          </p:cNvSpPr>
          <p:nvPr>
            <p:ph type="dt"/>
          </p:nvPr>
        </p:nvSpPr>
        <p:spPr>
          <a:xfrm>
            <a:off x="4278112" y="267120"/>
            <a:ext cx="2136021" cy="262339"/>
          </a:xfrm>
          <a:prstGeom prst="rect">
            <a:avLst/>
          </a:prstGeom>
        </p:spPr>
        <p:txBody>
          <a:bodyPr lIns="0" tIns="0" rIns="0" bIns="0">
            <a:noAutofit/>
          </a:bodyPr>
          <a:p>
            <a:pPr algn="r"/>
            <a:r>
              <a:rPr lang="en-US" sz="1400" b="0" strike="noStrike" spc="-1">
                <a:latin typeface="Times New Roman"/>
              </a:rPr>
              <a:t>&lt;日付/時刻&gt;</a:t>
            </a:r>
            <a:endParaRPr lang="en-US" sz="1400" b="0" strike="noStrike" spc="-1">
              <a:latin typeface="Times New Roman"/>
            </a:endParaRPr>
          </a:p>
        </p:txBody>
      </p:sp>
      <p:sp>
        <p:nvSpPr>
          <p:cNvPr id="1672" name="PlaceHolder 5"/>
          <p:cNvSpPr>
            <a:spLocks noGrp="1"/>
          </p:cNvSpPr>
          <p:nvPr>
            <p:ph type="ftr"/>
          </p:nvPr>
        </p:nvSpPr>
        <p:spPr>
          <a:xfrm>
            <a:off x="0" y="10157400"/>
            <a:ext cx="3280680" cy="534240"/>
          </a:xfrm>
          <a:prstGeom prst="rect">
            <a:avLst/>
          </a:prstGeom>
        </p:spPr>
        <p:txBody>
          <a:bodyPr lIns="0" tIns="0" rIns="0" bIns="0" anchor="b">
            <a:noAutofit/>
          </a:bodyPr>
          <a:p>
            <a:r>
              <a:rPr lang="en-US" sz="1400" b="0" strike="noStrike" spc="-1">
                <a:latin typeface="Times New Roman"/>
              </a:rPr>
              <a:t>&lt;フッター&gt;</a:t>
            </a:r>
            <a:endParaRPr lang="en-US" sz="1400" b="0" strike="noStrike" spc="-1">
              <a:latin typeface="Times New Roman"/>
            </a:endParaRPr>
          </a:p>
        </p:txBody>
      </p:sp>
      <p:sp>
        <p:nvSpPr>
          <p:cNvPr id="1673" name="PlaceHolder 6"/>
          <p:cNvSpPr>
            <a:spLocks noGrp="1"/>
          </p:cNvSpPr>
          <p:nvPr>
            <p:ph type="sldNum"/>
          </p:nvPr>
        </p:nvSpPr>
        <p:spPr>
          <a:xfrm>
            <a:off x="4278960" y="10157400"/>
            <a:ext cx="3280680" cy="534240"/>
          </a:xfrm>
          <a:prstGeom prst="rect">
            <a:avLst/>
          </a:prstGeom>
        </p:spPr>
        <p:txBody>
          <a:bodyPr lIns="0" tIns="0" rIns="0" bIns="0" anchor="b">
            <a:noAutofit/>
          </a:bodyPr>
          <a:p>
            <a:pPr algn="r"/>
            <a:fld id="{DC696C53-5B02-4F2B-A574-CED975F95798}" type="slidenum">
              <a:rPr lang="en-US" sz="1400" b="0" strike="noStrike" spc="-1">
                <a:latin typeface="Times New Roman"/>
              </a:rPr>
              <a:t>&lt;番号&gt;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xml version="1.0" encoding="UTF-8"?><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xml version="1.0" encoding="UTF-8"?><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20" name="スライド イメージ プレースホルダー 1"/>
          <p:cNvSpPr>
            <a:spLocks noGrp="1" noRot="1" noChangeAspect="1"/>
          </p:cNvSpPr>
          <p:nvPr>
            <p:ph type="sldImg"/>
          </p:nvPr>
        </p:nvSpPr>
        <p:spPr/>
      </p:sp>
      <p:sp>
        <p:nvSpPr>
          <p:cNvPr id="1921" name="ノート プレースホルダー 2"/>
          <p:cNvSpPr>
            <a:spLocks noGrp="1"/>
          </p:cNvSpPr>
          <p:nvPr>
            <p:ph type="body" idx="1"/>
          </p:nvPr>
        </p:nvSpPr>
        <p:spPr/>
        <p:txBody>
          <a:bodyPr>
            <a:normAutofit/>
          </a:bodyPr>
          <a:lstStyle/>
          <a:p>
            <a:endParaRPr kumimoji="1" lang="ja-JP" altLang="en-US" sz="1800" dirty="0"/>
          </a:p>
        </p:txBody>
      </p:sp>
    </p:spTree>
    <p:extLst>
      <p:ext uri="{BB962C8B-B14F-4D97-AF65-F5344CB8AC3E}">
        <p14:creationId xmlns:p14="http://schemas.microsoft.com/office/powerpoint/2010/main" val="287155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17" name="Rectangle 2"/>
          <p:cNvSpPr>
            <a:spLocks noGrp="1" noRot="1" noChangeAspect="1" noChangeArrowheads="1" noTextEdit="1"/>
          </p:cNvSpPr>
          <p:nvPr>
            <p:ph type="sldImg"/>
          </p:nvPr>
        </p:nvSpPr>
        <p:spPr>
          <a:xfrm>
            <a:off x="616376" y="467397"/>
            <a:ext cx="5550536" cy="4163201"/>
          </a:xfrm>
          <a:ln/>
        </p:spPr>
      </p:sp>
      <p:sp>
        <p:nvSpPr>
          <p:cNvPr id="2018"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57483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36" name="スライド イメージ プレースホルダー 1"/>
          <p:cNvSpPr>
            <a:spLocks noGrp="1" noRot="1" noChangeAspect="1"/>
          </p:cNvSpPr>
          <p:nvPr>
            <p:ph type="sldImg"/>
          </p:nvPr>
        </p:nvSpPr>
        <p:spPr/>
      </p:sp>
      <p:sp>
        <p:nvSpPr>
          <p:cNvPr id="2037"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160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43" name="Rectangle 2"/>
          <p:cNvSpPr>
            <a:spLocks noGrp="1" noRot="1" noChangeAspect="1" noChangeArrowheads="1" noTextEdit="1"/>
          </p:cNvSpPr>
          <p:nvPr>
            <p:ph type="sldImg"/>
          </p:nvPr>
        </p:nvSpPr>
        <p:spPr>
          <a:xfrm>
            <a:off x="477000" y="457200"/>
            <a:ext cx="6155071" cy="4615641"/>
          </a:xfrm>
          <a:ln/>
        </p:spPr>
      </p:sp>
      <p:sp>
        <p:nvSpPr>
          <p:cNvPr id="2044" name="Rectangle 3"/>
          <p:cNvSpPr>
            <a:spLocks noGrp="1" noChangeArrowheads="1"/>
          </p:cNvSpPr>
          <p:nvPr>
            <p:ph type="body" idx="1"/>
          </p:nvPr>
        </p:nvSpPr>
        <p:spPr>
          <a:xfrm>
            <a:off x="685800" y="5723617"/>
            <a:ext cx="5486400" cy="2734196"/>
          </a:xfrm>
        </p:spPr>
        <p:txBody>
          <a:bodyPr/>
          <a:lstStyle/>
          <a:p>
            <a:endParaRPr lang="ja-JP" altLang="ja-JP"/>
          </a:p>
        </p:txBody>
      </p:sp>
    </p:spTree>
    <p:extLst>
      <p:ext uri="{BB962C8B-B14F-4D97-AF65-F5344CB8AC3E}">
        <p14:creationId xmlns:p14="http://schemas.microsoft.com/office/powerpoint/2010/main" val="87775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050" name="四角形 695"/>
          <p:cNvSpPr>
            <a:spLocks noGrp="1" noRot="1" noChangeAspect="1"/>
          </p:cNvSpPr>
          <p:nvPr>
            <p:ph type="sldImg" idx="2"/>
          </p:nvPr>
        </p:nvSpPr>
        <p:spPr>
          <a:prstGeom prst="rect">
            <a:avLst/>
          </a:prstGeom>
        </p:spPr>
        <p:txBody>
          <a:bodyPr/>
          <a:p>
            <a:endParaRPr kumimoji="1" lang="ja-JP" altLang="en-US"/>
          </a:p>
        </p:txBody>
      </p:sp>
      <p:sp>
        <p:nvSpPr>
          <p:cNvPr id="2051" name="四角形 696"/>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64" name="Rectangle 2"/>
          <p:cNvSpPr>
            <a:spLocks noGrp="1" noRot="1" noChangeAspect="1" noChangeArrowheads="1" noTextEdit="1"/>
          </p:cNvSpPr>
          <p:nvPr>
            <p:ph type="sldImg"/>
          </p:nvPr>
        </p:nvSpPr>
        <p:spPr>
          <a:xfrm>
            <a:off x="987425" y="766763"/>
            <a:ext cx="5119688" cy="3838575"/>
          </a:xfrm>
          <a:ln/>
        </p:spPr>
      </p:sp>
      <p:sp>
        <p:nvSpPr>
          <p:cNvPr id="2065" name="Rectangle 3"/>
          <p:cNvSpPr>
            <a:spLocks noGrp="1" noChangeArrowheads="1"/>
          </p:cNvSpPr>
          <p:nvPr>
            <p:ph type="body" idx="1"/>
          </p:nvPr>
        </p:nvSpPr>
        <p:spPr>
          <a:xfrm>
            <a:off x="685800" y="5147536"/>
            <a:ext cx="5486400" cy="3310438"/>
          </a:xfrm>
        </p:spPr>
        <p:txBody>
          <a:bodyPr/>
          <a:lstStyle/>
          <a:p>
            <a:endParaRPr lang="ja-JP" altLang="en-US"/>
          </a:p>
        </p:txBody>
      </p:sp>
    </p:spTree>
    <p:extLst>
      <p:ext uri="{BB962C8B-B14F-4D97-AF65-F5344CB8AC3E}">
        <p14:creationId xmlns:p14="http://schemas.microsoft.com/office/powerpoint/2010/main" val="1218853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76" name="Rectangle 2"/>
          <p:cNvSpPr>
            <a:spLocks noGrp="1" noRot="1" noChangeAspect="1" noChangeArrowheads="1" noTextEdit="1"/>
          </p:cNvSpPr>
          <p:nvPr>
            <p:ph type="sldImg"/>
          </p:nvPr>
        </p:nvSpPr>
        <p:spPr>
          <a:xfrm>
            <a:off x="993775" y="768350"/>
            <a:ext cx="5114925" cy="3836988"/>
          </a:xfrm>
          <a:ln/>
        </p:spPr>
      </p:sp>
      <p:sp>
        <p:nvSpPr>
          <p:cNvPr id="207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087055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083" name="四角形 1176"/>
          <p:cNvSpPr>
            <a:spLocks noGrp="1" noRot="1" noChangeAspect="1"/>
          </p:cNvSpPr>
          <p:nvPr>
            <p:ph type="sldImg" idx="2"/>
          </p:nvPr>
        </p:nvSpPr>
        <p:spPr>
          <a:prstGeom prst="rect">
            <a:avLst/>
          </a:prstGeom>
        </p:spPr>
        <p:txBody>
          <a:bodyPr/>
          <a:p>
            <a:endParaRPr kumimoji="1" lang="ja-JP" altLang="en-US"/>
          </a:p>
        </p:txBody>
      </p:sp>
      <p:sp>
        <p:nvSpPr>
          <p:cNvPr id="2084" name="四角形 1177"/>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94" name="スライド イメージ プレースホルダー 1"/>
          <p:cNvSpPr>
            <a:spLocks noGrp="1" noRot="1" noChangeAspect="1"/>
          </p:cNvSpPr>
          <p:nvPr>
            <p:ph type="sldImg"/>
          </p:nvPr>
        </p:nvSpPr>
        <p:spPr/>
      </p:sp>
      <p:sp>
        <p:nvSpPr>
          <p:cNvPr id="2095" name="ノート プレースホルダー 2"/>
          <p:cNvSpPr>
            <a:spLocks noGrp="1"/>
          </p:cNvSpPr>
          <p:nvPr>
            <p:ph type="body" idx="1"/>
          </p:nvPr>
        </p:nvSpPr>
        <p:spPr/>
        <p:txBody>
          <a:bodyPr>
            <a:normAutofit/>
          </a:bodyPr>
          <a:lstStyle/>
          <a:p>
            <a:endParaRPr kumimoji="1" lang="ja-JP" altLang="en-US" sz="1800" dirty="0"/>
          </a:p>
        </p:txBody>
      </p:sp>
    </p:spTree>
    <p:extLst>
      <p:ext uri="{BB962C8B-B14F-4D97-AF65-F5344CB8AC3E}">
        <p14:creationId xmlns:p14="http://schemas.microsoft.com/office/powerpoint/2010/main" val="1628153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70" name="スライド イメージ プレースホルダ 1"/>
          <p:cNvSpPr>
            <a:spLocks noGrp="1" noRot="1" noChangeAspect="1"/>
          </p:cNvSpPr>
          <p:nvPr>
            <p:ph type="sldImg"/>
          </p:nvPr>
        </p:nvSpPr>
        <p:spPr/>
      </p:sp>
      <p:sp>
        <p:nvSpPr>
          <p:cNvPr id="2071"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345642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00" name="Rectangle 2"/>
          <p:cNvSpPr>
            <a:spLocks noGrp="1" noRot="1" noChangeAspect="1" noChangeArrowheads="1" noTextEdit="1"/>
          </p:cNvSpPr>
          <p:nvPr>
            <p:ph type="sldImg"/>
          </p:nvPr>
        </p:nvSpPr>
        <p:spPr>
          <a:xfrm>
            <a:off x="993775" y="768350"/>
            <a:ext cx="5114925" cy="3836988"/>
          </a:xfrm>
          <a:ln/>
        </p:spPr>
      </p:sp>
      <p:sp>
        <p:nvSpPr>
          <p:cNvPr id="2101" name="Rectangle 3"/>
          <p:cNvSpPr>
            <a:spLocks noGrp="1" noChangeArrowheads="1"/>
          </p:cNvSpPr>
          <p:nvPr>
            <p:ph type="body" idx="1"/>
          </p:nvPr>
        </p:nvSpPr>
        <p:spPr>
          <a:xfrm>
            <a:off x="685800" y="5219546"/>
            <a:ext cx="5486400" cy="3238408"/>
          </a:xfrm>
        </p:spPr>
        <p:txBody>
          <a:bodyPr/>
          <a:lstStyle/>
          <a:p>
            <a:endParaRPr lang="ja-JP" altLang="ja-JP"/>
          </a:p>
        </p:txBody>
      </p:sp>
    </p:spTree>
    <p:extLst>
      <p:ext uri="{BB962C8B-B14F-4D97-AF65-F5344CB8AC3E}">
        <p14:creationId xmlns:p14="http://schemas.microsoft.com/office/powerpoint/2010/main" val="421292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46" name="Rectangle 2"/>
          <p:cNvSpPr>
            <a:spLocks noGrp="1" noRot="1" noChangeAspect="1" noChangeArrowheads="1" noTextEdit="1"/>
          </p:cNvSpPr>
          <p:nvPr>
            <p:ph type="sldImg"/>
          </p:nvPr>
        </p:nvSpPr>
        <p:spPr>
          <a:xfrm>
            <a:off x="368888" y="396000"/>
            <a:ext cx="6120225" cy="4589510"/>
          </a:xfrm>
          <a:ln/>
        </p:spPr>
      </p:sp>
      <p:sp>
        <p:nvSpPr>
          <p:cNvPr id="1947" name="Rectangle 3"/>
          <p:cNvSpPr>
            <a:spLocks noGrp="1" noChangeArrowheads="1"/>
          </p:cNvSpPr>
          <p:nvPr>
            <p:ph type="body" idx="1"/>
          </p:nvPr>
        </p:nvSpPr>
        <p:spPr>
          <a:xfrm>
            <a:off x="685800" y="5507586"/>
            <a:ext cx="5486400" cy="2950287"/>
          </a:xfrm>
        </p:spPr>
        <p:txBody>
          <a:bodyPr>
            <a:normAutofit/>
          </a:bodyPr>
          <a:lstStyle/>
          <a:p>
            <a:pPr defTabSz="914341">
              <a:defRPr/>
            </a:pPr>
            <a:endParaRPr lang="ja-JP" altLang="ja-JP" dirty="0"/>
          </a:p>
        </p:txBody>
      </p:sp>
    </p:spTree>
    <p:extLst>
      <p:ext uri="{BB962C8B-B14F-4D97-AF65-F5344CB8AC3E}">
        <p14:creationId xmlns:p14="http://schemas.microsoft.com/office/powerpoint/2010/main" val="352752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107" name="四角形 1179"/>
          <p:cNvSpPr>
            <a:spLocks noGrp="1" noRot="1" noChangeAspect="1"/>
          </p:cNvSpPr>
          <p:nvPr>
            <p:ph type="sldImg" idx="2"/>
          </p:nvPr>
        </p:nvSpPr>
        <p:spPr>
          <a:prstGeom prst="rect">
            <a:avLst/>
          </a:prstGeom>
        </p:spPr>
        <p:txBody>
          <a:bodyPr/>
          <a:p>
            <a:endParaRPr kumimoji="1" lang="ja-JP" altLang="en-US"/>
          </a:p>
        </p:txBody>
      </p:sp>
      <p:sp>
        <p:nvSpPr>
          <p:cNvPr id="2108" name="四角形 1180"/>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14" name="Rectangle 2"/>
          <p:cNvSpPr>
            <a:spLocks noGrp="1" noRot="1" noChangeAspect="1" noChangeArrowheads="1" noTextEdit="1"/>
          </p:cNvSpPr>
          <p:nvPr>
            <p:ph type="sldImg"/>
          </p:nvPr>
        </p:nvSpPr>
        <p:spPr>
          <a:xfrm>
            <a:off x="992188" y="768350"/>
            <a:ext cx="5118100" cy="3838575"/>
          </a:xfrm>
          <a:ln/>
        </p:spPr>
      </p:sp>
      <p:sp>
        <p:nvSpPr>
          <p:cNvPr id="2115" name="Rectangle 3"/>
          <p:cNvSpPr>
            <a:spLocks noGrp="1" noChangeArrowheads="1"/>
          </p:cNvSpPr>
          <p:nvPr>
            <p:ph type="body" idx="1"/>
          </p:nvPr>
        </p:nvSpPr>
        <p:spPr>
          <a:xfrm>
            <a:off x="711204" y="4862752"/>
            <a:ext cx="5678488" cy="3524478"/>
          </a:xfrm>
        </p:spPr>
        <p:txBody>
          <a:bodyPr/>
          <a:lstStyle/>
          <a:p>
            <a:endParaRPr lang="ja-JP" altLang="en-US"/>
          </a:p>
        </p:txBody>
      </p:sp>
    </p:spTree>
    <p:extLst>
      <p:ext uri="{BB962C8B-B14F-4D97-AF65-F5344CB8AC3E}">
        <p14:creationId xmlns:p14="http://schemas.microsoft.com/office/powerpoint/2010/main" val="8038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20" name="Rectangle 2"/>
          <p:cNvSpPr>
            <a:spLocks noGrp="1" noRot="1" noChangeAspect="1" noChangeArrowheads="1" noTextEdit="1"/>
          </p:cNvSpPr>
          <p:nvPr>
            <p:ph type="sldImg"/>
          </p:nvPr>
        </p:nvSpPr>
        <p:spPr>
          <a:xfrm>
            <a:off x="993775" y="768350"/>
            <a:ext cx="5114925" cy="3836988"/>
          </a:xfrm>
          <a:ln/>
        </p:spPr>
      </p:sp>
      <p:sp>
        <p:nvSpPr>
          <p:cNvPr id="2121" name="Rectangle 3"/>
          <p:cNvSpPr>
            <a:spLocks noGrp="1" noChangeArrowheads="1"/>
          </p:cNvSpPr>
          <p:nvPr>
            <p:ph type="body" idx="1"/>
          </p:nvPr>
        </p:nvSpPr>
        <p:spPr>
          <a:xfrm>
            <a:off x="685800" y="4931505"/>
            <a:ext cx="5486400" cy="3526530"/>
          </a:xfrm>
        </p:spPr>
        <p:txBody>
          <a:bodyPr/>
          <a:lstStyle/>
          <a:p>
            <a:endParaRPr lang="ja-JP" altLang="ja-JP"/>
          </a:p>
        </p:txBody>
      </p:sp>
    </p:spTree>
    <p:extLst>
      <p:ext uri="{BB962C8B-B14F-4D97-AF65-F5344CB8AC3E}">
        <p14:creationId xmlns:p14="http://schemas.microsoft.com/office/powerpoint/2010/main" val="939113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127" name="四角形 1182"/>
          <p:cNvSpPr>
            <a:spLocks noGrp="1" noRot="1" noChangeAspect="1"/>
          </p:cNvSpPr>
          <p:nvPr>
            <p:ph type="sldImg" idx="2"/>
          </p:nvPr>
        </p:nvSpPr>
        <p:spPr>
          <a:prstGeom prst="rect">
            <a:avLst/>
          </a:prstGeom>
        </p:spPr>
        <p:txBody>
          <a:bodyPr/>
          <a:p>
            <a:endParaRPr kumimoji="1" lang="ja-JP" altLang="en-US"/>
          </a:p>
        </p:txBody>
      </p:sp>
      <p:sp>
        <p:nvSpPr>
          <p:cNvPr id="2128" name="四角形 1183"/>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35" name="Rectangle 2"/>
          <p:cNvSpPr>
            <a:spLocks noGrp="1" noRot="1" noChangeAspect="1" noChangeArrowheads="1" noTextEdit="1"/>
          </p:cNvSpPr>
          <p:nvPr>
            <p:ph type="sldImg"/>
          </p:nvPr>
        </p:nvSpPr>
        <p:spPr>
          <a:ln/>
        </p:spPr>
      </p:sp>
      <p:sp>
        <p:nvSpPr>
          <p:cNvPr id="2136" name="Rectangle 3"/>
          <p:cNvSpPr>
            <a:spLocks noGrp="1" noChangeArrowheads="1"/>
          </p:cNvSpPr>
          <p:nvPr>
            <p:ph type="body" idx="1"/>
          </p:nvPr>
        </p:nvSpPr>
        <p:spPr/>
        <p:txBody>
          <a:bodyPr>
            <a:normAutofit/>
          </a:bodyPr>
          <a:lstStyle/>
          <a:p>
            <a:pPr>
              <a:lnSpc>
                <a:spcPct val="90000"/>
              </a:lnSpc>
            </a:pPr>
            <a:endParaRPr lang="ja-JP" altLang="en-US" sz="1800"/>
          </a:p>
        </p:txBody>
      </p:sp>
    </p:spTree>
    <p:extLst>
      <p:ext uri="{BB962C8B-B14F-4D97-AF65-F5344CB8AC3E}">
        <p14:creationId xmlns:p14="http://schemas.microsoft.com/office/powerpoint/2010/main" val="1637205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41" name="Rectangle 2"/>
          <p:cNvSpPr>
            <a:spLocks noGrp="1" noRot="1" noChangeAspect="1" noChangeArrowheads="1" noTextEdit="1"/>
          </p:cNvSpPr>
          <p:nvPr>
            <p:ph type="sldImg"/>
          </p:nvPr>
        </p:nvSpPr>
        <p:spPr>
          <a:xfrm>
            <a:off x="993775" y="768350"/>
            <a:ext cx="5114925" cy="3836988"/>
          </a:xfrm>
          <a:ln/>
        </p:spPr>
      </p:sp>
      <p:sp>
        <p:nvSpPr>
          <p:cNvPr id="2142" name="Rectangle 3"/>
          <p:cNvSpPr>
            <a:spLocks noGrp="1" noChangeArrowheads="1"/>
          </p:cNvSpPr>
          <p:nvPr>
            <p:ph type="body" idx="1"/>
          </p:nvPr>
        </p:nvSpPr>
        <p:spPr/>
        <p:txBody>
          <a:bodyPr>
            <a:normAutofit/>
          </a:bodyPr>
          <a:lstStyle/>
          <a:p>
            <a:endParaRPr lang="ja-JP" altLang="ja-JP"/>
          </a:p>
        </p:txBody>
      </p:sp>
    </p:spTree>
    <p:extLst>
      <p:ext uri="{BB962C8B-B14F-4D97-AF65-F5344CB8AC3E}">
        <p14:creationId xmlns:p14="http://schemas.microsoft.com/office/powerpoint/2010/main" val="203269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148" name="四角形 1185"/>
          <p:cNvSpPr>
            <a:spLocks noGrp="1" noRot="1" noChangeAspect="1"/>
          </p:cNvSpPr>
          <p:nvPr>
            <p:ph type="sldImg" idx="2"/>
          </p:nvPr>
        </p:nvSpPr>
        <p:spPr>
          <a:prstGeom prst="rect">
            <a:avLst/>
          </a:prstGeom>
        </p:spPr>
        <p:txBody>
          <a:bodyPr/>
          <a:p>
            <a:endParaRPr kumimoji="1" lang="ja-JP" altLang="en-US"/>
          </a:p>
        </p:txBody>
      </p:sp>
      <p:sp>
        <p:nvSpPr>
          <p:cNvPr id="2149" name="四角形 1186"/>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80" name="Rectangle 2"/>
          <p:cNvSpPr>
            <a:spLocks noGrp="1" noRot="1" noChangeAspect="1" noChangeArrowheads="1" noTextEdit="1"/>
          </p:cNvSpPr>
          <p:nvPr>
            <p:ph type="sldImg"/>
          </p:nvPr>
        </p:nvSpPr>
        <p:spPr>
          <a:xfrm>
            <a:off x="993775" y="768350"/>
            <a:ext cx="5114925" cy="3836988"/>
          </a:xfrm>
          <a:ln/>
        </p:spPr>
      </p:sp>
      <p:sp>
        <p:nvSpPr>
          <p:cNvPr id="2181" name="Rectangle 3"/>
          <p:cNvSpPr>
            <a:spLocks noGrp="1" noChangeArrowheads="1"/>
          </p:cNvSpPr>
          <p:nvPr>
            <p:ph type="body" idx="1"/>
          </p:nvPr>
        </p:nvSpPr>
        <p:spPr/>
        <p:txBody>
          <a:bodyPr>
            <a:normAutofit/>
          </a:bodyPr>
          <a:lstStyle/>
          <a:p>
            <a:endParaRPr lang="ja-JP" altLang="en-US"/>
          </a:p>
        </p:txBody>
      </p:sp>
    </p:spTree>
    <p:extLst>
      <p:ext uri="{BB962C8B-B14F-4D97-AF65-F5344CB8AC3E}">
        <p14:creationId xmlns:p14="http://schemas.microsoft.com/office/powerpoint/2010/main" val="632444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32" name="Rectangle 2"/>
          <p:cNvSpPr>
            <a:spLocks noGrp="1" noRot="1" noChangeAspect="1" noChangeArrowheads="1" noTextEdit="1"/>
          </p:cNvSpPr>
          <p:nvPr>
            <p:ph type="sldImg"/>
          </p:nvPr>
        </p:nvSpPr>
        <p:spPr>
          <a:xfrm>
            <a:off x="993775" y="768350"/>
            <a:ext cx="5114925" cy="3836988"/>
          </a:xfrm>
          <a:ln/>
        </p:spPr>
      </p:sp>
      <p:sp>
        <p:nvSpPr>
          <p:cNvPr id="193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627891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39" name="スライド イメージ プレースホルダー 1"/>
          <p:cNvSpPr>
            <a:spLocks noGrp="1" noRot="1" noChangeAspect="1"/>
          </p:cNvSpPr>
          <p:nvPr>
            <p:ph type="sldImg"/>
          </p:nvPr>
        </p:nvSpPr>
        <p:spPr/>
      </p:sp>
      <p:sp>
        <p:nvSpPr>
          <p:cNvPr id="1940"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5572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53" name="四角形 1164"/>
          <p:cNvSpPr>
            <a:spLocks noGrp="1" noRot="1" noChangeAspect="1"/>
          </p:cNvSpPr>
          <p:nvPr>
            <p:ph type="sldImg" idx="2"/>
          </p:nvPr>
        </p:nvSpPr>
        <p:spPr>
          <a:prstGeom prst="rect">
            <a:avLst/>
          </a:prstGeom>
        </p:spPr>
        <p:txBody>
          <a:bodyPr/>
          <a:p>
            <a:endParaRPr kumimoji="1" lang="ja-JP" altLang="en-US"/>
          </a:p>
        </p:txBody>
      </p:sp>
      <p:sp>
        <p:nvSpPr>
          <p:cNvPr id="1954" name="四角形 1165"/>
          <p:cNvSpPr>
            <a:spLocks noGrp="1"/>
          </p:cNvSpPr>
          <p:nvPr>
            <p:ph type="body" sz="quarter" idx="3"/>
          </p:nvPr>
        </p:nvSpPr>
        <p:spPr>
          <a:prstGeom prst="rect">
            <a:avLst/>
          </a:prstGeom>
        </p:spPr>
        <p:txBody>
          <a:bodyPr>
            <a:normAutofit/>
          </a:bodyPr>
          <a:p>
            <a:endParaRPr kumimoji="1" lang="ja-JP" altLang="en-US" sz="18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199" name="四角形 1188"/>
          <p:cNvSpPr>
            <a:spLocks noGrp="1" noRot="1" noChangeAspect="1"/>
          </p:cNvSpPr>
          <p:nvPr>
            <p:ph type="sldImg" idx="2"/>
          </p:nvPr>
        </p:nvSpPr>
        <p:spPr>
          <a:prstGeom prst="rect">
            <a:avLst/>
          </a:prstGeom>
        </p:spPr>
        <p:txBody>
          <a:bodyPr/>
          <a:p>
            <a:endParaRPr kumimoji="1" lang="ja-JP" altLang="en-US"/>
          </a:p>
        </p:txBody>
      </p:sp>
      <p:sp>
        <p:nvSpPr>
          <p:cNvPr id="2200" name="四角形 1189"/>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86" name="スライド イメージ プレースホルダー 1"/>
          <p:cNvSpPr>
            <a:spLocks noGrp="1" noRot="1" noChangeAspect="1"/>
          </p:cNvSpPr>
          <p:nvPr>
            <p:ph type="sldImg"/>
          </p:nvPr>
        </p:nvSpPr>
        <p:spPr/>
      </p:sp>
      <p:sp>
        <p:nvSpPr>
          <p:cNvPr id="2187"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45276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92" name="Rectangle 2"/>
          <p:cNvSpPr>
            <a:spLocks noGrp="1" noRot="1" noChangeAspect="1" noChangeArrowheads="1" noTextEdit="1"/>
          </p:cNvSpPr>
          <p:nvPr>
            <p:ph type="sldImg"/>
          </p:nvPr>
        </p:nvSpPr>
        <p:spPr>
          <a:xfrm>
            <a:off x="993775" y="768350"/>
            <a:ext cx="5114925" cy="3836988"/>
          </a:xfrm>
          <a:ln/>
        </p:spPr>
      </p:sp>
      <p:sp>
        <p:nvSpPr>
          <p:cNvPr id="2193" name="Rectangle 3"/>
          <p:cNvSpPr>
            <a:spLocks noGrp="1" noChangeArrowheads="1"/>
          </p:cNvSpPr>
          <p:nvPr>
            <p:ph type="body" idx="1"/>
          </p:nvPr>
        </p:nvSpPr>
        <p:spPr/>
        <p:txBody>
          <a:bodyPr/>
          <a:lstStyle/>
          <a:p>
            <a:endParaRPr lang="ja-JP" altLang="en-US" sz="1800"/>
          </a:p>
        </p:txBody>
      </p:sp>
    </p:spTree>
    <p:extLst>
      <p:ext uri="{BB962C8B-B14F-4D97-AF65-F5344CB8AC3E}">
        <p14:creationId xmlns:p14="http://schemas.microsoft.com/office/powerpoint/2010/main" val="2046608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199" name="四角形 1188"/>
          <p:cNvSpPr>
            <a:spLocks noGrp="1" noRot="1" noChangeAspect="1"/>
          </p:cNvSpPr>
          <p:nvPr>
            <p:ph type="sldImg" idx="2"/>
          </p:nvPr>
        </p:nvSpPr>
        <p:spPr>
          <a:prstGeom prst="rect">
            <a:avLst/>
          </a:prstGeom>
        </p:spPr>
        <p:txBody>
          <a:bodyPr/>
          <a:p>
            <a:endParaRPr kumimoji="1" lang="ja-JP" altLang="en-US"/>
          </a:p>
        </p:txBody>
      </p:sp>
      <p:sp>
        <p:nvSpPr>
          <p:cNvPr id="2200" name="四角形 1189"/>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21" name="スライド イメージ プレースホルダー 1"/>
          <p:cNvSpPr>
            <a:spLocks noGrp="1" noRot="1" noChangeAspect="1"/>
          </p:cNvSpPr>
          <p:nvPr>
            <p:ph type="sldImg"/>
          </p:nvPr>
        </p:nvSpPr>
        <p:spPr/>
      </p:sp>
      <p:sp>
        <p:nvSpPr>
          <p:cNvPr id="2222" name="ノート プレースホルダー 2"/>
          <p:cNvSpPr>
            <a:spLocks noGrp="1"/>
          </p:cNvSpPr>
          <p:nvPr>
            <p:ph type="body" idx="1"/>
          </p:nvPr>
        </p:nvSpPr>
        <p:spPr/>
        <p:txBody>
          <a:bodyPr>
            <a:normAutofit/>
          </a:bodyPr>
          <a:lstStyle/>
          <a:p>
            <a:pPr algn="l"/>
            <a:endParaRPr kumimoji="1" lang="ja-JP" altLang="en-US" dirty="0"/>
          </a:p>
        </p:txBody>
      </p:sp>
    </p:spTree>
    <p:extLst>
      <p:ext uri="{BB962C8B-B14F-4D97-AF65-F5344CB8AC3E}">
        <p14:creationId xmlns:p14="http://schemas.microsoft.com/office/powerpoint/2010/main" val="1142402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227" name="四角形 1191"/>
          <p:cNvSpPr>
            <a:spLocks noGrp="1" noRot="1" noChangeAspect="1"/>
          </p:cNvSpPr>
          <p:nvPr>
            <p:ph type="sldImg" idx="2"/>
          </p:nvPr>
        </p:nvSpPr>
        <p:spPr>
          <a:prstGeom prst="rect">
            <a:avLst/>
          </a:prstGeom>
        </p:spPr>
        <p:txBody>
          <a:bodyPr/>
          <a:p>
            <a:endParaRPr kumimoji="1" lang="ja-JP" altLang="en-US"/>
          </a:p>
        </p:txBody>
      </p:sp>
      <p:sp>
        <p:nvSpPr>
          <p:cNvPr id="2228" name="四角形 1192"/>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60" name="Rectangle 2"/>
          <p:cNvSpPr>
            <a:spLocks noGrp="1" noRot="1" noChangeAspect="1" noChangeArrowheads="1" noTextEdit="1"/>
          </p:cNvSpPr>
          <p:nvPr>
            <p:ph type="sldImg"/>
          </p:nvPr>
        </p:nvSpPr>
        <p:spPr>
          <a:xfrm>
            <a:off x="188830" y="251186"/>
            <a:ext cx="6247697" cy="4685772"/>
          </a:xfrm>
          <a:ln/>
        </p:spPr>
      </p:sp>
      <p:sp>
        <p:nvSpPr>
          <p:cNvPr id="1961" name="Rectangle 3"/>
          <p:cNvSpPr>
            <a:spLocks noGrp="1" noChangeArrowheads="1"/>
          </p:cNvSpPr>
          <p:nvPr>
            <p:ph type="body" idx="1"/>
          </p:nvPr>
        </p:nvSpPr>
        <p:spPr>
          <a:xfrm>
            <a:off x="336423" y="5150083"/>
            <a:ext cx="5952512" cy="2081871"/>
          </a:xfrm>
        </p:spPr>
        <p:txBody>
          <a:bodyPr>
            <a:normAutofit/>
          </a:bodyPr>
          <a:lstStyle/>
          <a:p>
            <a:endParaRPr lang="ja-JP" altLang="ja-JP" dirty="0"/>
          </a:p>
        </p:txBody>
      </p:sp>
    </p:spTree>
    <p:extLst>
      <p:ext uri="{BB962C8B-B14F-4D97-AF65-F5344CB8AC3E}">
        <p14:creationId xmlns:p14="http://schemas.microsoft.com/office/powerpoint/2010/main" val="193601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66" name="Rectangle 2"/>
          <p:cNvSpPr>
            <a:spLocks noGrp="1" noRot="1" noChangeAspect="1" noChangeArrowheads="1" noTextEdit="1"/>
          </p:cNvSpPr>
          <p:nvPr>
            <p:ph type="sldImg"/>
          </p:nvPr>
        </p:nvSpPr>
        <p:spPr>
          <a:xfrm>
            <a:off x="993775" y="768350"/>
            <a:ext cx="5114925" cy="3836988"/>
          </a:xfrm>
          <a:ln/>
        </p:spPr>
      </p:sp>
      <p:sp>
        <p:nvSpPr>
          <p:cNvPr id="1967" name="Rectangle 3"/>
          <p:cNvSpPr>
            <a:spLocks noGrp="1" noChangeArrowheads="1"/>
          </p:cNvSpPr>
          <p:nvPr>
            <p:ph type="body" idx="1"/>
          </p:nvPr>
        </p:nvSpPr>
        <p:spPr>
          <a:xfrm>
            <a:off x="685800" y="5003515"/>
            <a:ext cx="5486400" cy="3454499"/>
          </a:xfrm>
        </p:spPr>
        <p:txBody>
          <a:bodyPr/>
          <a:lstStyle/>
          <a:p>
            <a:endParaRPr lang="ja-JP" altLang="ja-JP"/>
          </a:p>
        </p:txBody>
      </p:sp>
    </p:spTree>
    <p:extLst>
      <p:ext uri="{BB962C8B-B14F-4D97-AF65-F5344CB8AC3E}">
        <p14:creationId xmlns:p14="http://schemas.microsoft.com/office/powerpoint/2010/main" val="336188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73" name="四角形 1167"/>
          <p:cNvSpPr>
            <a:spLocks noGrp="1" noRot="1" noChangeAspect="1"/>
          </p:cNvSpPr>
          <p:nvPr>
            <p:ph type="sldImg" idx="2"/>
          </p:nvPr>
        </p:nvSpPr>
        <p:spPr>
          <a:prstGeom prst="rect">
            <a:avLst/>
          </a:prstGeom>
        </p:spPr>
        <p:txBody>
          <a:bodyPr/>
          <a:p>
            <a:endParaRPr kumimoji="1" lang="ja-JP" altLang="en-US"/>
          </a:p>
        </p:txBody>
      </p:sp>
      <p:sp>
        <p:nvSpPr>
          <p:cNvPr id="1974" name="四角形 1168"/>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85" name="四角形 1383"/>
          <p:cNvSpPr>
            <a:spLocks noGrp="1" noRot="1" noChangeAspect="1"/>
          </p:cNvSpPr>
          <p:nvPr>
            <p:ph type="sldImg" idx="2"/>
          </p:nvPr>
        </p:nvSpPr>
        <p:spPr>
          <a:prstGeom prst="rect">
            <a:avLst/>
          </a:prstGeom>
        </p:spPr>
        <p:txBody>
          <a:bodyPr/>
          <a:p>
            <a:endParaRPr kumimoji="1" lang="ja-JP" altLang="en-US"/>
          </a:p>
        </p:txBody>
      </p:sp>
      <p:sp>
        <p:nvSpPr>
          <p:cNvPr id="1986" name="四角形 1384"/>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91" name="Rectangle 2"/>
          <p:cNvSpPr>
            <a:spLocks noGrp="1" noRot="1" noChangeAspect="1" noChangeArrowheads="1" noTextEdit="1"/>
          </p:cNvSpPr>
          <p:nvPr>
            <p:ph type="sldImg"/>
          </p:nvPr>
        </p:nvSpPr>
        <p:spPr>
          <a:xfrm>
            <a:off x="993775" y="768350"/>
            <a:ext cx="5114925" cy="3836988"/>
          </a:xfrm>
          <a:ln/>
        </p:spPr>
      </p:sp>
      <p:sp>
        <p:nvSpPr>
          <p:cNvPr id="1992" name="Rectangle 3"/>
          <p:cNvSpPr>
            <a:spLocks noGrp="1" noChangeArrowheads="1"/>
          </p:cNvSpPr>
          <p:nvPr>
            <p:ph type="body" idx="1"/>
          </p:nvPr>
        </p:nvSpPr>
        <p:spPr>
          <a:xfrm>
            <a:off x="685800" y="5363566"/>
            <a:ext cx="5486400" cy="3094348"/>
          </a:xfrm>
        </p:spPr>
        <p:txBody>
          <a:bodyPr/>
          <a:lstStyle/>
          <a:p>
            <a:endParaRPr lang="ja-JP" altLang="ja-JP"/>
          </a:p>
        </p:txBody>
      </p:sp>
    </p:spTree>
    <p:extLst>
      <p:ext uri="{BB962C8B-B14F-4D97-AF65-F5344CB8AC3E}">
        <p14:creationId xmlns:p14="http://schemas.microsoft.com/office/powerpoint/2010/main" val="379357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98" name="四角形 1170"/>
          <p:cNvSpPr>
            <a:spLocks noGrp="1" noRot="1" noChangeAspect="1"/>
          </p:cNvSpPr>
          <p:nvPr>
            <p:ph type="sldImg" idx="2"/>
          </p:nvPr>
        </p:nvSpPr>
        <p:spPr>
          <a:prstGeom prst="rect">
            <a:avLst/>
          </a:prstGeom>
        </p:spPr>
        <p:txBody>
          <a:bodyPr/>
          <a:p>
            <a:endParaRPr kumimoji="1" lang="ja-JP" altLang="en-US"/>
          </a:p>
        </p:txBody>
      </p:sp>
      <p:sp>
        <p:nvSpPr>
          <p:cNvPr id="1999" name="四角形 1171"/>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137" name="Rectangle 6"/>
          <p:cNvSpPr/>
          <p:nvPr/>
        </p:nvSpPr>
        <p:spPr>
          <a:xfrm>
            <a:off x="2785" y="7055697"/>
            <a:ext cx="10689028"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8" name="Rectangle 7"/>
          <p:cNvSpPr/>
          <p:nvPr/>
        </p:nvSpPr>
        <p:spPr>
          <a:xfrm>
            <a:off x="14" y="6982410"/>
            <a:ext cx="10689028"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9" name="Title 1"/>
          <p:cNvSpPr>
            <a:spLocks noGrp="1"/>
          </p:cNvSpPr>
          <p:nvPr>
            <p:ph type="ctrTitle"/>
          </p:nvPr>
        </p:nvSpPr>
        <p:spPr>
          <a:xfrm>
            <a:off x="962263" y="836604"/>
            <a:ext cx="8820745" cy="3931031"/>
          </a:xfrm>
        </p:spPr>
        <p:txBody>
          <a:bodyPr lIns="103856" tIns="51928" rIns="103856" bIns="51928" anchor="b">
            <a:normAutofit/>
          </a:bodyPr>
          <a:lstStyle>
            <a:lvl1pPr algn="l">
              <a:lnSpc>
                <a:spcPct val="85000"/>
              </a:lnSpc>
              <a:defRPr sz="5500" spc="-60" baseline="0">
                <a:solidFill>
                  <a:schemeClr val="accent2"/>
                </a:solidFill>
                <a:latin typeface="ヒラギノUD丸ゴ Std W6" panose="020F0600000000000000" pitchFamily="34" charset="-128"/>
                <a:ea typeface="ヒラギノUD丸ゴ Std W6" panose="020F0600000000000000" pitchFamily="34" charset="-128"/>
              </a:defRPr>
            </a:lvl1pPr>
          </a:lstStyle>
          <a:p>
            <a:r>
              <a:rPr lang="ja-JP" altLang="en-US"/>
              <a:t>マスター タイトルの書式設定</a:t>
            </a:r>
            <a:endParaRPr lang="en-US" dirty="0"/>
          </a:p>
        </p:txBody>
      </p:sp>
      <p:sp>
        <p:nvSpPr>
          <p:cNvPr id="1140" name="Subtitle 2"/>
          <p:cNvSpPr>
            <a:spLocks noGrp="1"/>
          </p:cNvSpPr>
          <p:nvPr>
            <p:ph type="subTitle" idx="1"/>
          </p:nvPr>
        </p:nvSpPr>
        <p:spPr>
          <a:xfrm>
            <a:off x="964693" y="4911497"/>
            <a:ext cx="8820745" cy="1259946"/>
          </a:xfrm>
        </p:spPr>
        <p:txBody>
          <a:bodyPr lIns="103856" tIns="51928" rIns="103856" bIns="51928">
            <a:normAutofit/>
          </a:bodyPr>
          <a:lstStyle>
            <a:lvl1pPr marL="0" indent="0" algn="l">
              <a:buNone/>
              <a:defRPr sz="2700" cap="all" spc="230" baseline="0">
                <a:solidFill>
                  <a:schemeClr val="tx2"/>
                </a:solidFill>
                <a:latin typeface="ヒラギノUD丸ゴ Std W6" panose="020F0600000000000000" pitchFamily="34" charset="-128"/>
                <a:ea typeface="ヒラギノUD丸ゴ Std W6" panose="020F0600000000000000" pitchFamily="34" charset="-128"/>
              </a:defRPr>
            </a:lvl1pPr>
            <a:lvl2pPr marL="519284" indent="0" algn="ctr">
              <a:buNone/>
              <a:defRPr sz="2700"/>
            </a:lvl2pPr>
            <a:lvl3pPr marL="1038568" indent="0" algn="ctr">
              <a:buNone/>
              <a:defRPr sz="2700"/>
            </a:lvl3pPr>
            <a:lvl4pPr marL="1557853" indent="0" algn="ctr">
              <a:buNone/>
              <a:defRPr sz="2300"/>
            </a:lvl4pPr>
            <a:lvl5pPr marL="2077137" indent="0" algn="ctr">
              <a:buNone/>
              <a:defRPr sz="2300"/>
            </a:lvl5pPr>
            <a:lvl6pPr marL="2596422" indent="0" algn="ctr">
              <a:buNone/>
              <a:defRPr sz="2300"/>
            </a:lvl6pPr>
            <a:lvl7pPr marL="3115706" indent="0" algn="ctr">
              <a:buNone/>
              <a:defRPr sz="2300"/>
            </a:lvl7pPr>
            <a:lvl8pPr marL="3634991" indent="0" algn="ctr">
              <a:buNone/>
              <a:defRPr sz="2300"/>
            </a:lvl8pPr>
            <a:lvl9pPr marL="4154275" indent="0" algn="ctr">
              <a:buNone/>
              <a:defRPr sz="2300"/>
            </a:lvl9pPr>
          </a:lstStyle>
          <a:p>
            <a:r>
              <a:rPr lang="ja-JP" altLang="en-US"/>
              <a:t>マスター サブタイトルの書式設定</a:t>
            </a:r>
            <a:endParaRPr lang="en-US" dirty="0"/>
          </a:p>
        </p:txBody>
      </p:sp>
      <p:sp>
        <p:nvSpPr>
          <p:cNvPr id="1141" name="Date Placeholder 3"/>
          <p:cNvSpPr>
            <a:spLocks noGrp="1"/>
          </p:cNvSpPr>
          <p:nvPr>
            <p:ph type="dt" sz="half" idx="10"/>
          </p:nvPr>
        </p:nvSpPr>
        <p:spPr/>
        <p:txBody>
          <a:bodyPr/>
          <a:lstStyle/>
          <a:p>
            <a:fld id="{4233EE11-6E18-47DD-9830-58BA3CFE7D42}" type="datetime1">
              <a:rPr kumimoji="1" lang="ja-JP" altLang="en-US" smtClean="0"/>
              <a:t>2019/9/15</a:t>
            </a:fld>
            <a:endParaRPr kumimoji="1" lang="ja-JP" altLang="en-US"/>
          </a:p>
        </p:txBody>
      </p:sp>
      <p:sp>
        <p:nvSpPr>
          <p:cNvPr id="1142" name="Footer Placeholder 4"/>
          <p:cNvSpPr>
            <a:spLocks noGrp="1"/>
          </p:cNvSpPr>
          <p:nvPr>
            <p:ph type="ftr" sz="quarter" idx="11"/>
          </p:nvPr>
        </p:nvSpPr>
        <p:spPr/>
        <p:txBody>
          <a:bodyPr/>
          <a:lstStyle/>
          <a:p>
            <a:endParaRPr kumimoji="1" lang="ja-JP" altLang="en-US"/>
          </a:p>
        </p:txBody>
      </p:sp>
      <p:sp>
        <p:nvSpPr>
          <p:cNvPr id="1143" name="Slide Number Placeholder 5"/>
          <p:cNvSpPr>
            <a:spLocks noGrp="1"/>
          </p:cNvSpPr>
          <p:nvPr>
            <p:ph type="sldNum" sz="quarter" idx="12"/>
          </p:nvPr>
        </p:nvSpPr>
        <p:spPr>
          <a:xfrm>
            <a:off x="14" y="7120718"/>
            <a:ext cx="1150585" cy="402483"/>
          </a:xfrm>
          <a:prstGeom prst="rect">
            <a:avLst/>
          </a:prstGeom>
        </p:spPr>
        <p:txBody>
          <a:bodyPr vert="horz" lIns="103856" tIns="51928" rIns="103856" bIns="51928" rtlCol="0" anchor="ctr"/>
          <a:lstStyle>
            <a:lvl1pPr>
              <a:defRPr lang="en-US" sz="1400" smtClean="0">
                <a:solidFill>
                  <a:srgbClr val="FFFFFF"/>
                </a:solidFill>
                <a:latin typeface="ヒラギノUD丸ゴ Std W4" panose="020F0400000000000000" pitchFamily="34" charset="-128"/>
                <a:ea typeface="ヒラギノUD丸ゴ Std W4" panose="020F0400000000000000" pitchFamily="34" charset="-128"/>
              </a:defRPr>
            </a:lvl1pPr>
          </a:lstStyle>
          <a:p>
            <a:fld id="{4FAB73BC-B049-4115-A692-8D63A059BFB8}" type="slidenum">
              <a:rPr lang="en-US" altLang="ja-JP" smtClean="0"/>
              <a:pPr/>
              <a:t>‹#›</a:t>
            </a:fld>
            <a:endParaRPr lang="ja-JP" altLang="en-US" dirty="0"/>
          </a:p>
        </p:txBody>
      </p:sp>
      <p:cxnSp>
        <p:nvCxnSpPr>
          <p:cNvPr id="1144" name="Straight Connector 8"/>
          <p:cNvCxnSpPr/>
          <p:nvPr/>
        </p:nvCxnSpPr>
        <p:spPr>
          <a:xfrm>
            <a:off x="1059060" y="4787794"/>
            <a:ext cx="86603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45" name="図 9" descr="heart_nosmoke.png"/>
          <p:cNvPicPr>
            <a:picLocks noChangeAspect="1"/>
          </p:cNvPicPr>
          <p:nvPr userDrawn="1"/>
        </p:nvPicPr>
        <p:blipFill>
          <a:blip r:embed="rId1"/>
          <a:stretch>
            <a:fillRect/>
          </a:stretch>
        </p:blipFill>
        <p:spPr>
          <a:xfrm rot="1072852">
            <a:off x="8632297" y="6041203"/>
            <a:ext cx="1771699" cy="1449897"/>
          </a:xfrm>
          <a:prstGeom prst="rect">
            <a:avLst/>
          </a:prstGeom>
        </p:spPr>
      </p:pic>
      <p:pic>
        <p:nvPicPr>
          <p:cNvPr id="1146" name="図 9" descr="heart_nosmoke.png"/>
          <p:cNvPicPr>
            <a:picLocks noChangeAspect="1"/>
          </p:cNvPicPr>
          <p:nvPr userDrawn="1"/>
        </p:nvPicPr>
        <p:blipFill>
          <a:blip r:embed="rId1"/>
          <a:stretch>
            <a:fillRect/>
          </a:stretch>
        </p:blipFill>
        <p:spPr>
          <a:xfrm rot="1072852">
            <a:off x="8632297" y="6041203"/>
            <a:ext cx="1771699" cy="1449897"/>
          </a:xfrm>
          <a:prstGeom prst="rect">
            <a:avLst/>
          </a:prstGeom>
        </p:spPr>
      </p:pic>
    </p:spTree>
    <p:extLst>
      <p:ext uri="{BB962C8B-B14F-4D97-AF65-F5344CB8AC3E}">
        <p14:creationId xmlns:p14="http://schemas.microsoft.com/office/powerpoint/2010/main" val="3467003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203" name="タイトル 1"/>
          <p:cNvSpPr>
            <a:spLocks noGrp="1"/>
          </p:cNvSpPr>
          <p:nvPr>
            <p:ph type="title"/>
          </p:nvPr>
        </p:nvSpPr>
        <p:spPr>
          <a:xfrm>
            <a:off x="2095670" y="5291773"/>
            <a:ext cx="6415087" cy="624724"/>
          </a:xfrm>
        </p:spPr>
        <p:txBody>
          <a:bodyPr lIns="103856" tIns="51928" rIns="103856" bIns="51928" anchor="b"/>
          <a:lstStyle>
            <a:lvl1pPr algn="l">
              <a:defRPr sz="2300" b="1"/>
            </a:lvl1pPr>
          </a:lstStyle>
          <a:p>
            <a:r>
              <a:rPr kumimoji="1" lang="ja-JP" altLang="en-US"/>
              <a:t>マスター タイトルの書式設定</a:t>
            </a:r>
          </a:p>
        </p:txBody>
      </p:sp>
      <p:sp>
        <p:nvSpPr>
          <p:cNvPr id="1204" name="図プレースホルダー 2"/>
          <p:cNvSpPr>
            <a:spLocks noGrp="1"/>
          </p:cNvSpPr>
          <p:nvPr>
            <p:ph type="pic" idx="1"/>
          </p:nvPr>
        </p:nvSpPr>
        <p:spPr>
          <a:xfrm>
            <a:off x="2095670" y="675471"/>
            <a:ext cx="6415087" cy="4535805"/>
          </a:xfrm>
        </p:spPr>
        <p:txBody>
          <a:bodyPr lIns="103856" tIns="51928" rIns="103856" bIns="51928"/>
          <a:lstStyle>
            <a:lvl1pPr marL="0" indent="0">
              <a:buNone/>
              <a:defRPr sz="3600"/>
            </a:lvl1pPr>
            <a:lvl2pPr marL="519284" indent="0">
              <a:buNone/>
              <a:defRPr sz="3200"/>
            </a:lvl2pPr>
            <a:lvl3pPr marL="1038568" indent="0">
              <a:buNone/>
              <a:defRPr sz="2700"/>
            </a:lvl3pPr>
            <a:lvl4pPr marL="1557853" indent="0">
              <a:buNone/>
              <a:defRPr sz="2300"/>
            </a:lvl4pPr>
            <a:lvl5pPr marL="2077137" indent="0">
              <a:buNone/>
              <a:defRPr sz="2300"/>
            </a:lvl5pPr>
            <a:lvl6pPr marL="2596422" indent="0">
              <a:buNone/>
              <a:defRPr sz="2300"/>
            </a:lvl6pPr>
            <a:lvl7pPr marL="3115706" indent="0">
              <a:buNone/>
              <a:defRPr sz="2300"/>
            </a:lvl7pPr>
            <a:lvl8pPr marL="3634991" indent="0">
              <a:buNone/>
              <a:defRPr sz="2300"/>
            </a:lvl8pPr>
            <a:lvl9pPr marL="4154275" indent="0">
              <a:buNone/>
              <a:defRPr sz="2300"/>
            </a:lvl9pPr>
          </a:lstStyle>
          <a:p>
            <a:endParaRPr kumimoji="1" lang="ja-JP" altLang="en-US"/>
          </a:p>
        </p:txBody>
      </p:sp>
      <p:sp>
        <p:nvSpPr>
          <p:cNvPr id="1205" name="テキスト プレースホルダー 3"/>
          <p:cNvSpPr>
            <a:spLocks noGrp="1"/>
          </p:cNvSpPr>
          <p:nvPr>
            <p:ph type="body" sz="half" idx="2"/>
          </p:nvPr>
        </p:nvSpPr>
        <p:spPr>
          <a:xfrm>
            <a:off x="2095670" y="5916496"/>
            <a:ext cx="6415087" cy="887211"/>
          </a:xfrm>
        </p:spPr>
        <p:txBody>
          <a:bodyPr lIns="103856" tIns="51928" rIns="103856" bIns="51928"/>
          <a:lstStyle>
            <a:lvl1pPr marL="0" indent="0">
              <a:buNone/>
              <a:defRPr sz="1600"/>
            </a:lvl1pPr>
            <a:lvl2pPr marL="519284" indent="0">
              <a:buNone/>
              <a:defRPr sz="1400"/>
            </a:lvl2pPr>
            <a:lvl3pPr marL="1038568" indent="0">
              <a:buNone/>
              <a:defRPr sz="1100"/>
            </a:lvl3pPr>
            <a:lvl4pPr marL="1557853" indent="0">
              <a:buNone/>
              <a:defRPr sz="1000"/>
            </a:lvl4pPr>
            <a:lvl5pPr marL="2077137" indent="0">
              <a:buNone/>
              <a:defRPr sz="1000"/>
            </a:lvl5pPr>
            <a:lvl6pPr marL="2596422" indent="0">
              <a:buNone/>
              <a:defRPr sz="1000"/>
            </a:lvl6pPr>
            <a:lvl7pPr marL="3115706" indent="0">
              <a:buNone/>
              <a:defRPr sz="1000"/>
            </a:lvl7pPr>
            <a:lvl8pPr marL="3634991" indent="0">
              <a:buNone/>
              <a:defRPr sz="1000"/>
            </a:lvl8pPr>
            <a:lvl9pPr marL="4154275" indent="0">
              <a:buNone/>
              <a:defRPr sz="1000"/>
            </a:lvl9pPr>
          </a:lstStyle>
          <a:p>
            <a:pPr lvl="0"/>
            <a:r>
              <a:rPr kumimoji="1" lang="ja-JP" altLang="en-US"/>
              <a:t>マスター テキストの書式設定</a:t>
            </a:r>
          </a:p>
        </p:txBody>
      </p:sp>
      <p:sp>
        <p:nvSpPr>
          <p:cNvPr id="1206" name="日付プレースホルダー 4"/>
          <p:cNvSpPr>
            <a:spLocks noGrp="1"/>
          </p:cNvSpPr>
          <p:nvPr>
            <p:ph type="dt" sz="half" idx="10"/>
          </p:nvPr>
        </p:nvSpPr>
        <p:spPr/>
        <p:txBody>
          <a:bodyPr/>
          <a:lstStyle/>
          <a:p>
            <a:fld id="{4AA3AB35-CE4E-42A1-9D16-7ECAA85B7EBD}" type="datetime1">
              <a:rPr kumimoji="1" lang="ja-JP" altLang="en-US" smtClean="0"/>
              <a:t>2019/9/15</a:t>
            </a:fld>
            <a:endParaRPr kumimoji="1" lang="ja-JP" altLang="en-US"/>
          </a:p>
        </p:txBody>
      </p:sp>
      <p:sp>
        <p:nvSpPr>
          <p:cNvPr id="1207" name="フッター プレースホルダー 5"/>
          <p:cNvSpPr>
            <a:spLocks noGrp="1"/>
          </p:cNvSpPr>
          <p:nvPr>
            <p:ph type="ftr" sz="quarter" idx="11"/>
          </p:nvPr>
        </p:nvSpPr>
        <p:spPr/>
        <p:txBody>
          <a:bodyPr/>
          <a:lstStyle/>
          <a:p>
            <a:endParaRPr kumimoji="1" lang="ja-JP" altLang="en-US"/>
          </a:p>
        </p:txBody>
      </p:sp>
      <p:sp>
        <p:nvSpPr>
          <p:cNvPr id="1208" name="スライド番号プレースホルダー 6"/>
          <p:cNvSpPr>
            <a:spLocks noGrp="1"/>
          </p:cNvSpPr>
          <p:nvPr>
            <p:ph type="sldNum" sz="quarter" idx="12"/>
          </p:nvPr>
        </p:nvSpPr>
        <p:spPr/>
        <p:txBody>
          <a:bodyPr/>
          <a:lstStyle/>
          <a:p>
            <a:pPr>
              <a:defRPr/>
            </a:pPr>
            <a:fld id="{CD6E6AFE-88DD-4A65-95CE-348FB49D2680}" type="slidenum">
              <a:rPr lang="en-US" altLang="ja-JP" smtClean="0"/>
              <a:pPr>
                <a:defRPr/>
              </a:pPr>
              <a:t>‹#›</a:t>
            </a:fld>
            <a:endParaRPr lang="en-US" altLang="ja-JP"/>
          </a:p>
        </p:txBody>
      </p:sp>
    </p:spTree>
    <p:extLst>
      <p:ext uri="{BB962C8B-B14F-4D97-AF65-F5344CB8AC3E}">
        <p14:creationId xmlns:p14="http://schemas.microsoft.com/office/powerpoint/2010/main" val="8969798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210" name="タイトル 1"/>
          <p:cNvSpPr>
            <a:spLocks noGrp="1"/>
          </p:cNvSpPr>
          <p:nvPr>
            <p:ph type="title"/>
          </p:nvPr>
        </p:nvSpPr>
        <p:spPr/>
        <p:txBody>
          <a:bodyPr/>
          <a:lstStyle/>
          <a:p>
            <a:r>
              <a:rPr kumimoji="1" lang="ja-JP" altLang="en-US"/>
              <a:t>マスター タイトルの書式設定</a:t>
            </a:r>
          </a:p>
        </p:txBody>
      </p:sp>
      <p:sp>
        <p:nvSpPr>
          <p:cNvPr id="1211"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12" name="日付プレースホルダー 3"/>
          <p:cNvSpPr>
            <a:spLocks noGrp="1"/>
          </p:cNvSpPr>
          <p:nvPr>
            <p:ph type="dt" sz="half" idx="10"/>
          </p:nvPr>
        </p:nvSpPr>
        <p:spPr/>
        <p:txBody>
          <a:bodyPr/>
          <a:lstStyle/>
          <a:p>
            <a:fld id="{EB262AB3-DDC0-46FF-8D8B-372379D0BCD2}" type="datetime1">
              <a:rPr kumimoji="1" lang="ja-JP" altLang="en-US" smtClean="0"/>
              <a:t>2019/9/15</a:t>
            </a:fld>
            <a:endParaRPr kumimoji="1" lang="ja-JP" altLang="en-US"/>
          </a:p>
        </p:txBody>
      </p:sp>
      <p:sp>
        <p:nvSpPr>
          <p:cNvPr id="1213" name="フッター プレースホルダー 4"/>
          <p:cNvSpPr>
            <a:spLocks noGrp="1"/>
          </p:cNvSpPr>
          <p:nvPr>
            <p:ph type="ftr" sz="quarter" idx="11"/>
          </p:nvPr>
        </p:nvSpPr>
        <p:spPr/>
        <p:txBody>
          <a:bodyPr/>
          <a:lstStyle/>
          <a:p>
            <a:endParaRPr kumimoji="1" lang="ja-JP" altLang="en-US"/>
          </a:p>
        </p:txBody>
      </p:sp>
      <p:sp>
        <p:nvSpPr>
          <p:cNvPr id="1214" name="スライド番号プレースホルダー 5"/>
          <p:cNvSpPr>
            <a:spLocks noGrp="1"/>
          </p:cNvSpPr>
          <p:nvPr>
            <p:ph type="sldNum" sz="quarter" idx="12"/>
          </p:nvPr>
        </p:nvSpPr>
        <p:spPr/>
        <p:txBody>
          <a:bodyPr/>
          <a:lstStyle/>
          <a:p>
            <a:pPr>
              <a:defRPr/>
            </a:pPr>
            <a:fld id="{CDEF310B-2E3D-4184-A4AB-B76773999B40}" type="slidenum">
              <a:rPr lang="en-US" altLang="ja-JP" smtClean="0"/>
              <a:pPr>
                <a:defRPr/>
              </a:pPr>
              <a:t>‹#›</a:t>
            </a:fld>
            <a:endParaRPr lang="en-US" altLang="ja-JP"/>
          </a:p>
        </p:txBody>
      </p:sp>
    </p:spTree>
    <p:extLst>
      <p:ext uri="{BB962C8B-B14F-4D97-AF65-F5344CB8AC3E}">
        <p14:creationId xmlns:p14="http://schemas.microsoft.com/office/powerpoint/2010/main" val="18475292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216" name="縦書きタイトル 1"/>
          <p:cNvSpPr>
            <a:spLocks noGrp="1"/>
          </p:cNvSpPr>
          <p:nvPr>
            <p:ph type="title" orient="vert"/>
          </p:nvPr>
        </p:nvSpPr>
        <p:spPr>
          <a:xfrm>
            <a:off x="7751564" y="302738"/>
            <a:ext cx="2405658" cy="6450223"/>
          </a:xfrm>
        </p:spPr>
        <p:txBody>
          <a:bodyPr vert="eaVert" lIns="103856" tIns="51928" rIns="103856" bIns="51928"/>
          <a:lstStyle/>
          <a:p>
            <a:r>
              <a:rPr kumimoji="1" lang="ja-JP" altLang="en-US"/>
              <a:t>マスター タイトルの書式設定</a:t>
            </a:r>
          </a:p>
        </p:txBody>
      </p:sp>
      <p:sp>
        <p:nvSpPr>
          <p:cNvPr id="1217" name="縦書きテキスト プレースホルダー 2"/>
          <p:cNvSpPr>
            <a:spLocks noGrp="1"/>
          </p:cNvSpPr>
          <p:nvPr>
            <p:ph type="body" orient="vert" idx="1"/>
          </p:nvPr>
        </p:nvSpPr>
        <p:spPr>
          <a:xfrm>
            <a:off x="534591" y="302738"/>
            <a:ext cx="7038776" cy="6450223"/>
          </a:xfrm>
        </p:spPr>
        <p:txBody>
          <a:bodyPr vert="eaVert" lIns="103856" tIns="51928" rIns="103856" bIns="51928"/>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18" name="日付プレースホルダー 3"/>
          <p:cNvSpPr>
            <a:spLocks noGrp="1"/>
          </p:cNvSpPr>
          <p:nvPr>
            <p:ph type="dt" sz="half" idx="10"/>
          </p:nvPr>
        </p:nvSpPr>
        <p:spPr/>
        <p:txBody>
          <a:bodyPr/>
          <a:lstStyle/>
          <a:p>
            <a:fld id="{220B2C5B-121A-4A94-BA75-0A5FD66CB12F}" type="datetime1">
              <a:rPr kumimoji="1" lang="ja-JP" altLang="en-US" smtClean="0"/>
              <a:t>2019/9/15</a:t>
            </a:fld>
            <a:endParaRPr kumimoji="1" lang="ja-JP" altLang="en-US"/>
          </a:p>
        </p:txBody>
      </p:sp>
      <p:sp>
        <p:nvSpPr>
          <p:cNvPr id="1219" name="フッター プレースホルダー 4"/>
          <p:cNvSpPr>
            <a:spLocks noGrp="1"/>
          </p:cNvSpPr>
          <p:nvPr>
            <p:ph type="ftr" sz="quarter" idx="11"/>
          </p:nvPr>
        </p:nvSpPr>
        <p:spPr/>
        <p:txBody>
          <a:bodyPr/>
          <a:lstStyle/>
          <a:p>
            <a:endParaRPr kumimoji="1" lang="ja-JP" altLang="en-US"/>
          </a:p>
        </p:txBody>
      </p:sp>
      <p:sp>
        <p:nvSpPr>
          <p:cNvPr id="1220" name="スライド番号プレースホルダー 5"/>
          <p:cNvSpPr>
            <a:spLocks noGrp="1"/>
          </p:cNvSpPr>
          <p:nvPr>
            <p:ph type="sldNum" sz="quarter" idx="12"/>
          </p:nvPr>
        </p:nvSpPr>
        <p:spPr/>
        <p:txBody>
          <a:bodyPr/>
          <a:lstStyle/>
          <a:p>
            <a:pPr>
              <a:defRPr/>
            </a:pPr>
            <a:fld id="{14256D49-9A71-4FA3-A3E1-94D6FB418AAC}" type="slidenum">
              <a:rPr lang="en-US" altLang="ja-JP" smtClean="0"/>
              <a:pPr>
                <a:defRPr/>
              </a:pPr>
              <a:t>‹#›</a:t>
            </a:fld>
            <a:endParaRPr lang="en-US" altLang="ja-JP"/>
          </a:p>
        </p:txBody>
      </p:sp>
    </p:spTree>
    <p:extLst>
      <p:ext uri="{BB962C8B-B14F-4D97-AF65-F5344CB8AC3E}">
        <p14:creationId xmlns:p14="http://schemas.microsoft.com/office/powerpoint/2010/main" val="35802117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0" name=""/>
        <p:cNvGrpSpPr/>
        <p:nvPr/>
      </p:nvGrpSpPr>
      <p:grpSpPr>
        <a:xfrm>
          <a:off x="0" y="0"/>
          <a:ext cx="0" cy="0"/>
          <a:chOff x="0" y="0"/>
          <a:chExt cx="0" cy="0"/>
        </a:xfrm>
      </p:grpSpPr>
      <p:sp>
        <p:nvSpPr>
          <p:cNvPr id="1222" name="サブタイトル 2"/>
          <p:cNvSpPr>
            <a:spLocks noGrp="1"/>
          </p:cNvSpPr>
          <p:nvPr>
            <p:ph type="subTitle" idx="1"/>
          </p:nvPr>
        </p:nvSpPr>
        <p:spPr>
          <a:xfrm>
            <a:off x="462489" y="1874826"/>
            <a:ext cx="9766835" cy="1931917"/>
          </a:xfrm>
        </p:spPr>
        <p:txBody>
          <a:bodyPr lIns="103856" tIns="51928" rIns="103856" bIns="51928"/>
          <a:lstStyle>
            <a:lvl1pPr marL="0" indent="0" algn="l">
              <a:buNone/>
              <a:defRPr>
                <a:solidFill>
                  <a:schemeClr val="tx1"/>
                </a:solidFill>
                <a:latin typeface="HG丸ｺﾞｼｯｸM-PRO" panose="020F0600000000000000" pitchFamily="50" charset="-128"/>
                <a:ea typeface="HG丸ｺﾞｼｯｸM-PRO" panose="020F0600000000000000" pitchFamily="50" charset="-128"/>
              </a:defRPr>
            </a:lvl1pPr>
            <a:lvl2pPr marL="519284" indent="0" algn="ctr">
              <a:buNone/>
              <a:defRPr>
                <a:solidFill>
                  <a:schemeClr val="tx1">
                    <a:tint val="75000"/>
                  </a:schemeClr>
                </a:solidFill>
              </a:defRPr>
            </a:lvl2pPr>
            <a:lvl3pPr marL="1038568" indent="0" algn="ctr">
              <a:buNone/>
              <a:defRPr>
                <a:solidFill>
                  <a:schemeClr val="tx1">
                    <a:tint val="75000"/>
                  </a:schemeClr>
                </a:solidFill>
              </a:defRPr>
            </a:lvl3pPr>
            <a:lvl4pPr marL="1557853" indent="0" algn="ctr">
              <a:buNone/>
              <a:defRPr>
                <a:solidFill>
                  <a:schemeClr val="tx1">
                    <a:tint val="75000"/>
                  </a:schemeClr>
                </a:solidFill>
              </a:defRPr>
            </a:lvl4pPr>
            <a:lvl5pPr marL="2077137" indent="0" algn="ctr">
              <a:buNone/>
              <a:defRPr>
                <a:solidFill>
                  <a:schemeClr val="tx1">
                    <a:tint val="75000"/>
                  </a:schemeClr>
                </a:solidFill>
              </a:defRPr>
            </a:lvl5pPr>
            <a:lvl6pPr marL="2596422" indent="0" algn="ctr">
              <a:buNone/>
              <a:defRPr>
                <a:solidFill>
                  <a:schemeClr val="tx1">
                    <a:tint val="75000"/>
                  </a:schemeClr>
                </a:solidFill>
              </a:defRPr>
            </a:lvl6pPr>
            <a:lvl7pPr marL="3115706" indent="0" algn="ctr">
              <a:buNone/>
              <a:defRPr>
                <a:solidFill>
                  <a:schemeClr val="tx1">
                    <a:tint val="75000"/>
                  </a:schemeClr>
                </a:solidFill>
              </a:defRPr>
            </a:lvl7pPr>
            <a:lvl8pPr marL="3634991" indent="0" algn="ctr">
              <a:buNone/>
              <a:defRPr>
                <a:solidFill>
                  <a:schemeClr val="tx1">
                    <a:tint val="75000"/>
                  </a:schemeClr>
                </a:solidFill>
              </a:defRPr>
            </a:lvl8pPr>
            <a:lvl9pPr marL="4154275"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pic>
        <p:nvPicPr>
          <p:cNvPr id="1223" name="Picture 2" descr="\\akitasv01\健康推進課\02 母子・健康増進班（健康づくり推進班）\10_あきた健康宣言（健康寿命日本一）\72_ロゴデザイン\00 決定ロゴ\めざせ健康寿命日本一！ロゴマーク.jpg"/>
          <p:cNvPicPr>
            <a:picLocks noChangeAspect="1" noChangeArrowheads="1"/>
          </p:cNvPicPr>
          <p:nvPr userDrawn="1"/>
        </p:nvPicPr>
        <p:blipFill>
          <a:blip r:embed="rId1"/>
          <a:srcRect l="12749" t="9918" r="10446" b="8333"/>
          <a:stretch>
            <a:fillRect/>
          </a:stretch>
        </p:blipFill>
        <p:spPr>
          <a:xfrm>
            <a:off x="8882174" y="0"/>
            <a:ext cx="1809637" cy="1815801"/>
          </a:xfrm>
          <a:prstGeom prst="rect">
            <a:avLst/>
          </a:prstGeom>
          <a:noFill/>
        </p:spPr>
      </p:pic>
      <p:cxnSp>
        <p:nvCxnSpPr>
          <p:cNvPr id="1224" name="直線コネクタ 7"/>
          <p:cNvCxnSpPr/>
          <p:nvPr userDrawn="1"/>
        </p:nvCxnSpPr>
        <p:spPr>
          <a:xfrm>
            <a:off x="209898" y="1403467"/>
            <a:ext cx="8587125"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sp>
        <p:nvSpPr>
          <p:cNvPr id="1225" name="タイトル 8"/>
          <p:cNvSpPr>
            <a:spLocks noGrp="1"/>
          </p:cNvSpPr>
          <p:nvPr>
            <p:ph type="title"/>
          </p:nvPr>
        </p:nvSpPr>
        <p:spPr>
          <a:xfrm>
            <a:off x="0" y="302738"/>
            <a:ext cx="8460843" cy="1100730"/>
          </a:xfrm>
        </p:spPr>
        <p:txBody>
          <a:bodyPr lIns="103856" tIns="51928" rIns="103856" bIns="51928"/>
          <a:lstStyle/>
          <a:p>
            <a:r>
              <a:rPr kumimoji="1" lang="ja-JP" altLang="en-US" dirty="0" smtClean="0"/>
              <a:t>マスター タイトルの書式設定</a:t>
            </a:r>
            <a:endParaRPr kumimoji="1" lang="ja-JP" altLang="en-US" dirty="0"/>
          </a:p>
        </p:txBody>
      </p:sp>
      <p:sp>
        <p:nvSpPr>
          <p:cNvPr id="1226" name="日付プレースホルダー 12"/>
          <p:cNvSpPr>
            <a:spLocks noGrp="1"/>
          </p:cNvSpPr>
          <p:nvPr>
            <p:ph type="dt" sz="half" idx="10"/>
          </p:nvPr>
        </p:nvSpPr>
        <p:spPr/>
        <p:txBody>
          <a:bodyPr/>
          <a:lstStyle/>
          <a:p>
            <a:fld id="{C4FA37B8-3A60-49CE-A5E0-9AF3B1D67A5F}" type="datetime1">
              <a:rPr kumimoji="1" lang="ja-JP" altLang="en-US" smtClean="0"/>
              <a:t>2019/9/15</a:t>
            </a:fld>
            <a:endParaRPr kumimoji="1" lang="ja-JP" altLang="en-US"/>
          </a:p>
        </p:txBody>
      </p:sp>
      <p:sp>
        <p:nvSpPr>
          <p:cNvPr id="1227" name="フッター プレースホルダー 13"/>
          <p:cNvSpPr>
            <a:spLocks noGrp="1"/>
          </p:cNvSpPr>
          <p:nvPr>
            <p:ph type="ftr" sz="quarter" idx="11"/>
          </p:nvPr>
        </p:nvSpPr>
        <p:spPr/>
        <p:txBody>
          <a:bodyPr/>
          <a:lstStyle/>
          <a:p>
            <a:endParaRPr kumimoji="1" lang="ja-JP" altLang="en-US"/>
          </a:p>
        </p:txBody>
      </p:sp>
      <p:sp>
        <p:nvSpPr>
          <p:cNvPr id="1228" name="スライド番号プレースホルダー 14"/>
          <p:cNvSpPr>
            <a:spLocks noGrp="1"/>
          </p:cNvSpPr>
          <p:nvPr>
            <p:ph type="sldNum" sz="quarter" idx="12"/>
          </p:nvPr>
        </p:nvSpPr>
        <p:spPr/>
        <p:txBody>
          <a:bodyPr/>
          <a:lstStyle/>
          <a:p>
            <a:fld id="{E779061F-A7C0-45BC-A120-6A9A25442BC3}" type="slidenum">
              <a:rPr kumimoji="1" lang="ja-JP" altLang="en-US" smtClean="0"/>
              <a:t>‹#›</a:t>
            </a:fld>
            <a:endParaRPr kumimoji="1" lang="ja-JP" altLang="en-US"/>
          </a:p>
        </p:txBody>
      </p:sp>
    </p:spTree>
    <p:extLst>
      <p:ext uri="{BB962C8B-B14F-4D97-AF65-F5344CB8AC3E}">
        <p14:creationId xmlns:p14="http://schemas.microsoft.com/office/powerpoint/2010/main" val="34722928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0" name=""/>
        <p:cNvGrpSpPr/>
        <p:nvPr/>
      </p:nvGrpSpPr>
      <p:grpSpPr>
        <a:xfrm>
          <a:off x="0" y="0"/>
          <a:ext cx="0" cy="0"/>
          <a:chOff x="0" y="0"/>
          <a:chExt cx="0" cy="0"/>
        </a:xfrm>
      </p:grpSpPr>
      <p:sp>
        <p:nvSpPr>
          <p:cNvPr id="1230"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231" name="日付プレースホルダー 2"/>
          <p:cNvSpPr>
            <a:spLocks noGrp="1"/>
          </p:cNvSpPr>
          <p:nvPr>
            <p:ph type="dt" sz="half" idx="10"/>
          </p:nvPr>
        </p:nvSpPr>
        <p:spPr/>
        <p:txBody>
          <a:bodyPr/>
          <a:lstStyle/>
          <a:p>
            <a:fld id="{62CA7893-8E09-4FB3-B276-8FDF1DA7DF04}" type="datetime1">
              <a:rPr kumimoji="1" lang="ja-JP" altLang="en-US" smtClean="0"/>
              <a:t>2019/9/15</a:t>
            </a:fld>
            <a:endParaRPr kumimoji="1" lang="ja-JP" altLang="en-US"/>
          </a:p>
        </p:txBody>
      </p:sp>
      <p:sp>
        <p:nvSpPr>
          <p:cNvPr id="1232" name="フッター プレースホルダー 3"/>
          <p:cNvSpPr>
            <a:spLocks noGrp="1"/>
          </p:cNvSpPr>
          <p:nvPr>
            <p:ph type="ftr" sz="quarter" idx="11"/>
          </p:nvPr>
        </p:nvSpPr>
        <p:spPr/>
        <p:txBody>
          <a:bodyPr/>
          <a:lstStyle/>
          <a:p>
            <a:endParaRPr kumimoji="1" lang="ja-JP" altLang="en-US"/>
          </a:p>
        </p:txBody>
      </p:sp>
      <p:sp>
        <p:nvSpPr>
          <p:cNvPr id="1233" name="スライド番号プレースホルダー 4"/>
          <p:cNvSpPr>
            <a:spLocks noGrp="1"/>
          </p:cNvSpPr>
          <p:nvPr>
            <p:ph type="sldNum" sz="quarter" idx="12"/>
          </p:nvPr>
        </p:nvSpPr>
        <p:spPr/>
        <p:txBody>
          <a:bodyPr/>
          <a:lstStyle/>
          <a:p>
            <a:fld id="{E779061F-A7C0-45BC-A120-6A9A25442BC3}" type="slidenum">
              <a:rPr kumimoji="1" lang="ja-JP" altLang="en-US" smtClean="0"/>
              <a:t>‹#›</a:t>
            </a:fld>
            <a:endParaRPr kumimoji="1" lang="ja-JP" altLang="en-US"/>
          </a:p>
        </p:txBody>
      </p:sp>
    </p:spTree>
    <p:extLst>
      <p:ext uri="{BB962C8B-B14F-4D97-AF65-F5344CB8AC3E}">
        <p14:creationId xmlns:p14="http://schemas.microsoft.com/office/powerpoint/2010/main" val="6323006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148" name="Title 1"/>
          <p:cNvSpPr>
            <a:spLocks noGrp="1"/>
          </p:cNvSpPr>
          <p:nvPr>
            <p:ph type="title"/>
          </p:nvPr>
        </p:nvSpPr>
        <p:spPr/>
        <p:txBody>
          <a:bodyPr/>
          <a:lstStyle>
            <a:lvl1pPr>
              <a:defRPr>
                <a:solidFill>
                  <a:schemeClr val="accent2"/>
                </a:solidFill>
                <a:effectLst/>
                <a:latin typeface="ヒラギノUD丸ゴ Std W6" panose="020F0600000000000000" pitchFamily="34" charset="-128"/>
                <a:ea typeface="ヒラギノUD丸ゴ Std W6" panose="020F0600000000000000" pitchFamily="34" charset="-128"/>
              </a:defRPr>
            </a:lvl1pPr>
          </a:lstStyle>
          <a:p>
            <a:r>
              <a:rPr lang="ja-JP" altLang="en-US"/>
              <a:t>マスター タイトルの書式設定</a:t>
            </a:r>
            <a:endParaRPr lang="en-US" dirty="0"/>
          </a:p>
        </p:txBody>
      </p:sp>
      <p:sp>
        <p:nvSpPr>
          <p:cNvPr id="1149" name="Content Placeholder 2"/>
          <p:cNvSpPr>
            <a:spLocks noGrp="1"/>
          </p:cNvSpPr>
          <p:nvPr>
            <p:ph idx="1"/>
          </p:nvPr>
        </p:nvSpPr>
        <p:spPr/>
        <p:txBody>
          <a:bodyPr/>
          <a:lstStyle>
            <a:lvl1pPr>
              <a:defRPr>
                <a:latin typeface="ヒラギノUD丸ゴ Std W6" panose="020F0600000000000000" pitchFamily="34" charset="-128"/>
                <a:ea typeface="ヒラギノUD丸ゴ Std W6" panose="020F0600000000000000" pitchFamily="34" charset="-128"/>
              </a:defRPr>
            </a:lvl1pPr>
            <a:lvl2pPr>
              <a:defRPr>
                <a:latin typeface="ヒラギノUD丸ゴ Std W6" panose="020F0600000000000000" pitchFamily="34" charset="-128"/>
                <a:ea typeface="ヒラギノUD丸ゴ Std W6" panose="020F0600000000000000" pitchFamily="34" charset="-128"/>
              </a:defRPr>
            </a:lvl2pPr>
            <a:lvl3pPr>
              <a:defRPr>
                <a:latin typeface="ヒラギノUD丸ゴ Std W6" panose="020F0600000000000000" pitchFamily="34" charset="-128"/>
                <a:ea typeface="ヒラギノUD丸ゴ Std W6" panose="020F0600000000000000" pitchFamily="34" charset="-128"/>
              </a:defRPr>
            </a:lvl3pPr>
            <a:lvl4pPr>
              <a:defRPr>
                <a:latin typeface="ヒラギノUD丸ゴ Std W6" panose="020F0600000000000000" pitchFamily="34" charset="-128"/>
                <a:ea typeface="ヒラギノUD丸ゴ Std W6" panose="020F0600000000000000" pitchFamily="34" charset="-128"/>
              </a:defRPr>
            </a:lvl4pPr>
            <a:lvl5pPr>
              <a:defRPr>
                <a:latin typeface="ヒラギノUD丸ゴ Std W6" panose="020F0600000000000000" pitchFamily="34" charset="-128"/>
                <a:ea typeface="ヒラギノUD丸ゴ Std W6" panose="020F0600000000000000"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0" name="Date Placeholder 3"/>
          <p:cNvSpPr>
            <a:spLocks noGrp="1"/>
          </p:cNvSpPr>
          <p:nvPr>
            <p:ph type="dt" sz="half" idx="10"/>
          </p:nvPr>
        </p:nvSpPr>
        <p:spPr/>
        <p:txBody>
          <a:bodyPr/>
          <a:lstStyle/>
          <a:p>
            <a:fld id="{93F5EEE7-2AC8-4BDC-9522-B129099778EC}" type="datetime1">
              <a:rPr kumimoji="1" lang="ja-JP" altLang="en-US" smtClean="0"/>
              <a:t>2019/9/15</a:t>
            </a:fld>
            <a:endParaRPr kumimoji="1" lang="ja-JP" altLang="en-US"/>
          </a:p>
        </p:txBody>
      </p:sp>
      <p:sp>
        <p:nvSpPr>
          <p:cNvPr id="1151" name="Footer Placeholder 4"/>
          <p:cNvSpPr>
            <a:spLocks noGrp="1"/>
          </p:cNvSpPr>
          <p:nvPr>
            <p:ph type="ftr" sz="quarter" idx="11"/>
          </p:nvPr>
        </p:nvSpPr>
        <p:spPr/>
        <p:txBody>
          <a:bodyPr/>
          <a:lstStyle/>
          <a:p>
            <a:endParaRPr kumimoji="1" lang="ja-JP" altLang="en-US"/>
          </a:p>
        </p:txBody>
      </p:sp>
      <p:sp>
        <p:nvSpPr>
          <p:cNvPr id="1152"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marL="0" algn="l" defTabSz="457200" rtl="0" eaLnBrk="1" latinLnBrk="0" hangingPunct="1">
              <a:defRPr sz="1400" kern="1200">
                <a:solidFill>
                  <a:srgbClr val="FFFFFF"/>
                </a:solidFill>
                <a:latin typeface="+mn-lt"/>
                <a:ea typeface="+mn-ea"/>
                <a:cs typeface="+mn-cs"/>
              </a:defRPr>
            </a:lvl1pPr>
            <a:lvl2pPr marL="519284" algn="l" defTabSz="457200" rtl="0" eaLnBrk="1" latinLnBrk="0" hangingPunct="1">
              <a:defRPr sz="2000" kern="1200">
                <a:solidFill>
                  <a:schemeClr val="tx1"/>
                </a:solidFill>
                <a:latin typeface="+mn-lt"/>
                <a:ea typeface="+mn-ea"/>
                <a:cs typeface="+mn-cs"/>
              </a:defRPr>
            </a:lvl2pPr>
            <a:lvl3pPr marL="1038568" algn="l" defTabSz="457200" rtl="0" eaLnBrk="1" latinLnBrk="0" hangingPunct="1">
              <a:defRPr sz="2000" kern="1200">
                <a:solidFill>
                  <a:schemeClr val="tx1"/>
                </a:solidFill>
                <a:latin typeface="+mn-lt"/>
                <a:ea typeface="+mn-ea"/>
                <a:cs typeface="+mn-cs"/>
              </a:defRPr>
            </a:lvl3pPr>
            <a:lvl4pPr marL="1557853" algn="l" defTabSz="457200" rtl="0" eaLnBrk="1" latinLnBrk="0" hangingPunct="1">
              <a:defRPr sz="2000" kern="1200">
                <a:solidFill>
                  <a:schemeClr val="tx1"/>
                </a:solidFill>
                <a:latin typeface="+mn-lt"/>
                <a:ea typeface="+mn-ea"/>
                <a:cs typeface="+mn-cs"/>
              </a:defRPr>
            </a:lvl4pPr>
            <a:lvl5pPr marL="2077137" algn="l" defTabSz="457200" rtl="0" eaLnBrk="1" latinLnBrk="0" hangingPunct="1">
              <a:defRPr sz="2000" kern="1200">
                <a:solidFill>
                  <a:schemeClr val="tx1"/>
                </a:solidFill>
                <a:latin typeface="+mn-lt"/>
                <a:ea typeface="+mn-ea"/>
                <a:cs typeface="+mn-cs"/>
              </a:defRPr>
            </a:lvl5pPr>
            <a:lvl6pPr marL="2596422" algn="l" defTabSz="457200" rtl="0" eaLnBrk="1" latinLnBrk="0" hangingPunct="1">
              <a:defRPr sz="2000" kern="1200">
                <a:solidFill>
                  <a:schemeClr val="tx1"/>
                </a:solidFill>
                <a:latin typeface="+mn-lt"/>
                <a:ea typeface="+mn-ea"/>
                <a:cs typeface="+mn-cs"/>
              </a:defRPr>
            </a:lvl6pPr>
            <a:lvl7pPr marL="3115706" algn="l" defTabSz="457200" rtl="0" eaLnBrk="1" latinLnBrk="0" hangingPunct="1">
              <a:defRPr sz="2000" kern="1200">
                <a:solidFill>
                  <a:schemeClr val="tx1"/>
                </a:solidFill>
                <a:latin typeface="+mn-lt"/>
                <a:ea typeface="+mn-ea"/>
                <a:cs typeface="+mn-cs"/>
              </a:defRPr>
            </a:lvl7pPr>
            <a:lvl8pPr marL="3634991" algn="l" defTabSz="457200" rtl="0" eaLnBrk="1" latinLnBrk="0" hangingPunct="1">
              <a:defRPr sz="2000" kern="1200">
                <a:solidFill>
                  <a:schemeClr val="tx1"/>
                </a:solidFill>
                <a:latin typeface="+mn-lt"/>
                <a:ea typeface="+mn-ea"/>
                <a:cs typeface="+mn-cs"/>
              </a:defRPr>
            </a:lvl8pPr>
            <a:lvl9pPr marL="4154275" algn="l" defTabSz="457200" rtl="0" eaLnBrk="1" latinLnBrk="0" hangingPunct="1">
              <a:defRPr sz="2000" kern="1200">
                <a:solidFill>
                  <a:schemeClr val="tx1"/>
                </a:solidFill>
                <a:latin typeface="+mn-lt"/>
                <a:ea typeface="+mn-ea"/>
                <a:cs typeface="+mn-cs"/>
              </a:defRPr>
            </a:lvl9pPr>
          </a:lstStyle>
          <a:p>
            <a:fld id="{4FAB73BC-B049-4115-A692-8D63A059BFB8}" type="slidenum">
              <a:rPr lang="en-US" smtClean="0">
                <a:latin typeface="ヒラギノUD丸ゴ Std W4" panose="020F0400000000000000" pitchFamily="34" charset="-128"/>
                <a:ea typeface="ヒラギノUD丸ゴ Std W4" panose="020F0400000000000000" pitchFamily="34" charset="-128"/>
              </a:rPr>
              <a:pPr/>
              <a:t>‹#›</a:t>
            </a:fld>
            <a:endParaRPr lang="en-US" dirty="0">
              <a:latin typeface="ヒラギノUD丸ゴ Std W4" panose="020F0400000000000000" pitchFamily="34" charset="-128"/>
              <a:ea typeface="ヒラギノUD丸ゴ Std W4" panose="020F0400000000000000" pitchFamily="34" charset="-128"/>
            </a:endParaRPr>
          </a:p>
        </p:txBody>
      </p:sp>
      <p:sp>
        <p:nvSpPr>
          <p:cNvPr id="1153"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marL="0" algn="l" defTabSz="457200" rtl="0" eaLnBrk="1" latinLnBrk="0" hangingPunct="1">
              <a:defRPr sz="1400" kern="1200">
                <a:solidFill>
                  <a:srgbClr val="FFFFFF"/>
                </a:solidFill>
                <a:latin typeface="+mn-lt"/>
                <a:ea typeface="+mn-ea"/>
                <a:cs typeface="+mn-cs"/>
              </a:defRPr>
            </a:lvl1pPr>
            <a:lvl2pPr marL="519284" algn="l" defTabSz="457200" rtl="0" eaLnBrk="1" latinLnBrk="0" hangingPunct="1">
              <a:defRPr sz="2000" kern="1200">
                <a:solidFill>
                  <a:schemeClr val="tx1"/>
                </a:solidFill>
                <a:latin typeface="+mn-lt"/>
                <a:ea typeface="+mn-ea"/>
                <a:cs typeface="+mn-cs"/>
              </a:defRPr>
            </a:lvl2pPr>
            <a:lvl3pPr marL="1038568" algn="l" defTabSz="457200" rtl="0" eaLnBrk="1" latinLnBrk="0" hangingPunct="1">
              <a:defRPr sz="2000" kern="1200">
                <a:solidFill>
                  <a:schemeClr val="tx1"/>
                </a:solidFill>
                <a:latin typeface="+mn-lt"/>
                <a:ea typeface="+mn-ea"/>
                <a:cs typeface="+mn-cs"/>
              </a:defRPr>
            </a:lvl3pPr>
            <a:lvl4pPr marL="1557853" algn="l" defTabSz="457200" rtl="0" eaLnBrk="1" latinLnBrk="0" hangingPunct="1">
              <a:defRPr sz="2000" kern="1200">
                <a:solidFill>
                  <a:schemeClr val="tx1"/>
                </a:solidFill>
                <a:latin typeface="+mn-lt"/>
                <a:ea typeface="+mn-ea"/>
                <a:cs typeface="+mn-cs"/>
              </a:defRPr>
            </a:lvl4pPr>
            <a:lvl5pPr marL="2077137" algn="l" defTabSz="457200" rtl="0" eaLnBrk="1" latinLnBrk="0" hangingPunct="1">
              <a:defRPr sz="2000" kern="1200">
                <a:solidFill>
                  <a:schemeClr val="tx1"/>
                </a:solidFill>
                <a:latin typeface="+mn-lt"/>
                <a:ea typeface="+mn-ea"/>
                <a:cs typeface="+mn-cs"/>
              </a:defRPr>
            </a:lvl5pPr>
            <a:lvl6pPr marL="2596422" algn="l" defTabSz="457200" rtl="0" eaLnBrk="1" latinLnBrk="0" hangingPunct="1">
              <a:defRPr sz="2000" kern="1200">
                <a:solidFill>
                  <a:schemeClr val="tx1"/>
                </a:solidFill>
                <a:latin typeface="+mn-lt"/>
                <a:ea typeface="+mn-ea"/>
                <a:cs typeface="+mn-cs"/>
              </a:defRPr>
            </a:lvl6pPr>
            <a:lvl7pPr marL="3115706" algn="l" defTabSz="457200" rtl="0" eaLnBrk="1" latinLnBrk="0" hangingPunct="1">
              <a:defRPr sz="2000" kern="1200">
                <a:solidFill>
                  <a:schemeClr val="tx1"/>
                </a:solidFill>
                <a:latin typeface="+mn-lt"/>
                <a:ea typeface="+mn-ea"/>
                <a:cs typeface="+mn-cs"/>
              </a:defRPr>
            </a:lvl7pPr>
            <a:lvl8pPr marL="3634991" algn="l" defTabSz="457200" rtl="0" eaLnBrk="1" latinLnBrk="0" hangingPunct="1">
              <a:defRPr sz="2000" kern="1200">
                <a:solidFill>
                  <a:schemeClr val="tx1"/>
                </a:solidFill>
                <a:latin typeface="+mn-lt"/>
                <a:ea typeface="+mn-ea"/>
                <a:cs typeface="+mn-cs"/>
              </a:defRPr>
            </a:lvl8pPr>
            <a:lvl9pPr marL="4154275" algn="l" defTabSz="457200" rtl="0" eaLnBrk="1" latinLnBrk="0" hangingPunct="1">
              <a:defRPr sz="2000" kern="1200">
                <a:solidFill>
                  <a:schemeClr val="tx1"/>
                </a:solidFill>
                <a:latin typeface="+mn-lt"/>
                <a:ea typeface="+mn-ea"/>
                <a:cs typeface="+mn-cs"/>
              </a:defRPr>
            </a:lvl9pPr>
          </a:lstStyle>
          <a:p>
            <a:fld id="{4FAB73BC-B049-4115-A692-8D63A059BFB8}" type="slidenum">
              <a:rPr lang="en-US" smtClean="0">
                <a:latin typeface="ヒラギノUD丸ゴ Std W4" panose="020F0400000000000000" pitchFamily="34" charset="-128"/>
                <a:ea typeface="ヒラギノUD丸ゴ Std W4" panose="020F0400000000000000" pitchFamily="34" charset="-128"/>
              </a:rPr>
              <a:pPr/>
              <a:t>‹#›</a:t>
            </a:fld>
            <a:endParaRPr lang="en-US" dirty="0">
              <a:latin typeface="ヒラギノUD丸ゴ Std W4" panose="020F0400000000000000" pitchFamily="34" charset="-128"/>
              <a:ea typeface="ヒラギノUD丸ゴ Std W4" panose="020F0400000000000000" pitchFamily="34" charset="-128"/>
            </a:endParaRPr>
          </a:p>
        </p:txBody>
      </p:sp>
    </p:spTree>
    <p:extLst>
      <p:ext uri="{BB962C8B-B14F-4D97-AF65-F5344CB8AC3E}">
        <p14:creationId xmlns:p14="http://schemas.microsoft.com/office/powerpoint/2010/main" val="79603142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0" name=""/>
        <p:cNvGrpSpPr/>
        <p:nvPr/>
      </p:nvGrpSpPr>
      <p:grpSpPr>
        <a:xfrm>
          <a:off x="0" y="0"/>
          <a:ext cx="0" cy="0"/>
          <a:chOff x="0" y="0"/>
          <a:chExt cx="0" cy="0"/>
        </a:xfrm>
      </p:grpSpPr>
      <p:sp>
        <p:nvSpPr>
          <p:cNvPr id="1155" name="Rectangle 6"/>
          <p:cNvSpPr/>
          <p:nvPr/>
        </p:nvSpPr>
        <p:spPr>
          <a:xfrm>
            <a:off x="2785" y="7055697"/>
            <a:ext cx="10689028"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6" name="Rectangle 7"/>
          <p:cNvSpPr/>
          <p:nvPr/>
        </p:nvSpPr>
        <p:spPr>
          <a:xfrm>
            <a:off x="14" y="6982410"/>
            <a:ext cx="10689028"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7" name="Title 1"/>
          <p:cNvSpPr>
            <a:spLocks noGrp="1"/>
          </p:cNvSpPr>
          <p:nvPr>
            <p:ph type="title"/>
          </p:nvPr>
        </p:nvSpPr>
        <p:spPr>
          <a:xfrm>
            <a:off x="962263" y="836604"/>
            <a:ext cx="8820745" cy="3931031"/>
          </a:xfrm>
        </p:spPr>
        <p:txBody>
          <a:bodyPr lIns="103856" tIns="51928" rIns="103856" bIns="51928" anchor="b" anchorCtr="0">
            <a:normAutofit/>
          </a:bodyPr>
          <a:lstStyle>
            <a:lvl1pPr>
              <a:lnSpc>
                <a:spcPct val="85000"/>
              </a:lnSpc>
              <a:defRPr sz="6100" b="0">
                <a:solidFill>
                  <a:schemeClr val="accent2"/>
                </a:solidFill>
                <a:latin typeface="ヒラギノUD丸ゴ Std W6" panose="020F0600000000000000" pitchFamily="34" charset="-128"/>
                <a:ea typeface="ヒラギノUD丸ゴ Std W6" panose="020F0600000000000000" pitchFamily="34" charset="-128"/>
              </a:defRPr>
            </a:lvl1pPr>
          </a:lstStyle>
          <a:p>
            <a:r>
              <a:rPr lang="ja-JP" altLang="en-US"/>
              <a:t>マスター タイトルの書式設定</a:t>
            </a:r>
            <a:endParaRPr lang="en-US" dirty="0"/>
          </a:p>
        </p:txBody>
      </p:sp>
      <p:sp>
        <p:nvSpPr>
          <p:cNvPr id="1158" name="Text Placeholder 2"/>
          <p:cNvSpPr>
            <a:spLocks noGrp="1"/>
          </p:cNvSpPr>
          <p:nvPr>
            <p:ph type="body" idx="1"/>
          </p:nvPr>
        </p:nvSpPr>
        <p:spPr>
          <a:xfrm>
            <a:off x="962263" y="4908749"/>
            <a:ext cx="8820745" cy="1259946"/>
          </a:xfrm>
        </p:spPr>
        <p:txBody>
          <a:bodyPr lIns="103856" tIns="51928" rIns="103856" bIns="51928" anchor="t" anchorCtr="0">
            <a:normAutofit/>
          </a:bodyPr>
          <a:lstStyle>
            <a:lvl1pPr marL="0" indent="0">
              <a:buNone/>
              <a:defRPr sz="2700" cap="all" spc="230" baseline="0">
                <a:solidFill>
                  <a:schemeClr val="tx2"/>
                </a:solidFill>
                <a:latin typeface="ヒラギノUD丸ゴ Std W6" panose="020F0600000000000000" pitchFamily="34" charset="-128"/>
                <a:ea typeface="ヒラギノUD丸ゴ Std W6" panose="020F0600000000000000" pitchFamily="34" charset="-128"/>
              </a:defRPr>
            </a:lvl1pPr>
            <a:lvl2pPr marL="519284" indent="0">
              <a:buNone/>
              <a:defRPr sz="2000">
                <a:solidFill>
                  <a:schemeClr val="tx1">
                    <a:tint val="75000"/>
                  </a:schemeClr>
                </a:solidFill>
              </a:defRPr>
            </a:lvl2pPr>
            <a:lvl3pPr marL="1038568" indent="0">
              <a:buNone/>
              <a:defRPr sz="1800">
                <a:solidFill>
                  <a:schemeClr val="tx1">
                    <a:tint val="75000"/>
                  </a:schemeClr>
                </a:solidFill>
              </a:defRPr>
            </a:lvl3pPr>
            <a:lvl4pPr marL="1557853" indent="0">
              <a:buNone/>
              <a:defRPr sz="1600">
                <a:solidFill>
                  <a:schemeClr val="tx1">
                    <a:tint val="75000"/>
                  </a:schemeClr>
                </a:solidFill>
              </a:defRPr>
            </a:lvl4pPr>
            <a:lvl5pPr marL="2077137" indent="0">
              <a:buNone/>
              <a:defRPr sz="1600">
                <a:solidFill>
                  <a:schemeClr val="tx1">
                    <a:tint val="75000"/>
                  </a:schemeClr>
                </a:solidFill>
              </a:defRPr>
            </a:lvl5pPr>
            <a:lvl6pPr marL="2596422" indent="0">
              <a:buNone/>
              <a:defRPr sz="1600">
                <a:solidFill>
                  <a:schemeClr val="tx1">
                    <a:tint val="75000"/>
                  </a:schemeClr>
                </a:solidFill>
              </a:defRPr>
            </a:lvl6pPr>
            <a:lvl7pPr marL="3115706" indent="0">
              <a:buNone/>
              <a:defRPr sz="1600">
                <a:solidFill>
                  <a:schemeClr val="tx1">
                    <a:tint val="75000"/>
                  </a:schemeClr>
                </a:solidFill>
              </a:defRPr>
            </a:lvl7pPr>
            <a:lvl8pPr marL="3634991" indent="0">
              <a:buNone/>
              <a:defRPr sz="1600">
                <a:solidFill>
                  <a:schemeClr val="tx1">
                    <a:tint val="75000"/>
                  </a:schemeClr>
                </a:solidFill>
              </a:defRPr>
            </a:lvl8pPr>
            <a:lvl9pPr marL="4154275" indent="0">
              <a:buNone/>
              <a:defRPr sz="1600">
                <a:solidFill>
                  <a:schemeClr val="tx1">
                    <a:tint val="75000"/>
                  </a:schemeClr>
                </a:solidFill>
              </a:defRPr>
            </a:lvl9pPr>
          </a:lstStyle>
          <a:p>
            <a:pPr lvl="0"/>
            <a:r>
              <a:rPr lang="ja-JP" altLang="en-US"/>
              <a:t>マスター テキストの書式設定</a:t>
            </a:r>
          </a:p>
        </p:txBody>
      </p:sp>
      <p:sp>
        <p:nvSpPr>
          <p:cNvPr id="1159" name="Date Placeholder 3"/>
          <p:cNvSpPr>
            <a:spLocks noGrp="1"/>
          </p:cNvSpPr>
          <p:nvPr>
            <p:ph type="dt" sz="half" idx="10"/>
          </p:nvPr>
        </p:nvSpPr>
        <p:spPr/>
        <p:txBody>
          <a:bodyPr/>
          <a:lstStyle/>
          <a:p>
            <a:fld id="{8F77A532-D1CD-4994-B956-4841BC01E7FE}" type="datetime1">
              <a:rPr kumimoji="1" lang="ja-JP" altLang="en-US" smtClean="0"/>
              <a:t>2019/9/15</a:t>
            </a:fld>
            <a:endParaRPr kumimoji="1" lang="ja-JP" altLang="en-US"/>
          </a:p>
        </p:txBody>
      </p:sp>
      <p:sp>
        <p:nvSpPr>
          <p:cNvPr id="1160" name="Footer Placeholder 4"/>
          <p:cNvSpPr>
            <a:spLocks noGrp="1"/>
          </p:cNvSpPr>
          <p:nvPr>
            <p:ph type="ftr" sz="quarter" idx="11"/>
          </p:nvPr>
        </p:nvSpPr>
        <p:spPr/>
        <p:txBody>
          <a:bodyPr/>
          <a:lstStyle/>
          <a:p>
            <a:endParaRPr kumimoji="1" lang="ja-JP" altLang="en-US"/>
          </a:p>
        </p:txBody>
      </p:sp>
      <p:cxnSp>
        <p:nvCxnSpPr>
          <p:cNvPr id="1161" name="Straight Connector 8"/>
          <p:cNvCxnSpPr/>
          <p:nvPr/>
        </p:nvCxnSpPr>
        <p:spPr>
          <a:xfrm>
            <a:off x="1059060" y="4787794"/>
            <a:ext cx="866036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62"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marL="0" algn="l" defTabSz="457200" rtl="0" eaLnBrk="1" latinLnBrk="0" hangingPunct="1">
              <a:defRPr sz="1400" kern="1200">
                <a:solidFill>
                  <a:srgbClr val="FFFFFF"/>
                </a:solidFill>
                <a:latin typeface="+mn-lt"/>
                <a:ea typeface="+mn-ea"/>
                <a:cs typeface="+mn-cs"/>
              </a:defRPr>
            </a:lvl1pPr>
            <a:lvl2pPr marL="519284" algn="l" defTabSz="457200" rtl="0" eaLnBrk="1" latinLnBrk="0" hangingPunct="1">
              <a:defRPr sz="2000" kern="1200">
                <a:solidFill>
                  <a:schemeClr val="tx1"/>
                </a:solidFill>
                <a:latin typeface="+mn-lt"/>
                <a:ea typeface="+mn-ea"/>
                <a:cs typeface="+mn-cs"/>
              </a:defRPr>
            </a:lvl2pPr>
            <a:lvl3pPr marL="1038568" algn="l" defTabSz="457200" rtl="0" eaLnBrk="1" latinLnBrk="0" hangingPunct="1">
              <a:defRPr sz="2000" kern="1200">
                <a:solidFill>
                  <a:schemeClr val="tx1"/>
                </a:solidFill>
                <a:latin typeface="+mn-lt"/>
                <a:ea typeface="+mn-ea"/>
                <a:cs typeface="+mn-cs"/>
              </a:defRPr>
            </a:lvl3pPr>
            <a:lvl4pPr marL="1557853" algn="l" defTabSz="457200" rtl="0" eaLnBrk="1" latinLnBrk="0" hangingPunct="1">
              <a:defRPr sz="2000" kern="1200">
                <a:solidFill>
                  <a:schemeClr val="tx1"/>
                </a:solidFill>
                <a:latin typeface="+mn-lt"/>
                <a:ea typeface="+mn-ea"/>
                <a:cs typeface="+mn-cs"/>
              </a:defRPr>
            </a:lvl4pPr>
            <a:lvl5pPr marL="2077137" algn="l" defTabSz="457200" rtl="0" eaLnBrk="1" latinLnBrk="0" hangingPunct="1">
              <a:defRPr sz="2000" kern="1200">
                <a:solidFill>
                  <a:schemeClr val="tx1"/>
                </a:solidFill>
                <a:latin typeface="+mn-lt"/>
                <a:ea typeface="+mn-ea"/>
                <a:cs typeface="+mn-cs"/>
              </a:defRPr>
            </a:lvl5pPr>
            <a:lvl6pPr marL="2596422" algn="l" defTabSz="457200" rtl="0" eaLnBrk="1" latinLnBrk="0" hangingPunct="1">
              <a:defRPr sz="2000" kern="1200">
                <a:solidFill>
                  <a:schemeClr val="tx1"/>
                </a:solidFill>
                <a:latin typeface="+mn-lt"/>
                <a:ea typeface="+mn-ea"/>
                <a:cs typeface="+mn-cs"/>
              </a:defRPr>
            </a:lvl6pPr>
            <a:lvl7pPr marL="3115706" algn="l" defTabSz="457200" rtl="0" eaLnBrk="1" latinLnBrk="0" hangingPunct="1">
              <a:defRPr sz="2000" kern="1200">
                <a:solidFill>
                  <a:schemeClr val="tx1"/>
                </a:solidFill>
                <a:latin typeface="+mn-lt"/>
                <a:ea typeface="+mn-ea"/>
                <a:cs typeface="+mn-cs"/>
              </a:defRPr>
            </a:lvl7pPr>
            <a:lvl8pPr marL="3634991" algn="l" defTabSz="457200" rtl="0" eaLnBrk="1" latinLnBrk="0" hangingPunct="1">
              <a:defRPr sz="2000" kern="1200">
                <a:solidFill>
                  <a:schemeClr val="tx1"/>
                </a:solidFill>
                <a:latin typeface="+mn-lt"/>
                <a:ea typeface="+mn-ea"/>
                <a:cs typeface="+mn-cs"/>
              </a:defRPr>
            </a:lvl8pPr>
            <a:lvl9pPr marL="4154275" algn="l" defTabSz="457200" rtl="0" eaLnBrk="1" latinLnBrk="0" hangingPunct="1">
              <a:defRPr sz="2000" kern="1200">
                <a:solidFill>
                  <a:schemeClr val="tx1"/>
                </a:solidFill>
                <a:latin typeface="+mn-lt"/>
                <a:ea typeface="+mn-ea"/>
                <a:cs typeface="+mn-cs"/>
              </a:defRPr>
            </a:lvl9pPr>
          </a:lstStyle>
          <a:p>
            <a:fld id="{4FAB73BC-B049-4115-A692-8D63A059BFB8}" type="slidenum">
              <a:rPr lang="en-US" smtClean="0">
                <a:latin typeface="ヒラギノUD丸ゴ Std W4" panose="020F0400000000000000" pitchFamily="34" charset="-128"/>
                <a:ea typeface="ヒラギノUD丸ゴ Std W4" panose="020F0400000000000000" pitchFamily="34" charset="-128"/>
              </a:rPr>
              <a:pPr/>
              <a:t>‹#›</a:t>
            </a:fld>
            <a:endParaRPr lang="en-US" dirty="0">
              <a:latin typeface="ヒラギノUD丸ゴ Std W4" panose="020F0400000000000000" pitchFamily="34" charset="-128"/>
              <a:ea typeface="ヒラギノUD丸ゴ Std W4" panose="020F0400000000000000" pitchFamily="34" charset="-128"/>
            </a:endParaRPr>
          </a:p>
        </p:txBody>
      </p:sp>
      <p:sp>
        <p:nvSpPr>
          <p:cNvPr id="1163"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marL="0" algn="l" defTabSz="457200" rtl="0" eaLnBrk="1" latinLnBrk="0" hangingPunct="1">
              <a:defRPr sz="1400" kern="1200">
                <a:solidFill>
                  <a:srgbClr val="FFFFFF"/>
                </a:solidFill>
                <a:latin typeface="+mn-lt"/>
                <a:ea typeface="+mn-ea"/>
                <a:cs typeface="+mn-cs"/>
              </a:defRPr>
            </a:lvl1pPr>
            <a:lvl2pPr marL="519284" algn="l" defTabSz="457200" rtl="0" eaLnBrk="1" latinLnBrk="0" hangingPunct="1">
              <a:defRPr sz="2000" kern="1200">
                <a:solidFill>
                  <a:schemeClr val="tx1"/>
                </a:solidFill>
                <a:latin typeface="+mn-lt"/>
                <a:ea typeface="+mn-ea"/>
                <a:cs typeface="+mn-cs"/>
              </a:defRPr>
            </a:lvl2pPr>
            <a:lvl3pPr marL="1038568" algn="l" defTabSz="457200" rtl="0" eaLnBrk="1" latinLnBrk="0" hangingPunct="1">
              <a:defRPr sz="2000" kern="1200">
                <a:solidFill>
                  <a:schemeClr val="tx1"/>
                </a:solidFill>
                <a:latin typeface="+mn-lt"/>
                <a:ea typeface="+mn-ea"/>
                <a:cs typeface="+mn-cs"/>
              </a:defRPr>
            </a:lvl3pPr>
            <a:lvl4pPr marL="1557853" algn="l" defTabSz="457200" rtl="0" eaLnBrk="1" latinLnBrk="0" hangingPunct="1">
              <a:defRPr sz="2000" kern="1200">
                <a:solidFill>
                  <a:schemeClr val="tx1"/>
                </a:solidFill>
                <a:latin typeface="+mn-lt"/>
                <a:ea typeface="+mn-ea"/>
                <a:cs typeface="+mn-cs"/>
              </a:defRPr>
            </a:lvl4pPr>
            <a:lvl5pPr marL="2077137" algn="l" defTabSz="457200" rtl="0" eaLnBrk="1" latinLnBrk="0" hangingPunct="1">
              <a:defRPr sz="2000" kern="1200">
                <a:solidFill>
                  <a:schemeClr val="tx1"/>
                </a:solidFill>
                <a:latin typeface="+mn-lt"/>
                <a:ea typeface="+mn-ea"/>
                <a:cs typeface="+mn-cs"/>
              </a:defRPr>
            </a:lvl5pPr>
            <a:lvl6pPr marL="2596422" algn="l" defTabSz="457200" rtl="0" eaLnBrk="1" latinLnBrk="0" hangingPunct="1">
              <a:defRPr sz="2000" kern="1200">
                <a:solidFill>
                  <a:schemeClr val="tx1"/>
                </a:solidFill>
                <a:latin typeface="+mn-lt"/>
                <a:ea typeface="+mn-ea"/>
                <a:cs typeface="+mn-cs"/>
              </a:defRPr>
            </a:lvl6pPr>
            <a:lvl7pPr marL="3115706" algn="l" defTabSz="457200" rtl="0" eaLnBrk="1" latinLnBrk="0" hangingPunct="1">
              <a:defRPr sz="2000" kern="1200">
                <a:solidFill>
                  <a:schemeClr val="tx1"/>
                </a:solidFill>
                <a:latin typeface="+mn-lt"/>
                <a:ea typeface="+mn-ea"/>
                <a:cs typeface="+mn-cs"/>
              </a:defRPr>
            </a:lvl7pPr>
            <a:lvl8pPr marL="3634991" algn="l" defTabSz="457200" rtl="0" eaLnBrk="1" latinLnBrk="0" hangingPunct="1">
              <a:defRPr sz="2000" kern="1200">
                <a:solidFill>
                  <a:schemeClr val="tx1"/>
                </a:solidFill>
                <a:latin typeface="+mn-lt"/>
                <a:ea typeface="+mn-ea"/>
                <a:cs typeface="+mn-cs"/>
              </a:defRPr>
            </a:lvl8pPr>
            <a:lvl9pPr marL="4154275" algn="l" defTabSz="457200" rtl="0" eaLnBrk="1" latinLnBrk="0" hangingPunct="1">
              <a:defRPr sz="2000" kern="1200">
                <a:solidFill>
                  <a:schemeClr val="tx1"/>
                </a:solidFill>
                <a:latin typeface="+mn-lt"/>
                <a:ea typeface="+mn-ea"/>
                <a:cs typeface="+mn-cs"/>
              </a:defRPr>
            </a:lvl9pPr>
          </a:lstStyle>
          <a:p>
            <a:fld id="{4FAB73BC-B049-4115-A692-8D63A059BFB8}" type="slidenum">
              <a:rPr lang="en-US" smtClean="0">
                <a:latin typeface="ヒラギノUD丸ゴ Std W4" panose="020F0400000000000000" pitchFamily="34" charset="-128"/>
                <a:ea typeface="ヒラギノUD丸ゴ Std W4" panose="020F0400000000000000" pitchFamily="34" charset="-128"/>
              </a:rPr>
              <a:pPr/>
              <a:t>‹#›</a:t>
            </a:fld>
            <a:endParaRPr lang="en-US" dirty="0">
              <a:latin typeface="ヒラギノUD丸ゴ Std W4" panose="020F0400000000000000" pitchFamily="34" charset="-128"/>
              <a:ea typeface="ヒラギノUD丸ゴ Std W4" panose="020F0400000000000000" pitchFamily="34" charset="-128"/>
            </a:endParaRPr>
          </a:p>
        </p:txBody>
      </p:sp>
    </p:spTree>
    <p:extLst>
      <p:ext uri="{BB962C8B-B14F-4D97-AF65-F5344CB8AC3E}">
        <p14:creationId xmlns:p14="http://schemas.microsoft.com/office/powerpoint/2010/main" val="443826309"/>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65" name="Title 7"/>
          <p:cNvSpPr>
            <a:spLocks noGrp="1"/>
          </p:cNvSpPr>
          <p:nvPr>
            <p:ph type="title"/>
          </p:nvPr>
        </p:nvSpPr>
        <p:spPr>
          <a:xfrm>
            <a:off x="962263" y="315928"/>
            <a:ext cx="8820745" cy="1599191"/>
          </a:xfrm>
        </p:spPr>
        <p:txBody>
          <a:bodyPr lIns="103856" tIns="51928" rIns="103856" bIns="51928"/>
          <a:lstStyle/>
          <a:p>
            <a:r>
              <a:rPr lang="ja-JP" altLang="en-US"/>
              <a:t>マスター タイトルの書式設定</a:t>
            </a:r>
            <a:endParaRPr lang="en-US" dirty="0"/>
          </a:p>
        </p:txBody>
      </p:sp>
      <p:sp>
        <p:nvSpPr>
          <p:cNvPr id="1166" name="Content Placeholder 2"/>
          <p:cNvSpPr>
            <a:spLocks noGrp="1"/>
          </p:cNvSpPr>
          <p:nvPr>
            <p:ph sz="half" idx="1"/>
          </p:nvPr>
        </p:nvSpPr>
        <p:spPr>
          <a:xfrm>
            <a:off x="962263" y="2034580"/>
            <a:ext cx="4330184" cy="4435009"/>
          </a:xfrm>
        </p:spPr>
        <p:txBody>
          <a:bodyPr lIns="103856" tIns="51928" rIns="103856" bIns="51928"/>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7" name="Content Placeholder 3"/>
          <p:cNvSpPr>
            <a:spLocks noGrp="1"/>
          </p:cNvSpPr>
          <p:nvPr>
            <p:ph sz="half" idx="2"/>
          </p:nvPr>
        </p:nvSpPr>
        <p:spPr>
          <a:xfrm>
            <a:off x="5452824" y="2034581"/>
            <a:ext cx="4330184" cy="4435009"/>
          </a:xfrm>
        </p:spPr>
        <p:txBody>
          <a:bodyPr lIns="103856" tIns="51928" rIns="103856" bIns="51928"/>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8" name="Date Placeholder 4"/>
          <p:cNvSpPr>
            <a:spLocks noGrp="1"/>
          </p:cNvSpPr>
          <p:nvPr>
            <p:ph type="dt" sz="half" idx="10"/>
          </p:nvPr>
        </p:nvSpPr>
        <p:spPr/>
        <p:txBody>
          <a:bodyPr/>
          <a:lstStyle/>
          <a:p>
            <a:fld id="{78AA1C51-685C-4F08-8DD7-1015A13C7A1F}" type="datetime1">
              <a:rPr kumimoji="1" lang="ja-JP" altLang="en-US" smtClean="0"/>
              <a:t>2019/9/15</a:t>
            </a:fld>
            <a:endParaRPr kumimoji="1" lang="ja-JP" altLang="en-US"/>
          </a:p>
        </p:txBody>
      </p:sp>
      <p:sp>
        <p:nvSpPr>
          <p:cNvPr id="1169" name="Footer Placeholder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0594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71" name="Title 9"/>
          <p:cNvSpPr>
            <a:spLocks noGrp="1"/>
          </p:cNvSpPr>
          <p:nvPr>
            <p:ph type="title"/>
          </p:nvPr>
        </p:nvSpPr>
        <p:spPr>
          <a:xfrm>
            <a:off x="962263" y="315928"/>
            <a:ext cx="8820745" cy="1599191"/>
          </a:xfrm>
        </p:spPr>
        <p:txBody>
          <a:bodyPr lIns="103856" tIns="51928" rIns="103856" bIns="51928"/>
          <a:lstStyle/>
          <a:p>
            <a:r>
              <a:rPr lang="ja-JP" altLang="en-US"/>
              <a:t>マスター タイトルの書式設定</a:t>
            </a:r>
            <a:endParaRPr lang="en-US" dirty="0"/>
          </a:p>
        </p:txBody>
      </p:sp>
      <p:sp>
        <p:nvSpPr>
          <p:cNvPr id="1172" name="Text Placeholder 2"/>
          <p:cNvSpPr>
            <a:spLocks noGrp="1"/>
          </p:cNvSpPr>
          <p:nvPr>
            <p:ph type="body" idx="1"/>
          </p:nvPr>
        </p:nvSpPr>
        <p:spPr>
          <a:xfrm>
            <a:off x="962263" y="2034930"/>
            <a:ext cx="4330184" cy="811615"/>
          </a:xfrm>
        </p:spPr>
        <p:txBody>
          <a:bodyPr lIns="103856" tIns="51928" rIns="103856" bIns="51928" anchor="ctr">
            <a:normAutofit/>
          </a:bodyPr>
          <a:lstStyle>
            <a:lvl1pPr marL="0" indent="0">
              <a:buNone/>
              <a:defRPr sz="2300" b="0" cap="all" baseline="0">
                <a:solidFill>
                  <a:schemeClr val="tx2"/>
                </a:solidFill>
              </a:defRPr>
            </a:lvl1pPr>
            <a:lvl2pPr marL="519284" indent="0">
              <a:buNone/>
              <a:defRPr sz="2300" b="1"/>
            </a:lvl2pPr>
            <a:lvl3pPr marL="1038568" indent="0">
              <a:buNone/>
              <a:defRPr sz="2000" b="1"/>
            </a:lvl3pPr>
            <a:lvl4pPr marL="1557853" indent="0">
              <a:buNone/>
              <a:defRPr sz="1800" b="1"/>
            </a:lvl4pPr>
            <a:lvl5pPr marL="2077137" indent="0">
              <a:buNone/>
              <a:defRPr sz="1800" b="1"/>
            </a:lvl5pPr>
            <a:lvl6pPr marL="2596422" indent="0">
              <a:buNone/>
              <a:defRPr sz="1800" b="1"/>
            </a:lvl6pPr>
            <a:lvl7pPr marL="3115706" indent="0">
              <a:buNone/>
              <a:defRPr sz="1800" b="1"/>
            </a:lvl7pPr>
            <a:lvl8pPr marL="3634991" indent="0">
              <a:buNone/>
              <a:defRPr sz="1800" b="1"/>
            </a:lvl8pPr>
            <a:lvl9pPr marL="4154275" indent="0">
              <a:buNone/>
              <a:defRPr sz="1800" b="1"/>
            </a:lvl9pPr>
          </a:lstStyle>
          <a:p>
            <a:pPr lvl="0"/>
            <a:r>
              <a:rPr lang="ja-JP" altLang="en-US"/>
              <a:t>マスター テキストの書式設定</a:t>
            </a:r>
          </a:p>
        </p:txBody>
      </p:sp>
      <p:sp>
        <p:nvSpPr>
          <p:cNvPr id="1173" name="Content Placeholder 3"/>
          <p:cNvSpPr>
            <a:spLocks noGrp="1"/>
          </p:cNvSpPr>
          <p:nvPr>
            <p:ph sz="half" idx="2"/>
          </p:nvPr>
        </p:nvSpPr>
        <p:spPr>
          <a:xfrm>
            <a:off x="962263" y="2846545"/>
            <a:ext cx="4330184" cy="3723840"/>
          </a:xfrm>
        </p:spPr>
        <p:txBody>
          <a:bodyPr lIns="103856" tIns="51928" rIns="103856" bIns="51928"/>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4" name="Text Placeholder 4"/>
          <p:cNvSpPr>
            <a:spLocks noGrp="1"/>
          </p:cNvSpPr>
          <p:nvPr>
            <p:ph type="body" sz="quarter" idx="3"/>
          </p:nvPr>
        </p:nvSpPr>
        <p:spPr>
          <a:xfrm>
            <a:off x="5452824" y="2034930"/>
            <a:ext cx="4330184" cy="811615"/>
          </a:xfrm>
        </p:spPr>
        <p:txBody>
          <a:bodyPr lIns="103856" tIns="51928" rIns="103856" bIns="51928" anchor="ctr">
            <a:normAutofit/>
          </a:bodyPr>
          <a:lstStyle>
            <a:lvl1pPr marL="0" indent="0">
              <a:buNone/>
              <a:defRPr sz="2300" b="0" cap="all" baseline="0">
                <a:solidFill>
                  <a:schemeClr val="tx2"/>
                </a:solidFill>
              </a:defRPr>
            </a:lvl1pPr>
            <a:lvl2pPr marL="519284" indent="0">
              <a:buNone/>
              <a:defRPr sz="2300" b="1"/>
            </a:lvl2pPr>
            <a:lvl3pPr marL="1038568" indent="0">
              <a:buNone/>
              <a:defRPr sz="2000" b="1"/>
            </a:lvl3pPr>
            <a:lvl4pPr marL="1557853" indent="0">
              <a:buNone/>
              <a:defRPr sz="1800" b="1"/>
            </a:lvl4pPr>
            <a:lvl5pPr marL="2077137" indent="0">
              <a:buNone/>
              <a:defRPr sz="1800" b="1"/>
            </a:lvl5pPr>
            <a:lvl6pPr marL="2596422" indent="0">
              <a:buNone/>
              <a:defRPr sz="1800" b="1"/>
            </a:lvl6pPr>
            <a:lvl7pPr marL="3115706" indent="0">
              <a:buNone/>
              <a:defRPr sz="1800" b="1"/>
            </a:lvl7pPr>
            <a:lvl8pPr marL="3634991" indent="0">
              <a:buNone/>
              <a:defRPr sz="1800" b="1"/>
            </a:lvl8pPr>
            <a:lvl9pPr marL="4154275" indent="0">
              <a:buNone/>
              <a:defRPr sz="1800" b="1"/>
            </a:lvl9pPr>
          </a:lstStyle>
          <a:p>
            <a:pPr lvl="0"/>
            <a:r>
              <a:rPr lang="ja-JP" altLang="en-US"/>
              <a:t>マスター テキストの書式設定</a:t>
            </a:r>
          </a:p>
        </p:txBody>
      </p:sp>
      <p:sp>
        <p:nvSpPr>
          <p:cNvPr id="1175" name="Content Placeholder 5"/>
          <p:cNvSpPr>
            <a:spLocks noGrp="1"/>
          </p:cNvSpPr>
          <p:nvPr>
            <p:ph sz="quarter" idx="4"/>
          </p:nvPr>
        </p:nvSpPr>
        <p:spPr>
          <a:xfrm>
            <a:off x="5452824" y="2846545"/>
            <a:ext cx="4330184" cy="3723840"/>
          </a:xfrm>
        </p:spPr>
        <p:txBody>
          <a:bodyPr lIns="103856" tIns="51928" rIns="103856" bIns="51928"/>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6" name="Date Placeholder 6"/>
          <p:cNvSpPr>
            <a:spLocks noGrp="1"/>
          </p:cNvSpPr>
          <p:nvPr>
            <p:ph type="dt" sz="half" idx="10"/>
          </p:nvPr>
        </p:nvSpPr>
        <p:spPr/>
        <p:txBody>
          <a:bodyPr/>
          <a:lstStyle/>
          <a:p>
            <a:fld id="{7D11C2D6-7A65-40A0-AAFF-C93C56280C18}" type="datetime1">
              <a:rPr kumimoji="1" lang="ja-JP" altLang="en-US" smtClean="0"/>
              <a:t>2019/9/15</a:t>
            </a:fld>
            <a:endParaRPr kumimoji="1" lang="ja-JP" altLang="en-US"/>
          </a:p>
        </p:txBody>
      </p:sp>
      <p:sp>
        <p:nvSpPr>
          <p:cNvPr id="1177" name="Footer Placeholder 7"/>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697179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79" name="Title 1"/>
          <p:cNvSpPr>
            <a:spLocks noGrp="1"/>
          </p:cNvSpPr>
          <p:nvPr>
            <p:ph type="title"/>
          </p:nvPr>
        </p:nvSpPr>
        <p:spPr/>
        <p:txBody>
          <a:bodyPr/>
          <a:lstStyle>
            <a:lvl1pPr>
              <a:defRPr>
                <a:latin typeface="ヒラギノUD丸ゴ Std W6" panose="020F0600000000000000" pitchFamily="34" charset="-128"/>
                <a:ea typeface="ヒラギノUD丸ゴ Std W6" panose="020F0600000000000000" pitchFamily="34" charset="-128"/>
              </a:defRPr>
            </a:lvl1pPr>
          </a:lstStyle>
          <a:p>
            <a:r>
              <a:rPr lang="ja-JP" altLang="en-US"/>
              <a:t>マスター タイトルの書式設定</a:t>
            </a:r>
            <a:endParaRPr lang="en-US" dirty="0"/>
          </a:p>
        </p:txBody>
      </p:sp>
      <p:sp>
        <p:nvSpPr>
          <p:cNvPr id="1180" name="Date Placeholder 2"/>
          <p:cNvSpPr>
            <a:spLocks noGrp="1"/>
          </p:cNvSpPr>
          <p:nvPr>
            <p:ph type="dt" sz="half" idx="10"/>
          </p:nvPr>
        </p:nvSpPr>
        <p:spPr/>
        <p:txBody>
          <a:bodyPr/>
          <a:lstStyle/>
          <a:p>
            <a:fld id="{14444500-7ADE-4079-AEB6-67D4A398E2EA}" type="datetime1">
              <a:rPr kumimoji="1" lang="ja-JP" altLang="en-US" smtClean="0"/>
              <a:t>2019/9/15</a:t>
            </a:fld>
            <a:endParaRPr kumimoji="1" lang="ja-JP" altLang="en-US"/>
          </a:p>
        </p:txBody>
      </p:sp>
      <p:sp>
        <p:nvSpPr>
          <p:cNvPr id="1181" name="Footer Placeholder 3"/>
          <p:cNvSpPr>
            <a:spLocks noGrp="1"/>
          </p:cNvSpPr>
          <p:nvPr>
            <p:ph type="ftr" sz="quarter" idx="11"/>
          </p:nvPr>
        </p:nvSpPr>
        <p:spPr/>
        <p:txBody>
          <a:bodyPr/>
          <a:lstStyle/>
          <a:p>
            <a:endParaRPr kumimoji="1" lang="ja-JP" altLang="en-US"/>
          </a:p>
        </p:txBody>
      </p:sp>
      <p:sp>
        <p:nvSpPr>
          <p:cNvPr id="1182"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a:defRPr sz="1400">
                <a:solidFill>
                  <a:srgbClr val="FFFFFF"/>
                </a:solidFill>
                <a:latin typeface="ヒラギノUD丸ゴ Std W4" panose="020F0400000000000000" pitchFamily="34" charset="-128"/>
                <a:ea typeface="ヒラギノUD丸ゴ Std W4" panose="020F0400000000000000" pitchFamily="34" charset="-128"/>
              </a:defRPr>
            </a:lvl1pPr>
          </a:lstStyle>
          <a:p>
            <a:pPr lvl="0"/>
            <a:fld id="{4FAB73BC-B049-4115-A692-8D63A059BFB8}" type="slidenum">
              <a:rPr lang="en-US" smtClean="0"/>
              <a:pPr lvl="0"/>
              <a:t>‹#›</a:t>
            </a:fld>
            <a:endParaRPr lang="en-US" dirty="0"/>
          </a:p>
        </p:txBody>
      </p:sp>
      <p:sp>
        <p:nvSpPr>
          <p:cNvPr id="1183"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a:defRPr sz="1400">
                <a:solidFill>
                  <a:srgbClr val="FFFFFF"/>
                </a:solidFill>
                <a:latin typeface="ヒラギノUD丸ゴ Std W4" panose="020F0400000000000000" pitchFamily="34" charset="-128"/>
                <a:ea typeface="ヒラギノUD丸ゴ Std W4" panose="020F0400000000000000" pitchFamily="34" charset="-128"/>
              </a:defRPr>
            </a:lvl1pPr>
          </a:lstStyle>
          <a:p>
            <a:pPr lvl="0"/>
            <a:fld id="{4FAB73BC-B049-4115-A692-8D63A059BFB8}" type="slidenum">
              <a:rPr lang="en-US" smtClean="0"/>
              <a:pPr lvl="0"/>
              <a:t>‹#›</a:t>
            </a:fld>
            <a:endParaRPr lang="en-US" dirty="0"/>
          </a:p>
        </p:txBody>
      </p:sp>
      <p:sp>
        <p:nvSpPr>
          <p:cNvPr id="1184"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a:defRPr sz="1400">
                <a:solidFill>
                  <a:srgbClr val="FFFFFF"/>
                </a:solidFill>
                <a:latin typeface="ヒラギノUD丸ゴ Std W4" panose="020F0400000000000000" pitchFamily="34" charset="-128"/>
                <a:ea typeface="ヒラギノUD丸ゴ Std W4" panose="020F0400000000000000" pitchFamily="34" charset="-128"/>
              </a:defRPr>
            </a:lvl1pPr>
          </a:lstStyle>
          <a:p>
            <a:pPr lvl="0"/>
            <a:fld id="{4FAB73BC-B049-4115-A692-8D63A059BFB8}" type="slidenum">
              <a:rPr lang="en-US" smtClean="0"/>
              <a:pPr lvl="0"/>
              <a:t>‹#›</a:t>
            </a:fld>
            <a:endParaRPr lang="en-US" dirty="0"/>
          </a:p>
        </p:txBody>
      </p:sp>
    </p:spTree>
    <p:extLst>
      <p:ext uri="{BB962C8B-B14F-4D97-AF65-F5344CB8AC3E}">
        <p14:creationId xmlns:p14="http://schemas.microsoft.com/office/powerpoint/2010/main" val="23889829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0" name=""/>
        <p:cNvGrpSpPr/>
        <p:nvPr/>
      </p:nvGrpSpPr>
      <p:grpSpPr>
        <a:xfrm>
          <a:off x="0" y="0"/>
          <a:ext cx="0" cy="0"/>
          <a:chOff x="0" y="0"/>
          <a:chExt cx="0" cy="0"/>
        </a:xfrm>
      </p:grpSpPr>
      <p:sp>
        <p:nvSpPr>
          <p:cNvPr id="1186" name="Title 1"/>
          <p:cNvSpPr>
            <a:spLocks noGrp="1"/>
          </p:cNvSpPr>
          <p:nvPr>
            <p:ph type="title"/>
          </p:nvPr>
        </p:nvSpPr>
        <p:spPr/>
        <p:txBody>
          <a:bodyPr/>
          <a:lstStyle>
            <a:lvl1pPr>
              <a:defRPr>
                <a:latin typeface="ヒラギノUD丸ゴ Std W6" panose="020F0600000000000000" pitchFamily="34" charset="-128"/>
                <a:ea typeface="ヒラギノUD丸ゴ Std W6" panose="020F0600000000000000" pitchFamily="34" charset="-128"/>
              </a:defRPr>
            </a:lvl1pPr>
          </a:lstStyle>
          <a:p>
            <a:r>
              <a:rPr lang="ja-JP" altLang="en-US"/>
              <a:t>マスター タイトルの書式設定</a:t>
            </a:r>
            <a:endParaRPr lang="en-US" dirty="0"/>
          </a:p>
        </p:txBody>
      </p:sp>
      <p:sp>
        <p:nvSpPr>
          <p:cNvPr id="1187" name="Date Placeholder 2"/>
          <p:cNvSpPr>
            <a:spLocks noGrp="1"/>
          </p:cNvSpPr>
          <p:nvPr>
            <p:ph type="dt" sz="half" idx="10"/>
          </p:nvPr>
        </p:nvSpPr>
        <p:spPr/>
        <p:txBody>
          <a:bodyPr/>
          <a:lstStyle/>
          <a:p>
            <a:fld id="{D142409D-C390-4886-8046-F4BB2C43CAC0}" type="datetime1">
              <a:rPr kumimoji="1" lang="ja-JP" altLang="en-US" smtClean="0"/>
              <a:t>2019/9/15</a:t>
            </a:fld>
            <a:endParaRPr kumimoji="1" lang="ja-JP" altLang="en-US"/>
          </a:p>
        </p:txBody>
      </p:sp>
      <p:sp>
        <p:nvSpPr>
          <p:cNvPr id="1188" name="Footer Placeholder 3"/>
          <p:cNvSpPr>
            <a:spLocks noGrp="1"/>
          </p:cNvSpPr>
          <p:nvPr>
            <p:ph type="ftr" sz="quarter" idx="11"/>
          </p:nvPr>
        </p:nvSpPr>
        <p:spPr/>
        <p:txBody>
          <a:bodyPr/>
          <a:lstStyle/>
          <a:p>
            <a:endParaRPr kumimoji="1" lang="ja-JP" altLang="en-US"/>
          </a:p>
        </p:txBody>
      </p:sp>
      <p:sp>
        <p:nvSpPr>
          <p:cNvPr id="1189" name="Slide Number Placeholder 5"/>
          <p:cNvSpPr txBox="1"/>
          <p:nvPr userDrawn="1"/>
        </p:nvSpPr>
        <p:spPr>
          <a:xfrm>
            <a:off x="14" y="7120718"/>
            <a:ext cx="1150585" cy="402483"/>
          </a:xfrm>
          <a:prstGeom prst="rect">
            <a:avLst/>
          </a:prstGeom>
        </p:spPr>
        <p:txBody>
          <a:bodyPr vert="horz" lIns="103856" tIns="51928" rIns="103856" bIns="51928" rtlCol="0" anchor="ctr"/>
          <a:lstStyle>
            <a:defPPr>
              <a:defRPr lang="en-US"/>
            </a:defPPr>
            <a:lvl1pPr>
              <a:defRPr sz="1400">
                <a:solidFill>
                  <a:srgbClr val="FFFFFF"/>
                </a:solidFill>
                <a:latin typeface="ヒラギノUD丸ゴ Std W4" panose="020F0400000000000000" pitchFamily="34" charset="-128"/>
                <a:ea typeface="ヒラギノUD丸ゴ Std W4" panose="020F0400000000000000" pitchFamily="34" charset="-128"/>
              </a:defRPr>
            </a:lvl1pPr>
          </a:lstStyle>
          <a:p>
            <a:pPr lvl="0"/>
            <a:fld id="{4FAB73BC-B049-4115-A692-8D63A059BFB8}" type="slidenum">
              <a:rPr lang="en-US" smtClean="0"/>
              <a:pPr lvl="0"/>
              <a:t>‹#›</a:t>
            </a:fld>
            <a:endParaRPr lang="en-US" dirty="0"/>
          </a:p>
        </p:txBody>
      </p:sp>
    </p:spTree>
    <p:extLst>
      <p:ext uri="{BB962C8B-B14F-4D97-AF65-F5344CB8AC3E}">
        <p14:creationId xmlns:p14="http://schemas.microsoft.com/office/powerpoint/2010/main" val="1410775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白紙">
    <p:spTree>
      <p:nvGrpSpPr>
        <p:cNvPr id="0" name=""/>
        <p:cNvGrpSpPr/>
        <p:nvPr/>
      </p:nvGrpSpPr>
      <p:grpSpPr>
        <a:xfrm>
          <a:off x="0" y="0"/>
          <a:ext cx="0" cy="0"/>
          <a:chOff x="0" y="0"/>
          <a:chExt cx="0" cy="0"/>
        </a:xfrm>
      </p:grpSpPr>
      <p:sp>
        <p:nvSpPr>
          <p:cNvPr id="1191" name="Rectangle 4"/>
          <p:cNvSpPr/>
          <p:nvPr/>
        </p:nvSpPr>
        <p:spPr>
          <a:xfrm>
            <a:off x="2785" y="7055697"/>
            <a:ext cx="10689028"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2" name="Rectangle 5"/>
          <p:cNvSpPr/>
          <p:nvPr/>
        </p:nvSpPr>
        <p:spPr>
          <a:xfrm>
            <a:off x="14" y="6982410"/>
            <a:ext cx="10689028"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3" name="Date Placeholder 6"/>
          <p:cNvSpPr>
            <a:spLocks noGrp="1"/>
          </p:cNvSpPr>
          <p:nvPr>
            <p:ph type="dt" sz="half" idx="10"/>
          </p:nvPr>
        </p:nvSpPr>
        <p:spPr/>
        <p:txBody>
          <a:bodyPr/>
          <a:lstStyle/>
          <a:p>
            <a:fld id="{316AF068-8062-40D5-8EAB-D4E5464C6CD8}" type="datetime1">
              <a:rPr kumimoji="1" lang="ja-JP" altLang="en-US" smtClean="0"/>
              <a:t>2019/9/15</a:t>
            </a:fld>
            <a:endParaRPr kumimoji="1" lang="ja-JP" altLang="en-US"/>
          </a:p>
        </p:txBody>
      </p:sp>
      <p:sp>
        <p:nvSpPr>
          <p:cNvPr id="1194"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Tree>
    <p:extLst>
      <p:ext uri="{BB962C8B-B14F-4D97-AF65-F5344CB8AC3E}">
        <p14:creationId xmlns:p14="http://schemas.microsoft.com/office/powerpoint/2010/main" val="9774507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196" name="タイトル 1"/>
          <p:cNvSpPr>
            <a:spLocks noGrp="1"/>
          </p:cNvSpPr>
          <p:nvPr>
            <p:ph type="title"/>
          </p:nvPr>
        </p:nvSpPr>
        <p:spPr>
          <a:xfrm>
            <a:off x="534591" y="300987"/>
            <a:ext cx="3517532" cy="1280945"/>
          </a:xfrm>
        </p:spPr>
        <p:txBody>
          <a:bodyPr lIns="103856" tIns="51928" rIns="103856" bIns="51928" anchor="b"/>
          <a:lstStyle>
            <a:lvl1pPr algn="l">
              <a:defRPr sz="2300" b="1"/>
            </a:lvl1pPr>
          </a:lstStyle>
          <a:p>
            <a:r>
              <a:rPr kumimoji="1" lang="ja-JP" altLang="en-US"/>
              <a:t>マスター タイトルの書式設定</a:t>
            </a:r>
          </a:p>
        </p:txBody>
      </p:sp>
      <p:sp>
        <p:nvSpPr>
          <p:cNvPr id="1197" name="コンテンツ プレースホルダー 2"/>
          <p:cNvSpPr>
            <a:spLocks noGrp="1"/>
          </p:cNvSpPr>
          <p:nvPr>
            <p:ph idx="1"/>
          </p:nvPr>
        </p:nvSpPr>
        <p:spPr>
          <a:xfrm>
            <a:off x="4180201" y="300987"/>
            <a:ext cx="5977020" cy="6451973"/>
          </a:xfrm>
        </p:spPr>
        <p:txBody>
          <a:bodyPr lIns="103856" tIns="51928" rIns="103856" bIns="51928"/>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98" name="テキスト プレースホルダー 3"/>
          <p:cNvSpPr>
            <a:spLocks noGrp="1"/>
          </p:cNvSpPr>
          <p:nvPr>
            <p:ph type="body" sz="half" idx="2"/>
          </p:nvPr>
        </p:nvSpPr>
        <p:spPr>
          <a:xfrm>
            <a:off x="534591" y="1581932"/>
            <a:ext cx="3517532" cy="5171028"/>
          </a:xfrm>
        </p:spPr>
        <p:txBody>
          <a:bodyPr lIns="103856" tIns="51928" rIns="103856" bIns="51928"/>
          <a:lstStyle>
            <a:lvl1pPr marL="0" indent="0">
              <a:buNone/>
              <a:defRPr sz="1600"/>
            </a:lvl1pPr>
            <a:lvl2pPr marL="519284" indent="0">
              <a:buNone/>
              <a:defRPr sz="1400"/>
            </a:lvl2pPr>
            <a:lvl3pPr marL="1038568" indent="0">
              <a:buNone/>
              <a:defRPr sz="1100"/>
            </a:lvl3pPr>
            <a:lvl4pPr marL="1557853" indent="0">
              <a:buNone/>
              <a:defRPr sz="1000"/>
            </a:lvl4pPr>
            <a:lvl5pPr marL="2077137" indent="0">
              <a:buNone/>
              <a:defRPr sz="1000"/>
            </a:lvl5pPr>
            <a:lvl6pPr marL="2596422" indent="0">
              <a:buNone/>
              <a:defRPr sz="1000"/>
            </a:lvl6pPr>
            <a:lvl7pPr marL="3115706" indent="0">
              <a:buNone/>
              <a:defRPr sz="1000"/>
            </a:lvl7pPr>
            <a:lvl8pPr marL="3634991" indent="0">
              <a:buNone/>
              <a:defRPr sz="1000"/>
            </a:lvl8pPr>
            <a:lvl9pPr marL="4154275" indent="0">
              <a:buNone/>
              <a:defRPr sz="1000"/>
            </a:lvl9pPr>
          </a:lstStyle>
          <a:p>
            <a:pPr lvl="0"/>
            <a:r>
              <a:rPr kumimoji="1" lang="ja-JP" altLang="en-US"/>
              <a:t>マスター テキストの書式設定</a:t>
            </a:r>
          </a:p>
        </p:txBody>
      </p:sp>
      <p:sp>
        <p:nvSpPr>
          <p:cNvPr id="1199" name="日付プレースホルダー 4"/>
          <p:cNvSpPr>
            <a:spLocks noGrp="1"/>
          </p:cNvSpPr>
          <p:nvPr>
            <p:ph type="dt" sz="half" idx="10"/>
          </p:nvPr>
        </p:nvSpPr>
        <p:spPr/>
        <p:txBody>
          <a:bodyPr/>
          <a:lstStyle/>
          <a:p>
            <a:fld id="{E5D28E57-53C2-4AFA-AECE-2490856ABA65}" type="datetime1">
              <a:rPr kumimoji="1" lang="ja-JP" altLang="en-US" smtClean="0"/>
              <a:t>2019/9/15</a:t>
            </a:fld>
            <a:endParaRPr kumimoji="1" lang="ja-JP" altLang="en-US"/>
          </a:p>
        </p:txBody>
      </p:sp>
      <p:sp>
        <p:nvSpPr>
          <p:cNvPr id="1200" name="フッター プレースホルダー 5"/>
          <p:cNvSpPr>
            <a:spLocks noGrp="1"/>
          </p:cNvSpPr>
          <p:nvPr>
            <p:ph type="ftr" sz="quarter" idx="11"/>
          </p:nvPr>
        </p:nvSpPr>
        <p:spPr/>
        <p:txBody>
          <a:bodyPr/>
          <a:lstStyle/>
          <a:p>
            <a:endParaRPr kumimoji="1" lang="ja-JP" altLang="en-US"/>
          </a:p>
        </p:txBody>
      </p:sp>
      <p:sp>
        <p:nvSpPr>
          <p:cNvPr id="1201" name="スライド番号プレースホルダー 6"/>
          <p:cNvSpPr>
            <a:spLocks noGrp="1"/>
          </p:cNvSpPr>
          <p:nvPr>
            <p:ph type="sldNum" sz="quarter" idx="12"/>
          </p:nvPr>
        </p:nvSpPr>
        <p:spPr/>
        <p:txBody>
          <a:bodyPr/>
          <a:lstStyle/>
          <a:p>
            <a:pPr>
              <a:defRPr/>
            </a:pPr>
            <a:fld id="{72EC5440-90EB-42C2-B154-4AE907DD5423}" type="slidenum">
              <a:rPr lang="en-US" altLang="ja-JP" smtClean="0"/>
              <a:pPr>
                <a:defRPr/>
              </a:pPr>
              <a:t>‹#›</a:t>
            </a:fld>
            <a:endParaRPr lang="en-US" altLang="ja-JP"/>
          </a:p>
        </p:txBody>
      </p:sp>
    </p:spTree>
    <p:extLst>
      <p:ext uri="{BB962C8B-B14F-4D97-AF65-F5344CB8AC3E}">
        <p14:creationId xmlns:p14="http://schemas.microsoft.com/office/powerpoint/2010/main" val="3551042023"/>
      </p:ext>
    </p:extLst>
  </p:cSld>
  <p:clrMapOvr>
    <a:masterClrMapping/>
  </p:clrMapOvr>
  <p:hf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29" name="Rectangle 6"/>
          <p:cNvSpPr/>
          <p:nvPr/>
        </p:nvSpPr>
        <p:spPr>
          <a:xfrm>
            <a:off x="0" y="7055697"/>
            <a:ext cx="10691813"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0" name="Rectangle 8"/>
          <p:cNvSpPr/>
          <p:nvPr/>
        </p:nvSpPr>
        <p:spPr>
          <a:xfrm>
            <a:off x="0" y="6982409"/>
            <a:ext cx="10691813"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1" name="Title Placeholder 1"/>
          <p:cNvSpPr>
            <a:spLocks noGrp="1"/>
          </p:cNvSpPr>
          <p:nvPr>
            <p:ph type="title"/>
          </p:nvPr>
        </p:nvSpPr>
        <p:spPr>
          <a:xfrm>
            <a:off x="962263" y="315928"/>
            <a:ext cx="8820745" cy="856370"/>
          </a:xfrm>
          <a:prstGeom prst="rect">
            <a:avLst/>
          </a:prstGeom>
        </p:spPr>
        <p:txBody>
          <a:bodyPr vert="horz" lIns="103856" tIns="51928" rIns="103856" bIns="51928" rtlCol="0" anchor="b">
            <a:normAutofit/>
          </a:bodyPr>
          <a:lstStyle/>
          <a:p>
            <a:r>
              <a:rPr lang="ja-JP" altLang="en-US"/>
              <a:t>マスター タイトルの書式設定</a:t>
            </a:r>
            <a:endParaRPr lang="en-US" dirty="0"/>
          </a:p>
        </p:txBody>
      </p:sp>
      <p:sp>
        <p:nvSpPr>
          <p:cNvPr id="1132" name="Text Placeholder 2"/>
          <p:cNvSpPr>
            <a:spLocks noGrp="1"/>
          </p:cNvSpPr>
          <p:nvPr>
            <p:ph type="body" idx="1"/>
          </p:nvPr>
        </p:nvSpPr>
        <p:spPr>
          <a:xfrm>
            <a:off x="962262" y="1279484"/>
            <a:ext cx="8820746" cy="5190105"/>
          </a:xfrm>
          <a:prstGeom prst="rect">
            <a:avLst/>
          </a:prstGeom>
        </p:spPr>
        <p:txBody>
          <a:bodyPr vert="horz" lIns="0" tIns="51928" rIns="0" bIns="51928"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33" name="Date Placeholder 3"/>
          <p:cNvSpPr>
            <a:spLocks noGrp="1"/>
          </p:cNvSpPr>
          <p:nvPr>
            <p:ph type="dt" sz="half" idx="2"/>
          </p:nvPr>
        </p:nvSpPr>
        <p:spPr>
          <a:xfrm>
            <a:off x="962264" y="7120718"/>
            <a:ext cx="2168065" cy="402483"/>
          </a:xfrm>
          <a:prstGeom prst="rect">
            <a:avLst/>
          </a:prstGeom>
        </p:spPr>
        <p:txBody>
          <a:bodyPr vert="horz" lIns="103856" tIns="51928" rIns="103856" bIns="51928" rtlCol="0" anchor="ctr"/>
          <a:lstStyle>
            <a:lvl1pPr algn="l">
              <a:defRPr sz="1000">
                <a:solidFill>
                  <a:srgbClr val="FFFFFF"/>
                </a:solidFill>
              </a:defRPr>
            </a:lvl1pPr>
          </a:lstStyle>
          <a:p>
            <a:fld id="{B6FA1B4D-791E-45FB-A62B-94D625664407}" type="datetime1">
              <a:rPr kumimoji="1" lang="ja-JP" altLang="en-US" smtClean="0"/>
              <a:t>2019/9/15</a:t>
            </a:fld>
            <a:endParaRPr kumimoji="1" lang="ja-JP" altLang="en-US"/>
          </a:p>
        </p:txBody>
      </p:sp>
      <p:sp>
        <p:nvSpPr>
          <p:cNvPr id="1134" name="Footer Placeholder 4"/>
          <p:cNvSpPr>
            <a:spLocks noGrp="1"/>
          </p:cNvSpPr>
          <p:nvPr>
            <p:ph type="ftr" sz="quarter" idx="3"/>
          </p:nvPr>
        </p:nvSpPr>
        <p:spPr>
          <a:xfrm>
            <a:off x="3232612" y="7120718"/>
            <a:ext cx="4229373" cy="402483"/>
          </a:xfrm>
          <a:prstGeom prst="rect">
            <a:avLst/>
          </a:prstGeom>
        </p:spPr>
        <p:txBody>
          <a:bodyPr vert="horz" lIns="103856" tIns="51928" rIns="103856" bIns="51928" rtlCol="0" anchor="ctr"/>
          <a:lstStyle>
            <a:lvl1pPr algn="ctr">
              <a:defRPr sz="1000" cap="all" baseline="0">
                <a:solidFill>
                  <a:srgbClr val="FFFFFF"/>
                </a:solidFill>
              </a:defRPr>
            </a:lvl1pPr>
          </a:lstStyle>
          <a:p>
            <a:endParaRPr kumimoji="1" lang="ja-JP" altLang="en-US"/>
          </a:p>
        </p:txBody>
      </p:sp>
      <p:cxnSp>
        <p:nvCxnSpPr>
          <p:cNvPr id="1135" name="Straight Connector 9"/>
          <p:cNvCxnSpPr/>
          <p:nvPr/>
        </p:nvCxnSpPr>
        <p:spPr>
          <a:xfrm>
            <a:off x="1046672" y="1214462"/>
            <a:ext cx="874055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9852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9" dur="1" fill="hold">
                                          <p:stCondLst>
                                            <p:cond delay="0"/>
                                          </p:stCondLst>
                                        </p:cTn>
                                        <p:tgtEl>
                                          <p:spTgt spid="1132">
                                            <p:txEl>
                                              <p:pRg st="0" end="0"/>
                                            </p:txEl>
                                          </p:spTgt>
                                        </p:tgtEl>
                                        <p:attrNameLst>
                                          <p:attrName>style.visibility</p:attrName>
                                        </p:attrNameLst>
                                      </p:cBhvr>
                                      <p:to>
                                        <p:strVal val="visible"/>
                                      </p:to>
                                    </p:set>
                                    <p:animEffect transition="in" filter="fade">
                                      <p:cBhvr>
                                        <p:cTn id="8" dur="750"/>
                                        <p:tgtEl>
                                          <p:spTgt spid="1132">
                                            <p:txEl>
                                              <p:pRg st="0" end="0"/>
                                            </p:txEl>
                                          </p:spTgt>
                                        </p:tgtEl>
                                      </p:cBhvr>
                                    </p:animEffect>
                                    <p:anim calcmode="lin" valueType="num">
                                      <p:cBhvr>
                                        <p:cTn id="6" dur="750" fill="hold"/>
                                        <p:tgtEl>
                                          <p:spTgt spid="1132">
                                            <p:txEl>
                                              <p:pRg st="0" end="0"/>
                                            </p:txEl>
                                          </p:spTgt>
                                        </p:tgtEl>
                                        <p:attrNameLst>
                                          <p:attrName>ppt_x</p:attrName>
                                        </p:attrNameLst>
                                      </p:cBhvr>
                                      <p:tavLst>
                                        <p:tav tm="0">
                                          <p:val>
                                            <p:strVal val="#ppt_x"/>
                                          </p:val>
                                        </p:tav>
                                        <p:tav tm="100000">
                                          <p:val>
                                            <p:strVal val="#ppt_x"/>
                                          </p:val>
                                        </p:tav>
                                      </p:tavLst>
                                    </p:anim>
                                    <p:anim calcmode="lin" valueType="num">
                                      <p:cBhvr>
                                        <p:cTn id="7" dur="750" fill="hold"/>
                                        <p:tgtEl>
                                          <p:spTgt spid="113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5" dur="1" fill="hold">
                                          <p:stCondLst>
                                            <p:cond delay="0"/>
                                          </p:stCondLst>
                                        </p:cTn>
                                        <p:tgtEl>
                                          <p:spTgt spid="1132">
                                            <p:txEl>
                                              <p:pRg st="1" end="1"/>
                                            </p:txEl>
                                          </p:spTgt>
                                        </p:tgtEl>
                                        <p:attrNameLst>
                                          <p:attrName>style.visibility</p:attrName>
                                        </p:attrNameLst>
                                      </p:cBhvr>
                                      <p:to>
                                        <p:strVal val="visible"/>
                                      </p:to>
                                    </p:set>
                                    <p:animEffect transition="in" filter="fade">
                                      <p:cBhvr>
                                        <p:cTn id="14" dur="750"/>
                                        <p:tgtEl>
                                          <p:spTgt spid="1132">
                                            <p:txEl>
                                              <p:pRg st="1" end="1"/>
                                            </p:txEl>
                                          </p:spTgt>
                                        </p:tgtEl>
                                      </p:cBhvr>
                                    </p:animEffect>
                                    <p:anim calcmode="lin" valueType="num">
                                      <p:cBhvr>
                                        <p:cTn id="12" dur="750" fill="hold"/>
                                        <p:tgtEl>
                                          <p:spTgt spid="1132">
                                            <p:txEl>
                                              <p:pRg st="1" end="1"/>
                                            </p:txEl>
                                          </p:spTgt>
                                        </p:tgtEl>
                                        <p:attrNameLst>
                                          <p:attrName>ppt_x</p:attrName>
                                        </p:attrNameLst>
                                      </p:cBhvr>
                                      <p:tavLst>
                                        <p:tav tm="0">
                                          <p:val>
                                            <p:strVal val="#ppt_x"/>
                                          </p:val>
                                        </p:tav>
                                        <p:tav tm="100000">
                                          <p:val>
                                            <p:strVal val="#ppt_x"/>
                                          </p:val>
                                        </p:tav>
                                      </p:tavLst>
                                    </p:anim>
                                    <p:anim calcmode="lin" valueType="num">
                                      <p:cBhvr>
                                        <p:cTn id="13" dur="750" fill="hold"/>
                                        <p:tgtEl>
                                          <p:spTgt spid="113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21" dur="1" fill="hold">
                                          <p:stCondLst>
                                            <p:cond delay="0"/>
                                          </p:stCondLst>
                                        </p:cTn>
                                        <p:tgtEl>
                                          <p:spTgt spid="1132">
                                            <p:txEl>
                                              <p:pRg st="2" end="2"/>
                                            </p:txEl>
                                          </p:spTgt>
                                        </p:tgtEl>
                                        <p:attrNameLst>
                                          <p:attrName>style.visibility</p:attrName>
                                        </p:attrNameLst>
                                      </p:cBhvr>
                                      <p:to>
                                        <p:strVal val="visible"/>
                                      </p:to>
                                    </p:set>
                                    <p:animEffect transition="in" filter="fade">
                                      <p:cBhvr>
                                        <p:cTn id="20" dur="750"/>
                                        <p:tgtEl>
                                          <p:spTgt spid="1132">
                                            <p:txEl>
                                              <p:pRg st="2" end="2"/>
                                            </p:txEl>
                                          </p:spTgt>
                                        </p:tgtEl>
                                      </p:cBhvr>
                                    </p:animEffect>
                                    <p:anim calcmode="lin" valueType="num">
                                      <p:cBhvr>
                                        <p:cTn id="18" dur="750" fill="hold"/>
                                        <p:tgtEl>
                                          <p:spTgt spid="113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13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7" dur="1" fill="hold">
                                          <p:stCondLst>
                                            <p:cond delay="0"/>
                                          </p:stCondLst>
                                        </p:cTn>
                                        <p:tgtEl>
                                          <p:spTgt spid="1132">
                                            <p:txEl>
                                              <p:pRg st="3" end="3"/>
                                            </p:txEl>
                                          </p:spTgt>
                                        </p:tgtEl>
                                        <p:attrNameLst>
                                          <p:attrName>style.visibility</p:attrName>
                                        </p:attrNameLst>
                                      </p:cBhvr>
                                      <p:to>
                                        <p:strVal val="visible"/>
                                      </p:to>
                                    </p:set>
                                    <p:animEffect transition="in" filter="fade">
                                      <p:cBhvr>
                                        <p:cTn id="26" dur="750"/>
                                        <p:tgtEl>
                                          <p:spTgt spid="1132">
                                            <p:txEl>
                                              <p:pRg st="3" end="3"/>
                                            </p:txEl>
                                          </p:spTgt>
                                        </p:tgtEl>
                                      </p:cBhvr>
                                    </p:animEffect>
                                    <p:anim calcmode="lin" valueType="num">
                                      <p:cBhvr>
                                        <p:cTn id="24" dur="750" fill="hold"/>
                                        <p:tgtEl>
                                          <p:spTgt spid="1132">
                                            <p:txEl>
                                              <p:pRg st="3" end="3"/>
                                            </p:txEl>
                                          </p:spTgt>
                                        </p:tgtEl>
                                        <p:attrNameLst>
                                          <p:attrName>ppt_x</p:attrName>
                                        </p:attrNameLst>
                                      </p:cBhvr>
                                      <p:tavLst>
                                        <p:tav tm="0">
                                          <p:val>
                                            <p:strVal val="#ppt_x"/>
                                          </p:val>
                                        </p:tav>
                                        <p:tav tm="100000">
                                          <p:val>
                                            <p:strVal val="#ppt_x"/>
                                          </p:val>
                                        </p:tav>
                                      </p:tavLst>
                                    </p:anim>
                                    <p:anim calcmode="lin" valueType="num">
                                      <p:cBhvr>
                                        <p:cTn id="25" dur="750" fill="hold"/>
                                        <p:tgtEl>
                                          <p:spTgt spid="113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3" dur="1" fill="hold">
                                          <p:stCondLst>
                                            <p:cond delay="0"/>
                                          </p:stCondLst>
                                        </p:cTn>
                                        <p:tgtEl>
                                          <p:spTgt spid="1132">
                                            <p:txEl>
                                              <p:pRg st="4" end="4"/>
                                            </p:txEl>
                                          </p:spTgt>
                                        </p:tgtEl>
                                        <p:attrNameLst>
                                          <p:attrName>style.visibility</p:attrName>
                                        </p:attrNameLst>
                                      </p:cBhvr>
                                      <p:to>
                                        <p:strVal val="visible"/>
                                      </p:to>
                                    </p:set>
                                    <p:animEffect transition="in" filter="fade">
                                      <p:cBhvr>
                                        <p:cTn id="32" dur="750"/>
                                        <p:tgtEl>
                                          <p:spTgt spid="1132">
                                            <p:txEl>
                                              <p:pRg st="4" end="4"/>
                                            </p:txEl>
                                          </p:spTgt>
                                        </p:tgtEl>
                                      </p:cBhvr>
                                    </p:animEffect>
                                    <p:anim calcmode="lin" valueType="num">
                                      <p:cBhvr>
                                        <p:cTn id="30" dur="750" fill="hold"/>
                                        <p:tgtEl>
                                          <p:spTgt spid="1132">
                                            <p:txEl>
                                              <p:pRg st="4" end="4"/>
                                            </p:txEl>
                                          </p:spTgt>
                                        </p:tgtEl>
                                        <p:attrNameLst>
                                          <p:attrName>ppt_x</p:attrName>
                                        </p:attrNameLst>
                                      </p:cBhvr>
                                      <p:tavLst>
                                        <p:tav tm="0">
                                          <p:val>
                                            <p:strVal val="#ppt_x"/>
                                          </p:val>
                                        </p:tav>
                                        <p:tav tm="100000">
                                          <p:val>
                                            <p:strVal val="#ppt_x"/>
                                          </p:val>
                                        </p:tav>
                                      </p:tavLst>
                                    </p:anim>
                                    <p:anim calcmode="lin" valueType="num">
                                      <p:cBhvr>
                                        <p:cTn id="31" dur="750" fill="hold"/>
                                        <p:tgtEl>
                                          <p:spTgt spid="11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 grpId="0" build="p" autoUpdateAnimBg="0"/>
    </p:bldLst>
  </p:timing>
  <p:hf hdr="0" ftr="0" dt="0"/>
  <p:txStyles>
    <p:titleStyle>
      <a:lvl1pPr algn="l" defTabSz="914400" rtl="0" eaLnBrk="1" latinLnBrk="0" hangingPunct="1">
        <a:lnSpc>
          <a:spcPct val="85000"/>
        </a:lnSpc>
        <a:spcBef>
          <a:spcPct val="0"/>
        </a:spcBef>
        <a:buNone/>
        <a:defRPr kumimoji="1" sz="5000" kern="1200" spc="-60" baseline="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j-cs"/>
        </a:defRPr>
      </a:lvl1pPr>
    </p:titleStyle>
    <p:bodyStyle>
      <a:lvl1pPr marL="103856" indent="-103856" algn="l" defTabSz="914400" rtl="0" eaLnBrk="1" latinLnBrk="0" hangingPunct="1">
        <a:lnSpc>
          <a:spcPct val="90000"/>
        </a:lnSpc>
        <a:spcBef>
          <a:spcPts val="1362"/>
        </a:spcBef>
        <a:spcAft>
          <a:spcPts val="227"/>
        </a:spcAft>
        <a:buClr>
          <a:schemeClr val="accent1"/>
        </a:buClr>
        <a:buSzPct val="100000"/>
        <a:buFont typeface="Calibri" panose="020F0502020204030204" pitchFamily="34" charset="0"/>
        <a:buChar char=" "/>
        <a:defRPr kumimoji="1" sz="23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1pPr>
      <a:lvl2pPr marL="436198"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20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2pPr>
      <a:lvl3pPr marL="643912"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3pPr>
      <a:lvl4pPr marL="851626"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4pPr>
      <a:lvl5pPr marL="1059340"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5pPr>
      <a:lvl6pPr marL="1249372"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6pPr>
      <a:lvl7pPr marL="1476530"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7pPr>
      <a:lvl8pPr marL="1703689"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8pPr>
      <a:lvl9pPr marL="1930847"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2000" kern="1200">
          <a:solidFill>
            <a:schemeClr val="tx1"/>
          </a:solidFill>
          <a:latin typeface="+mn-lt"/>
          <a:ea typeface="+mn-ea"/>
          <a:cs typeface="+mn-cs"/>
        </a:defRPr>
      </a:lvl1pPr>
      <a:lvl2pPr marL="519284" algn="l" defTabSz="914400" rtl="0" eaLnBrk="1" latinLnBrk="0" hangingPunct="1">
        <a:defRPr kumimoji="1" sz="2000" kern="1200">
          <a:solidFill>
            <a:schemeClr val="tx1"/>
          </a:solidFill>
          <a:latin typeface="+mn-lt"/>
          <a:ea typeface="+mn-ea"/>
          <a:cs typeface="+mn-cs"/>
        </a:defRPr>
      </a:lvl2pPr>
      <a:lvl3pPr marL="1038568" algn="l" defTabSz="914400" rtl="0" eaLnBrk="1" latinLnBrk="0" hangingPunct="1">
        <a:defRPr kumimoji="1" sz="2000" kern="1200">
          <a:solidFill>
            <a:schemeClr val="tx1"/>
          </a:solidFill>
          <a:latin typeface="+mn-lt"/>
          <a:ea typeface="+mn-ea"/>
          <a:cs typeface="+mn-cs"/>
        </a:defRPr>
      </a:lvl3pPr>
      <a:lvl4pPr marL="1557853" algn="l" defTabSz="914400" rtl="0" eaLnBrk="1" latinLnBrk="0" hangingPunct="1">
        <a:defRPr kumimoji="1" sz="2000" kern="1200">
          <a:solidFill>
            <a:schemeClr val="tx1"/>
          </a:solidFill>
          <a:latin typeface="+mn-lt"/>
          <a:ea typeface="+mn-ea"/>
          <a:cs typeface="+mn-cs"/>
        </a:defRPr>
      </a:lvl4pPr>
      <a:lvl5pPr marL="2077137" algn="l" defTabSz="914400" rtl="0" eaLnBrk="1" latinLnBrk="0" hangingPunct="1">
        <a:defRPr kumimoji="1" sz="2000" kern="1200">
          <a:solidFill>
            <a:schemeClr val="tx1"/>
          </a:solidFill>
          <a:latin typeface="+mn-lt"/>
          <a:ea typeface="+mn-ea"/>
          <a:cs typeface="+mn-cs"/>
        </a:defRPr>
      </a:lvl5pPr>
      <a:lvl6pPr marL="2596422" algn="l" defTabSz="914400" rtl="0" eaLnBrk="1" latinLnBrk="0" hangingPunct="1">
        <a:defRPr kumimoji="1" sz="2000" kern="1200">
          <a:solidFill>
            <a:schemeClr val="tx1"/>
          </a:solidFill>
          <a:latin typeface="+mn-lt"/>
          <a:ea typeface="+mn-ea"/>
          <a:cs typeface="+mn-cs"/>
        </a:defRPr>
      </a:lvl6pPr>
      <a:lvl7pPr marL="3115706" algn="l" defTabSz="914400" rtl="0" eaLnBrk="1" latinLnBrk="0" hangingPunct="1">
        <a:defRPr kumimoji="1" sz="2000" kern="1200">
          <a:solidFill>
            <a:schemeClr val="tx1"/>
          </a:solidFill>
          <a:latin typeface="+mn-lt"/>
          <a:ea typeface="+mn-ea"/>
          <a:cs typeface="+mn-cs"/>
        </a:defRPr>
      </a:lvl7pPr>
      <a:lvl8pPr marL="3634991" algn="l" defTabSz="914400" rtl="0" eaLnBrk="1" latinLnBrk="0" hangingPunct="1">
        <a:defRPr kumimoji="1" sz="2000" kern="1200">
          <a:solidFill>
            <a:schemeClr val="tx1"/>
          </a:solidFill>
          <a:latin typeface="+mn-lt"/>
          <a:ea typeface="+mn-ea"/>
          <a:cs typeface="+mn-cs"/>
        </a:defRPr>
      </a:lvl8pPr>
      <a:lvl9pPr marL="4154275" algn="l" defTabSz="9144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chart" Target="../charts/chart2.xml" /><Relationship Id="rId2" Type="http://schemas.openxmlformats.org/officeDocument/2006/relationships/chart" Target="../charts/chart3.xml" /><Relationship Id="rId3" Type="http://schemas.openxmlformats.org/officeDocument/2006/relationships/slideLayout" Target="../slideLayouts/slideLayout2.xml" /><Relationship Id="rId4"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chart" Target="../charts/chart4.xml" /><Relationship Id="rId2" Type="http://schemas.openxmlformats.org/officeDocument/2006/relationships/hyperlink" Target="111214&#21463;&#21205;&#21931;&#29017;&#38450;&#27490;&#23550;&#31574;&#35611;&#28436;&#20250;Q1.pptx" TargetMode="External" /><Relationship Id="rId3" Type="http://schemas.openxmlformats.org/officeDocument/2006/relationships/slideLayout" Target="../slideLayouts/slideLayout2.xml" /><Relationship Id="rId4"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5.wmf" /><Relationship Id="rId2" Type="http://schemas.openxmlformats.org/officeDocument/2006/relationships/slideLayout" Target="../slideLayouts/slideLayout2.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chart" Target="../charts/chart5.xml" /><Relationship Id="rId2" Type="http://schemas.openxmlformats.org/officeDocument/2006/relationships/slideLayout" Target="../slideLayouts/slideLayout2.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6.jpeg" /><Relationship Id="rId2" Type="http://schemas.openxmlformats.org/officeDocument/2006/relationships/slideLayout" Target="../slideLayouts/slideLayout6.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image" Target="../media/image3.jpeg" /><Relationship Id="rId2" Type="http://schemas.openxmlformats.org/officeDocument/2006/relationships/slideLayout" Target="../slideLayouts/slideLayout6.xml" /><Relationship Id="rId3"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7.jpeg" /><Relationship Id="rId2" Type="http://schemas.openxmlformats.org/officeDocument/2006/relationships/slideLayout" Target="../slideLayouts/slideLayout6.xml" /><Relationship Id="rId3"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8.jpeg" /><Relationship Id="rId2" Type="http://schemas.openxmlformats.org/officeDocument/2006/relationships/slideLayout" Target="../slideLayouts/slideLayout6.xml" /><Relationship Id="rId3"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Layout" Target="../slideLayouts/slideLayout6.xml" /><Relationship Id="rId4" Type="http://schemas.openxmlformats.org/officeDocument/2006/relationships/notesSlide" Target="../notesSlides/notesSlide27.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8.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0.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3.xml" /></Relationships>
</file>

<file path=ppt/slides/_rels/slide34.xml.rels><?xml version="1.0" encoding="UTF-8"?><Relationships xmlns="http://schemas.openxmlformats.org/package/2006/relationships"><Relationship Id="rId1" Type="http://schemas.openxmlformats.org/officeDocument/2006/relationships/chart" Target="../charts/chart6.xml" /><Relationship Id="rId2" Type="http://schemas.openxmlformats.org/officeDocument/2006/relationships/slideLayout" Target="../slideLayouts/slideLayout6.xml" /><Relationship Id="rId3" Type="http://schemas.openxmlformats.org/officeDocument/2006/relationships/notesSlide" Target="../notesSlides/notesSlide34.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4.xml.rels><?xml version="1.0" encoding="UTF-8"?><Relationships xmlns="http://schemas.openxmlformats.org/package/2006/relationships"><Relationship Id="rId1" Type="http://schemas.openxmlformats.org/officeDocument/2006/relationships/image" Target="../media/image4.jpeg" /><Relationship Id="rId2" Type="http://schemas.openxmlformats.org/officeDocument/2006/relationships/slideLayout" Target="../slideLayouts/slideLayout6.xml" /><Relationship Id="rId3"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hyperlink" Target="111214&#21463;&#21205;&#21931;&#29017;&#38450;&#27490;&#23550;&#31574;&#35611;&#28436;&#20250;Q1.pptx" TargetMode="External" /><Relationship Id="rId3" Type="http://schemas.openxmlformats.org/officeDocument/2006/relationships/slideLayout" Target="../slideLayouts/slideLayout6.xml" /><Relationship Id="rId4"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17" name="タイトル 1"/>
          <p:cNvSpPr>
            <a:spLocks noGrp="1"/>
          </p:cNvSpPr>
          <p:nvPr>
            <p:ph type="title" idx="0"/>
          </p:nvPr>
        </p:nvSpPr>
        <p:spPr>
          <a:xfrm>
            <a:off x="962263" y="836604"/>
            <a:ext cx="9314455" cy="3206548"/>
          </a:xfrm>
        </p:spPr>
        <p:txBody>
          <a:bodyPr lIns="103856" tIns="51928" rIns="103856" bIns="51928">
            <a:noAutofit/>
          </a:bodyPr>
          <a:lstStyle/>
          <a:p>
            <a:pPr>
              <a:lnSpc>
                <a:spcPct val="100000"/>
              </a:lnSpc>
              <a:spcBef>
                <a:spcPts val="1362"/>
              </a:spcBef>
              <a:spcAft>
                <a:spcPts val="1362"/>
              </a:spcAft>
            </a:pPr>
            <a:r>
              <a:rPr lang="ja-JP" altLang="en-US" sz="13100" dirty="0">
                <a:solidFill>
                  <a:srgbClr val="FF0000"/>
                </a:solidFill>
                <a:effectLst>
                  <a:glow rad="63500">
                    <a:schemeClr val="accent2">
                      <a:satMod val="175000"/>
                      <a:alpha val="40000"/>
                    </a:schemeClr>
                  </a:glow>
                  <a:outerShdw blurRad="38100" dist="38100" dir="2700000" algn="tl">
                    <a:srgbClr val="000000">
                      <a:alpha val="43137"/>
                    </a:srgbClr>
                  </a:outerShdw>
                </a:effectLst>
              </a:rPr>
              <a:t>タバコ</a:t>
            </a:r>
            <a:br>
              <a:rPr lang="en-US" altLang="ja-JP" sz="13100" dirty="0">
                <a:solidFill>
                  <a:srgbClr val="FF0000"/>
                </a:solidFill>
                <a:effectLst>
                  <a:glow rad="63500">
                    <a:schemeClr val="accent2">
                      <a:satMod val="175000"/>
                      <a:alpha val="40000"/>
                    </a:schemeClr>
                  </a:glow>
                  <a:outerShdw blurRad="38100" dist="38100" dir="2700000" algn="tl">
                    <a:srgbClr val="000000">
                      <a:alpha val="43137"/>
                    </a:srgbClr>
                  </a:outerShdw>
                </a:effectLst>
              </a:rPr>
            </a:br>
            <a:r>
              <a:rPr lang="ja-JP" altLang="en-US" sz="8200" dirty="0"/>
              <a:t>とり</a:t>
            </a:r>
            <a:r>
              <a:rPr lang="ja-JP" altLang="en-US" sz="8200" dirty="0" err="1"/>
              <a:t>びあ</a:t>
            </a:r>
            <a:r>
              <a:rPr lang="ja-JP" altLang="en-US" sz="8200" dirty="0"/>
              <a:t>クイズ </a:t>
            </a:r>
            <a:endParaRPr/>
          </a:p>
        </p:txBody>
      </p:sp>
      <p:sp>
        <p:nvSpPr>
          <p:cNvPr id="1918" name="サブタイトル 2"/>
          <p:cNvSpPr>
            <a:spLocks noGrp="1"/>
          </p:cNvSpPr>
          <p:nvPr>
            <p:ph type="body" idx="1"/>
          </p:nvPr>
        </p:nvSpPr>
        <p:spPr>
          <a:xfrm>
            <a:off x="5430093" y="6224304"/>
            <a:ext cx="4155302" cy="485307"/>
          </a:xfrm>
        </p:spPr>
        <p:txBody>
          <a:bodyPr lIns="103856" tIns="51928" rIns="103856" bIns="51928">
            <a:noAutofit/>
          </a:bodyPr>
          <a:lstStyle/>
          <a:p>
            <a:pPr>
              <a:lnSpc>
                <a:spcPct val="100000"/>
              </a:lnSpc>
              <a:spcBef>
                <a:spcPts val="0"/>
              </a:spcBef>
              <a:spcAft>
                <a:spcPts val="0"/>
              </a:spcAft>
            </a:pPr>
            <a:r>
              <a:rPr kumimoji="1" lang="ja-JP" altLang="en-US" sz="1600" dirty="0">
                <a:solidFill>
                  <a:schemeClr val="accent1">
                    <a:lumMod val="75000"/>
                  </a:schemeClr>
                </a:solidFill>
              </a:rPr>
              <a:t>すずきクリニック</a:t>
            </a:r>
            <a:r>
              <a:rPr kumimoji="1" lang="ja-JP" altLang="en-US" sz="1600" dirty="0">
                <a:solidFill>
                  <a:schemeClr val="accent1">
                    <a:lumMod val="75000"/>
                  </a:schemeClr>
                </a:solidFill>
              </a:rPr>
              <a:t>　</a:t>
            </a:r>
            <a:r>
              <a:rPr kumimoji="1" lang="ja-JP" altLang="en-US" sz="1600" dirty="0">
                <a:solidFill>
                  <a:schemeClr val="accent1">
                    <a:lumMod val="75000"/>
                  </a:schemeClr>
                </a:solidFill>
              </a:rPr>
              <a:t>鈴木裕之先生　監修</a:t>
            </a:r>
            <a:endParaRPr lang="en-US" altLang="ja-JP" sz="1600" dirty="0">
              <a:solidFill>
                <a:schemeClr val="accent1">
                  <a:lumMod val="75000"/>
                </a:schemeClr>
              </a:solidFill>
            </a:endParaRPr>
          </a:p>
          <a:p>
            <a:pPr>
              <a:lnSpc>
                <a:spcPct val="100000"/>
              </a:lnSpc>
              <a:spcBef>
                <a:spcPts val="0"/>
              </a:spcBef>
              <a:spcAft>
                <a:spcPts val="0"/>
              </a:spcAft>
            </a:pPr>
            <a:endParaRPr lang="en-US" altLang="zh-TW" sz="2300" dirty="0">
              <a:solidFill>
                <a:schemeClr val="accent1">
                  <a:lumMod val="75000"/>
                </a:schemeClr>
              </a:solidFill>
            </a:endParaRPr>
          </a:p>
        </p:txBody>
      </p:sp>
    </p:spTree>
    <p:extLst>
      <p:ext uri="{BB962C8B-B14F-4D97-AF65-F5344CB8AC3E}">
        <p14:creationId xmlns:p14="http://schemas.microsoft.com/office/powerpoint/2010/main" val="120809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graphicFrame>
        <p:nvGraphicFramePr>
          <p:cNvPr id="2001" name="Object 3"/>
          <p:cNvGraphicFramePr>
            <a:graphicFrameLocks noChangeAspect="1"/>
          </p:cNvGraphicFramePr>
          <p:nvPr/>
        </p:nvGraphicFramePr>
        <p:xfrm>
          <a:off x="-404655" y="1442772"/>
          <a:ext cx="7009077" cy="4371312"/>
        </p:xfrm>
        <a:graphic>
          <a:graphicData uri="http://schemas.openxmlformats.org/drawingml/2006/chart">
            <c:chart xmlns:c="http://schemas.openxmlformats.org/drawingml/2006/chart" xmlns:r="http://schemas.openxmlformats.org/officeDocument/2006/relationships" r:id="rId1"/>
          </a:graphicData>
        </a:graphic>
      </p:graphicFrame>
      <p:sp>
        <p:nvSpPr>
          <p:cNvPr id="2002" name="Rectangle 2"/>
          <p:cNvSpPr>
            <a:spLocks noChangeArrowheads="1"/>
          </p:cNvSpPr>
          <p:nvPr/>
        </p:nvSpPr>
        <p:spPr>
          <a:xfrm>
            <a:off x="1552503" y="5430850"/>
            <a:ext cx="3174685" cy="644606"/>
          </a:xfrm>
          <a:prstGeom prst="rect">
            <a:avLst/>
          </a:prstGeom>
          <a:solidFill>
            <a:schemeClr val="tx2">
              <a:lumMod val="50000"/>
            </a:schemeClr>
          </a:solidFill>
          <a:ln w="12700" cap="sq">
            <a:noFill/>
            <a:miter lim="800000"/>
            <a:headEnd type="none" w="sm" len="sm"/>
            <a:tailEnd type="none" w="sm" len="sm"/>
          </a:ln>
          <a:effectLst>
            <a:outerShdw blurRad="50800" dist="38100" dir="2700000" algn="tl" rotWithShape="0">
              <a:prstClr val="black">
                <a:alpha val="40000"/>
              </a:prstClr>
            </a:outerShdw>
          </a:effectLst>
        </p:spPr>
        <p:txBody>
          <a:bodyPr wrap="square" lIns="103856" tIns="51928" rIns="103856" bIns="51928">
            <a:spAutoFit/>
          </a:bodyPr>
          <a:lstStyle/>
          <a:p>
            <a:pPr algn="ctr"/>
            <a:r>
              <a:rPr kumimoji="1" lang="en-US" altLang="ja-JP"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4</a:t>
            </a:r>
            <a:r>
              <a:rPr kumimoji="1" lang="ja-JP" altLang="en-US"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兆</a:t>
            </a:r>
            <a:r>
              <a:rPr kumimoji="1" lang="en-US" altLang="ja-JP"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3000</a:t>
            </a:r>
            <a:r>
              <a:rPr kumimoji="1" lang="ja-JP" altLang="en-US"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億</a:t>
            </a:r>
          </a:p>
        </p:txBody>
      </p:sp>
      <p:sp>
        <p:nvSpPr>
          <p:cNvPr id="2003" name="Text Box 3"/>
          <p:cNvSpPr txBox="1">
            <a:spLocks noChangeArrowheads="1"/>
          </p:cNvSpPr>
          <p:nvPr/>
        </p:nvSpPr>
        <p:spPr>
          <a:xfrm>
            <a:off x="4251347" y="1614803"/>
            <a:ext cx="1158280" cy="1007957"/>
          </a:xfrm>
          <a:prstGeom prst="rect">
            <a:avLst/>
          </a:prstGeom>
          <a:noFill/>
          <a:ln w="12700" cap="sq">
            <a:noFill/>
            <a:miter lim="800000"/>
            <a:headEnd type="none" w="sm" len="sm"/>
            <a:tailEnd type="none" w="sm" len="sm"/>
          </a:ln>
          <a:effectLst/>
        </p:spPr>
        <p:txBody>
          <a:bodyPr lIns="103856" tIns="51928" rIns="103856" bIns="51928">
            <a:spAutoFit/>
          </a:bodyPr>
          <a:lstStyle/>
          <a:p>
            <a:pPr>
              <a:spcBef>
                <a:spcPct val="50000"/>
              </a:spcBef>
            </a:pPr>
            <a:r>
              <a:rPr kumimoji="1" lang="ja-JP" altLang="en-US" sz="6100" b="1" dirty="0">
                <a:solidFill>
                  <a:schemeClr val="tx1">
                    <a:lumMod val="75000"/>
                    <a:lumOff val="25000"/>
                  </a:schemeClr>
                </a:solidFill>
                <a:effectLst>
                  <a:outerShdw blurRad="38100" dist="38100" dir="2700000" algn="tl">
                    <a:srgbClr val="C0C0C0"/>
                  </a:outerShdw>
                </a:effectLst>
                <a:latin typeface="ヒラギノUD丸ゴ Std W6" panose="020F0600000000000000" pitchFamily="34" charset="-128"/>
                <a:ea typeface="ヒラギノUD丸ゴ Std W6" panose="020F0600000000000000" pitchFamily="34" charset="-128"/>
                <a:cs typeface="メイリオ" pitchFamily="50" charset="-128"/>
              </a:rPr>
              <a:t>損</a:t>
            </a:r>
          </a:p>
        </p:txBody>
      </p:sp>
      <p:graphicFrame>
        <p:nvGraphicFramePr>
          <p:cNvPr id="2004" name="Object 2"/>
          <p:cNvGraphicFramePr>
            <a:graphicFrameLocks noChangeAspect="1"/>
          </p:cNvGraphicFramePr>
          <p:nvPr/>
        </p:nvGraphicFramePr>
        <p:xfrm>
          <a:off x="4514321" y="1456772"/>
          <a:ext cx="7009077" cy="4371312"/>
        </p:xfrm>
        <a:graphic>
          <a:graphicData uri="http://schemas.openxmlformats.org/drawingml/2006/chart">
            <c:chart xmlns:c="http://schemas.openxmlformats.org/drawingml/2006/chart" xmlns:r="http://schemas.openxmlformats.org/officeDocument/2006/relationships" r:id="rId2"/>
          </a:graphicData>
        </a:graphic>
      </p:graphicFrame>
      <p:sp>
        <p:nvSpPr>
          <p:cNvPr id="2005" name="Rectangle 4"/>
          <p:cNvSpPr>
            <a:spLocks noChangeArrowheads="1"/>
          </p:cNvSpPr>
          <p:nvPr/>
        </p:nvSpPr>
        <p:spPr>
          <a:xfrm>
            <a:off x="9134764" y="1624436"/>
            <a:ext cx="1020920" cy="1007957"/>
          </a:xfrm>
          <a:prstGeom prst="rect">
            <a:avLst/>
          </a:prstGeom>
          <a:noFill/>
          <a:ln w="12700" cap="sq">
            <a:noFill/>
            <a:miter lim="800000"/>
            <a:headEnd type="none" w="sm" len="sm"/>
            <a:tailEnd type="none" w="sm" len="sm"/>
          </a:ln>
          <a:effectLst/>
        </p:spPr>
        <p:txBody>
          <a:bodyPr wrap="none" lIns="103856" tIns="51928" rIns="103856" bIns="51928">
            <a:spAutoFit/>
          </a:bodyPr>
          <a:lstStyle/>
          <a:p>
            <a:r>
              <a:rPr kumimoji="1" lang="ja-JP" altLang="en-US" sz="6100" b="1" dirty="0">
                <a:solidFill>
                  <a:schemeClr val="accent1">
                    <a:lumMod val="75000"/>
                  </a:schemeClr>
                </a:solidFill>
                <a:effectLst>
                  <a:outerShdw blurRad="38100" dist="38100" dir="2700000" algn="tl">
                    <a:srgbClr val="C0C0C0"/>
                  </a:outerShdw>
                </a:effectLst>
                <a:latin typeface="ヒラギノUD丸ゴ Std W6" panose="020F0600000000000000" pitchFamily="34" charset="-128"/>
                <a:ea typeface="ヒラギノUD丸ゴ Std W6" panose="020F0600000000000000" pitchFamily="34" charset="-128"/>
                <a:cs typeface="メイリオ" pitchFamily="50" charset="-128"/>
              </a:rPr>
              <a:t>得</a:t>
            </a:r>
          </a:p>
        </p:txBody>
      </p:sp>
      <p:sp>
        <p:nvSpPr>
          <p:cNvPr id="2006" name="Rectangle 6"/>
          <p:cNvSpPr>
            <a:spLocks noGrp="1" noChangeArrowheads="1"/>
          </p:cNvSpPr>
          <p:nvPr>
            <p:ph type="title" idx="0"/>
          </p:nvPr>
        </p:nvSpPr>
        <p:spPr>
          <a:noFill/>
          <a:ln w="9525">
            <a:noFill/>
            <a:miter lim="800000"/>
            <a:headEnd/>
            <a:tailEnd/>
          </a:ln>
          <a:effectLst/>
        </p:spPr>
        <p:txBody>
          <a:bodyPr vert="horz" wrap="square" lIns="91440" tIns="45720" rIns="91440" bIns="45720" numCol="1" anchor="b" anchorCtr="0" compatLnSpc="1">
            <a:prstTxWarp prst="textNoShape">
              <a:avLst/>
            </a:prstTxWarp>
            <a:noAutofit/>
          </a:bodyPr>
          <a:lstStyle/>
          <a:p>
            <a:r>
              <a:rPr lang="ja-JP" altLang="en-US" sz="5000" dirty="0">
                <a:latin typeface="ヒラギノUD丸ゴ Std W6" panose="020F0600000000000000" pitchFamily="34" charset="-128"/>
                <a:ea typeface="ヒラギノUD丸ゴ Std W6" panose="020F0600000000000000" pitchFamily="34" charset="-128"/>
              </a:rPr>
              <a:t>たばこに関する収支報告</a:t>
            </a:r>
          </a:p>
        </p:txBody>
      </p:sp>
      <p:sp>
        <p:nvSpPr>
          <p:cNvPr id="2007" name="Text Box 8"/>
          <p:cNvSpPr txBox="1">
            <a:spLocks noChangeArrowheads="1"/>
          </p:cNvSpPr>
          <p:nvPr/>
        </p:nvSpPr>
        <p:spPr>
          <a:xfrm>
            <a:off x="8040205" y="3734927"/>
            <a:ext cx="1655421" cy="508900"/>
          </a:xfrm>
          <a:prstGeom prst="rect">
            <a:avLst/>
          </a:prstGeom>
          <a:noFill/>
          <a:ln w="9525">
            <a:noFill/>
            <a:miter lim="800000"/>
            <a:headEnd/>
            <a:tailEnd/>
          </a:ln>
          <a:effectLst/>
        </p:spPr>
        <p:txBody>
          <a:bodyPr wrap="none" lIns="103856" tIns="51928" rIns="103856" bIns="51928">
            <a:spAutoFit/>
          </a:bodyPr>
          <a:lstStyle/>
          <a:p>
            <a:r>
              <a:rPr kumimoji="1" lang="ja-JP" altLang="en-US" sz="2700" b="1" dirty="0">
                <a:solidFill>
                  <a:schemeClr val="tx1">
                    <a:lumMod val="75000"/>
                    <a:lumOff val="25000"/>
                  </a:schemeClr>
                </a:solidFill>
                <a:effectLst>
                  <a:outerShdw blurRad="38100" dist="38100" dir="2700000" algn="tl">
                    <a:srgbClr val="C0C0C0"/>
                  </a:outerShdw>
                </a:effectLst>
                <a:latin typeface="ヒラギノUD丸ゴ Std W6" panose="020F0600000000000000" pitchFamily="34" charset="-128"/>
                <a:ea typeface="ヒラギノUD丸ゴ Std W6" panose="020F0600000000000000" pitchFamily="34" charset="-128"/>
                <a:cs typeface="メイリオ" pitchFamily="50" charset="-128"/>
              </a:rPr>
              <a:t>タバコ税</a:t>
            </a:r>
          </a:p>
        </p:txBody>
      </p:sp>
      <p:sp>
        <p:nvSpPr>
          <p:cNvPr id="2008" name="Text Box 9"/>
          <p:cNvSpPr txBox="1">
            <a:spLocks noChangeArrowheads="1"/>
          </p:cNvSpPr>
          <p:nvPr/>
        </p:nvSpPr>
        <p:spPr>
          <a:xfrm>
            <a:off x="5580839" y="2497566"/>
            <a:ext cx="2375169" cy="407120"/>
          </a:xfrm>
          <a:prstGeom prst="rect">
            <a:avLst/>
          </a:prstGeom>
          <a:noFill/>
          <a:ln w="9525">
            <a:noFill/>
            <a:miter lim="800000"/>
            <a:headEnd/>
            <a:tailEnd/>
          </a:ln>
          <a:effectLst/>
        </p:spPr>
        <p:txBody>
          <a:bodyPr wrap="none" lIns="103856" tIns="51928" rIns="103856" bIns="51928">
            <a:spAutoFit/>
          </a:bodyPr>
          <a:lstStyle/>
          <a:p>
            <a:r>
              <a:rPr kumimoji="1" lang="ja-JP" altLang="en-US" b="1" dirty="0">
                <a:solidFill>
                  <a:schemeClr val="tx1">
                    <a:lumMod val="75000"/>
                    <a:lumOff val="25000"/>
                  </a:schemeClr>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タバコ産業利益等</a:t>
            </a:r>
          </a:p>
        </p:txBody>
      </p:sp>
      <p:sp>
        <p:nvSpPr>
          <p:cNvPr id="2009" name="Text Box 13"/>
          <p:cNvSpPr txBox="1">
            <a:spLocks noChangeArrowheads="1"/>
          </p:cNvSpPr>
          <p:nvPr/>
        </p:nvSpPr>
        <p:spPr>
          <a:xfrm>
            <a:off x="1295716" y="3228104"/>
            <a:ext cx="1284502" cy="503978"/>
          </a:xfrm>
          <a:prstGeom prst="rect">
            <a:avLst/>
          </a:prstGeom>
          <a:noFill/>
          <a:ln w="9525">
            <a:noFill/>
            <a:miter lim="800000"/>
            <a:headEnd/>
            <a:tailEnd/>
          </a:ln>
          <a:effectLst/>
        </p:spPr>
        <p:txBody>
          <a:bodyPr wrap="none" lIns="103856" tIns="51928" rIns="103856" bIns="51928">
            <a:spAutoFit/>
          </a:bodyPr>
          <a:lstStyle/>
          <a:p>
            <a:r>
              <a:rPr kumimoji="1" lang="ja-JP" altLang="en-US" sz="2700" b="1" dirty="0">
                <a:solidFill>
                  <a:schemeClr val="tx1">
                    <a:lumMod val="75000"/>
                    <a:lumOff val="25000"/>
                  </a:schemeClr>
                </a:solidFill>
                <a:effectLst>
                  <a:outerShdw blurRad="38100" dist="38100" dir="2700000" algn="tl">
                    <a:srgbClr val="C0C0C0"/>
                  </a:outerShdw>
                </a:effectLst>
                <a:latin typeface="ヒラギノUD丸ゴ Std W6" panose="020F0600000000000000" pitchFamily="34" charset="-128"/>
                <a:ea typeface="ヒラギノUD丸ゴ Std W6" panose="020F0600000000000000" pitchFamily="34" charset="-128"/>
                <a:cs typeface="メイリオ" pitchFamily="50" charset="-128"/>
              </a:rPr>
              <a:t>医療費</a:t>
            </a:r>
          </a:p>
        </p:txBody>
      </p:sp>
      <p:sp>
        <p:nvSpPr>
          <p:cNvPr id="2010" name="Text Box 14"/>
          <p:cNvSpPr txBox="1">
            <a:spLocks noChangeArrowheads="1"/>
          </p:cNvSpPr>
          <p:nvPr/>
        </p:nvSpPr>
        <p:spPr>
          <a:xfrm>
            <a:off x="3215568" y="3331809"/>
            <a:ext cx="1655421" cy="916020"/>
          </a:xfrm>
          <a:prstGeom prst="rect">
            <a:avLst/>
          </a:prstGeom>
          <a:noFill/>
          <a:ln w="9525">
            <a:noFill/>
            <a:miter lim="800000"/>
            <a:headEnd/>
            <a:tailEnd/>
          </a:ln>
          <a:effectLst/>
        </p:spPr>
        <p:txBody>
          <a:bodyPr wrap="none" lIns="103856" tIns="51928" rIns="103856" bIns="51928">
            <a:spAutoFit/>
          </a:bodyPr>
          <a:lstStyle/>
          <a:p>
            <a:pPr algn="ctr"/>
            <a:r>
              <a:rPr kumimoji="1" lang="ja-JP" altLang="en-US" sz="2700" b="1" dirty="0">
                <a:solidFill>
                  <a:schemeClr val="bg1">
                    <a:lumMod val="95000"/>
                  </a:schemeClr>
                </a:solidFill>
                <a:effectLst>
                  <a:outerShdw blurRad="38100" dist="38100" dir="2700000" algn="tl">
                    <a:srgbClr val="C0C0C0"/>
                  </a:outerShdw>
                </a:effectLst>
                <a:latin typeface="ヒラギノUD丸ゴ Std W6" panose="020F0600000000000000" pitchFamily="34" charset="-128"/>
                <a:ea typeface="ヒラギノUD丸ゴ Std W6" panose="020F0600000000000000" pitchFamily="34" charset="-128"/>
                <a:cs typeface="メイリオ" pitchFamily="50" charset="-128"/>
              </a:rPr>
              <a:t>喪失</a:t>
            </a:r>
          </a:p>
          <a:p>
            <a:pPr algn="ctr"/>
            <a:r>
              <a:rPr kumimoji="1" lang="ja-JP" altLang="en-US" sz="2700" b="1" dirty="0">
                <a:solidFill>
                  <a:schemeClr val="bg1">
                    <a:lumMod val="95000"/>
                  </a:schemeClr>
                </a:solidFill>
                <a:effectLst>
                  <a:outerShdw blurRad="38100" dist="38100" dir="2700000" algn="tl">
                    <a:srgbClr val="C0C0C0"/>
                  </a:outerShdw>
                </a:effectLst>
                <a:latin typeface="ヒラギノUD丸ゴ Std W6" panose="020F0600000000000000" pitchFamily="34" charset="-128"/>
                <a:ea typeface="ヒラギノUD丸ゴ Std W6" panose="020F0600000000000000" pitchFamily="34" charset="-128"/>
                <a:cs typeface="メイリオ" pitchFamily="50" charset="-128"/>
              </a:rPr>
              <a:t>国民所得</a:t>
            </a:r>
          </a:p>
        </p:txBody>
      </p:sp>
      <p:sp>
        <p:nvSpPr>
          <p:cNvPr id="2011" name="Text Box 15"/>
          <p:cNvSpPr txBox="1">
            <a:spLocks noChangeArrowheads="1"/>
          </p:cNvSpPr>
          <p:nvPr/>
        </p:nvSpPr>
        <p:spPr>
          <a:xfrm>
            <a:off x="533575" y="2377210"/>
            <a:ext cx="1295547" cy="712460"/>
          </a:xfrm>
          <a:prstGeom prst="rect">
            <a:avLst/>
          </a:prstGeom>
          <a:noFill/>
          <a:ln w="9525">
            <a:noFill/>
            <a:miter lim="800000"/>
            <a:headEnd/>
            <a:tailEnd/>
          </a:ln>
          <a:effectLst/>
        </p:spPr>
        <p:txBody>
          <a:bodyPr wrap="none" lIns="103856" tIns="51928" rIns="103856" bIns="51928">
            <a:spAutoFit/>
          </a:bodyPr>
          <a:lstStyle/>
          <a:p>
            <a:r>
              <a:rPr kumimoji="1" lang="ja-JP" altLang="en-US" b="1"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消防清掃</a:t>
            </a:r>
            <a:endParaRPr kumimoji="1" lang="en-US" altLang="ja-JP" b="1"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endParaRPr>
          </a:p>
          <a:p>
            <a:r>
              <a:rPr kumimoji="1" lang="ja-JP" altLang="en-US" b="1"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費用</a:t>
            </a:r>
          </a:p>
        </p:txBody>
      </p:sp>
      <p:sp>
        <p:nvSpPr>
          <p:cNvPr id="2012" name="Rectangle 17"/>
          <p:cNvSpPr>
            <a:spLocks noChangeArrowheads="1"/>
          </p:cNvSpPr>
          <p:nvPr/>
        </p:nvSpPr>
        <p:spPr>
          <a:xfrm>
            <a:off x="6506042" y="5430850"/>
            <a:ext cx="3385740" cy="638723"/>
          </a:xfrm>
          <a:prstGeom prst="rect">
            <a:avLst/>
          </a:prstGeom>
          <a:solidFill>
            <a:schemeClr val="accent1">
              <a:lumMod val="75000"/>
            </a:schemeClr>
          </a:solidFill>
          <a:ln w="12700" cap="sq">
            <a:noFill/>
            <a:miter lim="800000"/>
            <a:headEnd type="none" w="sm" len="sm"/>
            <a:tailEnd type="none" w="sm" len="sm"/>
          </a:ln>
          <a:effectLst>
            <a:outerShdw blurRad="50800" dist="38100" dir="2700000" algn="tl" rotWithShape="0">
              <a:prstClr val="black">
                <a:alpha val="40000"/>
              </a:prstClr>
            </a:outerShdw>
          </a:effectLst>
        </p:spPr>
        <p:txBody>
          <a:bodyPr lIns="103856" tIns="51928" rIns="103856" bIns="51928">
            <a:spAutoFit/>
          </a:bodyPr>
          <a:lstStyle/>
          <a:p>
            <a:pPr algn="ctr"/>
            <a:r>
              <a:rPr kumimoji="1" lang="en-US" altLang="ja-JP"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3</a:t>
            </a:r>
            <a:r>
              <a:rPr kumimoji="1" lang="ja-JP" altLang="en-US"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兆</a:t>
            </a:r>
            <a:r>
              <a:rPr kumimoji="1" lang="en-US" altLang="ja-JP"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1000</a:t>
            </a:r>
            <a:r>
              <a:rPr kumimoji="1" lang="ja-JP" altLang="en-US" sz="3600" dirty="0">
                <a:solidFill>
                  <a:schemeClr val="bg1"/>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メイリオ" pitchFamily="50" charset="-128"/>
              </a:rPr>
              <a:t>億</a:t>
            </a:r>
          </a:p>
        </p:txBody>
      </p:sp>
      <p:sp>
        <p:nvSpPr>
          <p:cNvPr id="2013" name="Text Box 18"/>
          <p:cNvSpPr txBox="1">
            <a:spLocks noChangeArrowheads="1"/>
          </p:cNvSpPr>
          <p:nvPr/>
        </p:nvSpPr>
        <p:spPr>
          <a:xfrm>
            <a:off x="294167" y="6241581"/>
            <a:ext cx="10103477" cy="57675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defPPr>
              <a:defRPr lang="ja-JP"/>
            </a:defPPr>
            <a:lvl1pPr algn="ctr">
              <a:spcBef>
                <a:spcPct val="50000"/>
              </a:spcBef>
              <a:defRPr sz="360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cs typeface="メイリオ" pitchFamily="50" charset="-128"/>
              </a:defRPr>
            </a:lvl1pPr>
          </a:lstStyle>
          <a:p>
            <a:r>
              <a:rPr lang="ja-JP" altLang="en-US" sz="3200" dirty="0">
                <a:latin typeface="ヒラギノUD丸ゴ Std W6" panose="020F0600000000000000" pitchFamily="34" charset="-128"/>
                <a:ea typeface="ヒラギノUD丸ゴ Std W6" panose="020F0600000000000000" pitchFamily="34" charset="-128"/>
              </a:rPr>
              <a:t>約</a:t>
            </a:r>
            <a:r>
              <a:rPr lang="en-US" altLang="ja-JP" sz="3200" dirty="0">
                <a:latin typeface="ヒラギノUD丸ゴ Std W6" panose="020F0600000000000000" pitchFamily="34" charset="-128"/>
                <a:ea typeface="ヒラギノUD丸ゴ Std W6" panose="020F0600000000000000" pitchFamily="34" charset="-128"/>
              </a:rPr>
              <a:t>1</a:t>
            </a:r>
            <a:r>
              <a:rPr lang="ja-JP" altLang="en-US" sz="3200" dirty="0">
                <a:latin typeface="ヒラギノUD丸ゴ Std W6" panose="020F0600000000000000" pitchFamily="34" charset="-128"/>
                <a:ea typeface="ヒラギノUD丸ゴ Std W6" panose="020F0600000000000000" pitchFamily="34" charset="-128"/>
              </a:rPr>
              <a:t>兆</a:t>
            </a:r>
            <a:r>
              <a:rPr lang="en-US" altLang="ja-JP" sz="3200" dirty="0">
                <a:latin typeface="ヒラギノUD丸ゴ Std W6" panose="020F0600000000000000" pitchFamily="34" charset="-128"/>
                <a:ea typeface="ヒラギノUD丸ゴ Std W6" panose="020F0600000000000000" pitchFamily="34" charset="-128"/>
              </a:rPr>
              <a:t>2000</a:t>
            </a:r>
            <a:r>
              <a:rPr lang="ja-JP" altLang="en-US" sz="3200" dirty="0">
                <a:latin typeface="ヒラギノUD丸ゴ Std W6" panose="020F0600000000000000" pitchFamily="34" charset="-128"/>
                <a:ea typeface="ヒラギノUD丸ゴ Std W6" panose="020F0600000000000000" pitchFamily="34" charset="-128"/>
              </a:rPr>
              <a:t>億円の損害＝タバコ</a:t>
            </a:r>
            <a:r>
              <a:rPr lang="en-US" altLang="ja-JP" sz="3200" dirty="0">
                <a:latin typeface="ヒラギノUD丸ゴ Std W6" panose="020F0600000000000000" pitchFamily="34" charset="-128"/>
                <a:ea typeface="ヒラギノUD丸ゴ Std W6" panose="020F0600000000000000" pitchFamily="34" charset="-128"/>
              </a:rPr>
              <a:t>1</a:t>
            </a:r>
            <a:r>
              <a:rPr lang="ja-JP" altLang="en-US" sz="3200" dirty="0">
                <a:latin typeface="ヒラギノUD丸ゴ Std W6" panose="020F0600000000000000" pitchFamily="34" charset="-128"/>
                <a:ea typeface="ヒラギノUD丸ゴ Std W6" panose="020F0600000000000000" pitchFamily="34" charset="-128"/>
              </a:rPr>
              <a:t>本で</a:t>
            </a:r>
            <a:r>
              <a:rPr lang="en-US" altLang="ja-JP" sz="3200" dirty="0">
                <a:latin typeface="ヒラギノUD丸ゴ Std W6" panose="020F0600000000000000" pitchFamily="34" charset="-128"/>
                <a:ea typeface="ヒラギノUD丸ゴ Std W6" panose="020F0600000000000000" pitchFamily="34" charset="-128"/>
              </a:rPr>
              <a:t>4</a:t>
            </a:r>
            <a:r>
              <a:rPr lang="ja-JP" altLang="en-US" sz="3200" dirty="0">
                <a:latin typeface="ヒラギノUD丸ゴ Std W6" panose="020F0600000000000000" pitchFamily="34" charset="-128"/>
                <a:ea typeface="ヒラギノUD丸ゴ Std W6" panose="020F0600000000000000" pitchFamily="34" charset="-128"/>
              </a:rPr>
              <a:t>円の経済損失</a:t>
            </a:r>
          </a:p>
        </p:txBody>
      </p:sp>
      <p:sp>
        <p:nvSpPr>
          <p:cNvPr id="2014" name="Text Box 19"/>
          <p:cNvSpPr txBox="1">
            <a:spLocks noChangeArrowheads="1"/>
          </p:cNvSpPr>
          <p:nvPr/>
        </p:nvSpPr>
        <p:spPr>
          <a:xfrm>
            <a:off x="1514675" y="7113820"/>
            <a:ext cx="9150907" cy="407120"/>
          </a:xfrm>
          <a:prstGeom prst="rect">
            <a:avLst/>
          </a:prstGeom>
          <a:noFill/>
          <a:ln w="9525">
            <a:noFill/>
            <a:miter lim="800000"/>
            <a:headEnd/>
            <a:tailEnd/>
          </a:ln>
          <a:effectLst/>
        </p:spPr>
        <p:txBody>
          <a:bodyPr wrap="square" lIns="103856" tIns="51928" rIns="103856" bIns="51928">
            <a:spAutoFit/>
          </a:bodyPr>
          <a:lstStyle/>
          <a:p>
            <a:pPr algn="r">
              <a:spcBef>
                <a:spcPts val="0"/>
              </a:spcBef>
            </a:pPr>
            <a:r>
              <a:rPr lang="ja-JP" altLang="en-US" dirty="0">
                <a:solidFill>
                  <a:schemeClr val="bg1"/>
                </a:solidFill>
                <a:latin typeface="ヒラギノUD丸ゴ Std W6" panose="020F0600000000000000" pitchFamily="34" charset="-128"/>
                <a:ea typeface="ヒラギノUD丸ゴ Std W6" panose="020F0600000000000000" pitchFamily="34" charset="-128"/>
                <a:cs typeface="メイリオ" pitchFamily="50" charset="-128"/>
              </a:rPr>
              <a:t>喫煙によるコスト推計 </a:t>
            </a:r>
            <a:r>
              <a:rPr lang="en-US" altLang="ja-JP" dirty="0">
                <a:solidFill>
                  <a:schemeClr val="bg1"/>
                </a:solidFill>
                <a:latin typeface="ヒラギノUD丸ゴ Std W6" panose="020F0600000000000000" pitchFamily="34" charset="-128"/>
                <a:ea typeface="ヒラギノUD丸ゴ Std W6" panose="020F0600000000000000" pitchFamily="34" charset="-128"/>
                <a:cs typeface="メイリオ" pitchFamily="50" charset="-128"/>
              </a:rPr>
              <a:t>2005</a:t>
            </a:r>
            <a:r>
              <a:rPr lang="ja-JP" altLang="en-US" dirty="0">
                <a:solidFill>
                  <a:schemeClr val="bg1"/>
                </a:solidFill>
                <a:latin typeface="ヒラギノUD丸ゴ Std W6" panose="020F0600000000000000" pitchFamily="34" charset="-128"/>
                <a:ea typeface="ヒラギノUD丸ゴ Std W6" panose="020F0600000000000000" pitchFamily="34" charset="-128"/>
                <a:cs typeface="メイリオ" pitchFamily="50" charset="-128"/>
              </a:rPr>
              <a:t>年度医療経済研究機構</a:t>
            </a:r>
            <a:r>
              <a:rPr lang="en-US" altLang="ja-JP" dirty="0">
                <a:solidFill>
                  <a:schemeClr val="bg1"/>
                </a:solidFill>
                <a:latin typeface="ヒラギノUD丸ゴ Std W6" panose="020F0600000000000000" pitchFamily="34" charset="-128"/>
                <a:ea typeface="ヒラギノUD丸ゴ Std W6" panose="020F0600000000000000" pitchFamily="34" charset="-128"/>
                <a:cs typeface="メイリオ" pitchFamily="50" charset="-128"/>
              </a:rPr>
              <a:t>(2010)</a:t>
            </a:r>
            <a:r>
              <a:rPr lang="ja-JP" altLang="en-US" dirty="0">
                <a:solidFill>
                  <a:schemeClr val="bg1"/>
                </a:solidFill>
                <a:latin typeface="ヒラギノUD丸ゴ Std W6" panose="020F0600000000000000" pitchFamily="34" charset="-128"/>
                <a:ea typeface="ヒラギノUD丸ゴ Std W6" panose="020F0600000000000000" pitchFamily="34" charset="-128"/>
                <a:cs typeface="メイリオ" pitchFamily="50" charset="-128"/>
              </a:rPr>
              <a:t>などにより作成</a:t>
            </a:r>
          </a:p>
        </p:txBody>
      </p:sp>
      <p:sp>
        <p:nvSpPr>
          <p:cNvPr id="2015" name="テキスト ボックス 22"/>
          <p:cNvSpPr txBox="1"/>
          <p:nvPr/>
        </p:nvSpPr>
        <p:spPr>
          <a:xfrm>
            <a:off x="932353" y="1626355"/>
            <a:ext cx="1635057" cy="712460"/>
          </a:xfrm>
          <a:prstGeom prst="rect">
            <a:avLst/>
          </a:prstGeom>
          <a:noFill/>
          <a:ln w="9525">
            <a:noFill/>
            <a:miter lim="800000"/>
            <a:headEnd/>
            <a:tailEnd/>
          </a:ln>
          <a:effectLst/>
        </p:spPr>
        <p:txBody>
          <a:bodyPr wrap="square" lIns="103856" tIns="51928" rIns="103856" bIns="51928">
            <a:spAutoFit/>
          </a:bodyPr>
          <a:lstStyle/>
          <a:p>
            <a:pPr algn="r"/>
            <a:r>
              <a:rPr kumimoji="1" lang="ja-JP" altLang="en-US" b="1"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受動喫煙による医療費</a:t>
            </a:r>
          </a:p>
        </p:txBody>
      </p:sp>
    </p:spTree>
    <p:extLst>
      <p:ext uri="{BB962C8B-B14F-4D97-AF65-F5344CB8AC3E}">
        <p14:creationId xmlns:p14="http://schemas.microsoft.com/office/powerpoint/2010/main" val="1941497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20" name="タイトル 1"/>
          <p:cNvSpPr>
            <a:spLocks noGrp="1"/>
          </p:cNvSpPr>
          <p:nvPr>
            <p:ph type="title" idx="0"/>
          </p:nvPr>
        </p:nvSpPr>
        <p:spPr/>
        <p:txBody>
          <a:bodyPr>
            <a:normAutofit/>
          </a:bodyPr>
          <a:lstStyle/>
          <a:p>
            <a:r>
              <a:rPr kumimoji="1" lang="ja-JP" altLang="en-US" dirty="0"/>
              <a:t>たばこ税収と販売本数の推移</a:t>
            </a:r>
          </a:p>
        </p:txBody>
      </p:sp>
      <p:graphicFrame>
        <p:nvGraphicFramePr>
          <p:cNvPr id="2021" name="コンテンツ プレースホルダー 6"/>
          <p:cNvGraphicFramePr>
            <a:graphicFrameLocks noGrp="1"/>
          </p:cNvGraphicFramePr>
          <p:nvPr>
            <p:ph idx="1"/>
            <p:extLst>
              <p:ext uri="{D42A27DB-BD31-4B8C-83A1-F6EECF244321}">
                <p14:modId xmlns:p14="http://schemas.microsoft.com/office/powerpoint/2010/main" val="3761549956"/>
              </p:ext>
            </p:extLst>
          </p:nvPr>
        </p:nvGraphicFramePr>
        <p:xfrm>
          <a:off x="961521" y="1279196"/>
          <a:ext cx="8820745" cy="5518652"/>
        </p:xfrm>
        <a:graphic>
          <a:graphicData uri="http://schemas.openxmlformats.org/drawingml/2006/chart">
            <c:chart xmlns:c="http://schemas.openxmlformats.org/drawingml/2006/chart" xmlns:r="http://schemas.openxmlformats.org/officeDocument/2006/relationships" r:id="rId1"/>
          </a:graphicData>
        </a:graphic>
      </p:graphicFrame>
      <p:sp>
        <p:nvSpPr>
          <p:cNvPr id="2022" name="テキスト ボックス 7"/>
          <p:cNvSpPr txBox="1"/>
          <p:nvPr/>
        </p:nvSpPr>
        <p:spPr>
          <a:xfrm>
            <a:off x="385726" y="2402688"/>
            <a:ext cx="575799" cy="2646280"/>
          </a:xfrm>
          <a:prstGeom prst="rect">
            <a:avLst/>
          </a:prstGeom>
          <a:noFill/>
        </p:spPr>
        <p:txBody>
          <a:bodyPr vert="eaVert" wrap="none" lIns="103856" tIns="51928" rIns="103856" bIns="51928" rtlCol="0">
            <a:spAutoFit/>
          </a:bodyPr>
          <a:lstStyle/>
          <a:p>
            <a:r>
              <a:rPr kumimoji="1" lang="ja-JP" altLang="en-US" sz="2300" dirty="0">
                <a:solidFill>
                  <a:schemeClr val="tx1">
                    <a:lumMod val="65000"/>
                    <a:lumOff val="35000"/>
                  </a:schemeClr>
                </a:solidFill>
                <a:latin typeface="ヒラギノUD丸ゴ Std W6" panose="020F0600000000000000" pitchFamily="34" charset="-128"/>
                <a:ea typeface="ヒラギノUD丸ゴ Std W6" panose="020F0600000000000000" pitchFamily="34" charset="-128"/>
              </a:rPr>
              <a:t>タバコ税収（兆円）</a:t>
            </a:r>
          </a:p>
        </p:txBody>
      </p:sp>
      <p:sp>
        <p:nvSpPr>
          <p:cNvPr id="2023" name="テキスト ボックス 8"/>
          <p:cNvSpPr txBox="1"/>
          <p:nvPr/>
        </p:nvSpPr>
        <p:spPr>
          <a:xfrm>
            <a:off x="9782329" y="2277670"/>
            <a:ext cx="575799" cy="3211724"/>
          </a:xfrm>
          <a:prstGeom prst="rect">
            <a:avLst/>
          </a:prstGeom>
          <a:noFill/>
        </p:spPr>
        <p:txBody>
          <a:bodyPr vert="eaVert" wrap="none" lIns="103856" tIns="51928" rIns="103856" bIns="51928" rtlCol="0">
            <a:spAutoFit/>
          </a:bodyPr>
          <a:lstStyle/>
          <a:p>
            <a:r>
              <a:rPr kumimoji="1" lang="ja-JP" altLang="en-US" sz="2300" dirty="0">
                <a:solidFill>
                  <a:schemeClr val="tx1">
                    <a:lumMod val="65000"/>
                    <a:lumOff val="35000"/>
                  </a:schemeClr>
                </a:solidFill>
                <a:latin typeface="ヒラギノUD丸ゴ Std W6" panose="020F0600000000000000" pitchFamily="34" charset="-128"/>
                <a:ea typeface="ヒラギノUD丸ゴ Std W6" panose="020F0600000000000000" pitchFamily="34" charset="-128"/>
              </a:rPr>
              <a:t>タバコ販売本数（億本）</a:t>
            </a:r>
          </a:p>
        </p:txBody>
      </p:sp>
      <p:sp>
        <p:nvSpPr>
          <p:cNvPr id="2024" name="テキスト ボックス 9"/>
          <p:cNvSpPr txBox="1"/>
          <p:nvPr/>
        </p:nvSpPr>
        <p:spPr>
          <a:xfrm>
            <a:off x="2078174" y="2059389"/>
            <a:ext cx="1653333" cy="507916"/>
          </a:xfrm>
          <a:prstGeom prst="rect">
            <a:avLst/>
          </a:prstGeom>
          <a:solidFill>
            <a:schemeClr val="bg1">
              <a:lumMod val="95000"/>
            </a:schemeClr>
          </a:solidFill>
          <a:effectLst>
            <a:outerShdw blurRad="50800" dist="38100" dir="2700000" algn="tl" rotWithShape="0">
              <a:prstClr val="black">
                <a:alpha val="40000"/>
              </a:prstClr>
            </a:outerShdw>
          </a:effectLst>
        </p:spPr>
        <p:txBody>
          <a:bodyPr wrap="none" lIns="103856" tIns="51928" rIns="103856" bIns="51928" rtlCol="0">
            <a:spAutoFit/>
          </a:bodyPr>
          <a:lstStyle/>
          <a:p>
            <a:pPr algn="ctr"/>
            <a:r>
              <a:rPr kumimoji="1" lang="ja-JP" altLang="en-US" sz="2700" dirty="0">
                <a:solidFill>
                  <a:srgbClr val="C00000"/>
                </a:solidFill>
                <a:latin typeface="ヒラギノUD丸ゴ Std W6" panose="020F0600000000000000" pitchFamily="34" charset="-128"/>
                <a:ea typeface="ヒラギノUD丸ゴ Std W6" panose="020F0600000000000000" pitchFamily="34" charset="-128"/>
              </a:rPr>
              <a:t>販売本数</a:t>
            </a:r>
          </a:p>
        </p:txBody>
      </p:sp>
      <p:sp>
        <p:nvSpPr>
          <p:cNvPr id="2025" name="テキスト ボックス 10"/>
          <p:cNvSpPr txBox="1"/>
          <p:nvPr/>
        </p:nvSpPr>
        <p:spPr>
          <a:xfrm>
            <a:off x="1639638" y="4605878"/>
            <a:ext cx="1911993" cy="507916"/>
          </a:xfrm>
          <a:prstGeom prst="rect">
            <a:avLst/>
          </a:prstGeom>
          <a:solidFill>
            <a:srgbClr val="FFFFFF">
              <a:alpha val="80000"/>
            </a:srgbClr>
          </a:solidFill>
          <a:effectLst>
            <a:outerShdw blurRad="50800" dist="38100" dir="2700000" algn="tl" rotWithShape="0">
              <a:prstClr val="black">
                <a:alpha val="40000"/>
              </a:prstClr>
            </a:outerShdw>
          </a:effectLst>
        </p:spPr>
        <p:txBody>
          <a:bodyPr wrap="none" lIns="103856" tIns="51928" rIns="103856" bIns="51928" rtlCol="0">
            <a:spAutoFit/>
          </a:bodyPr>
          <a:lstStyle/>
          <a:p>
            <a:pPr algn="ctr"/>
            <a:r>
              <a:rPr kumimoji="1" lang="ja-JP" altLang="en-US" sz="2700" dirty="0">
                <a:solidFill>
                  <a:schemeClr val="accent3"/>
                </a:solidFill>
                <a:latin typeface="ヒラギノUD丸ゴ Std W6" panose="020F0600000000000000" pitchFamily="34" charset="-128"/>
                <a:ea typeface="ヒラギノUD丸ゴ Std W6" panose="020F0600000000000000" pitchFamily="34" charset="-128"/>
              </a:rPr>
              <a:t>たばこ税収</a:t>
            </a:r>
            <a:endParaRPr>
              <a:solidFill>
                <a:schemeClr val="accent3"/>
              </a:solidFill>
            </a:endParaRPr>
          </a:p>
        </p:txBody>
      </p:sp>
      <p:grpSp>
        <p:nvGrpSpPr>
          <p:cNvPr id="2026" name="グループ化 2"/>
          <p:cNvGrpSpPr/>
          <p:nvPr/>
        </p:nvGrpSpPr>
        <p:grpSpPr>
          <a:xfrm>
            <a:off x="2867494" y="3515413"/>
            <a:ext cx="6232211" cy="472465"/>
            <a:chOff x="2452378" y="3189119"/>
            <a:chExt cx="5329998" cy="428612"/>
          </a:xfrm>
        </p:grpSpPr>
        <p:sp>
          <p:nvSpPr>
            <p:cNvPr id="2027" name="矢印: 下 14"/>
            <p:cNvSpPr/>
            <p:nvPr/>
          </p:nvSpPr>
          <p:spPr>
            <a:xfrm>
              <a:off x="2452378" y="3229072"/>
              <a:ext cx="236796" cy="381767"/>
            </a:xfrm>
            <a:prstGeom prst="downArrow">
              <a:avLst/>
            </a:prstGeom>
            <a:solidFill>
              <a:schemeClr val="tx2"/>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8" name="矢印: 下 15"/>
            <p:cNvSpPr/>
            <p:nvPr/>
          </p:nvSpPr>
          <p:spPr>
            <a:xfrm>
              <a:off x="3824170" y="3229071"/>
              <a:ext cx="236796" cy="381767"/>
            </a:xfrm>
            <a:prstGeom prst="downArrow">
              <a:avLst/>
            </a:prstGeom>
            <a:solidFill>
              <a:schemeClr val="tx2"/>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9" name="矢印: 下 16"/>
            <p:cNvSpPr/>
            <p:nvPr/>
          </p:nvSpPr>
          <p:spPr>
            <a:xfrm>
              <a:off x="4635316" y="3229072"/>
              <a:ext cx="236796" cy="381767"/>
            </a:xfrm>
            <a:prstGeom prst="downArrow">
              <a:avLst/>
            </a:prstGeom>
            <a:solidFill>
              <a:schemeClr val="tx2"/>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0" name="矢印: 下 17"/>
            <p:cNvSpPr/>
            <p:nvPr/>
          </p:nvSpPr>
          <p:spPr>
            <a:xfrm>
              <a:off x="5689574" y="3189119"/>
              <a:ext cx="236796" cy="381767"/>
            </a:xfrm>
            <a:prstGeom prst="downArrow">
              <a:avLst/>
            </a:prstGeom>
            <a:solidFill>
              <a:schemeClr val="tx2"/>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1" name="矢印: 下 20"/>
            <p:cNvSpPr/>
            <p:nvPr/>
          </p:nvSpPr>
          <p:spPr>
            <a:xfrm>
              <a:off x="7545580" y="3235964"/>
              <a:ext cx="236796" cy="381767"/>
            </a:xfrm>
            <a:prstGeom prst="downArrow">
              <a:avLst/>
            </a:prstGeom>
            <a:solidFill>
              <a:srgbClr val="C00000"/>
            </a:solidFill>
            <a:ln>
              <a:solidFill>
                <a:srgbClr val="FF0000"/>
              </a:solidFill>
            </a:ln>
            <a:effectLst>
              <a:outerShdw blurRad="50800" dist="38100" dir="2700000" algn="tl" rotWithShape="0">
                <a:srgbClr val="FF7C8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32" name="テキスト ボックス 18"/>
          <p:cNvSpPr txBox="1"/>
          <p:nvPr/>
        </p:nvSpPr>
        <p:spPr>
          <a:xfrm>
            <a:off x="1592721" y="2963129"/>
            <a:ext cx="2264369" cy="507916"/>
          </a:xfrm>
          <a:prstGeom prst="rect">
            <a:avLst/>
          </a:prstGeom>
          <a:solidFill>
            <a:srgbClr val="FFFFFF">
              <a:alpha val="80000"/>
            </a:srgbClr>
          </a:solidFill>
          <a:effectLst>
            <a:outerShdw blurRad="50800" dist="38100" dir="2700000" algn="tl" rotWithShape="0">
              <a:prstClr val="black">
                <a:alpha val="40000"/>
              </a:prstClr>
            </a:outerShdw>
          </a:effectLst>
        </p:spPr>
        <p:txBody>
          <a:bodyPr wrap="none" lIns="103856" tIns="51928" rIns="103856" bIns="51928" rtlCol="0">
            <a:spAutoFit/>
          </a:bodyPr>
          <a:lstStyle/>
          <a:p>
            <a:pPr algn="ctr"/>
            <a:r>
              <a:rPr kumimoji="1" lang="ja-JP" altLang="en-US" sz="2700" dirty="0">
                <a:solidFill>
                  <a:schemeClr val="tx2"/>
                </a:solidFill>
                <a:latin typeface="ヒラギノUD丸ゴ Std W6" panose="020F0600000000000000" pitchFamily="34" charset="-128"/>
                <a:ea typeface="ヒラギノUD丸ゴ Std W6" panose="020F0600000000000000" pitchFamily="34" charset="-128"/>
              </a:rPr>
              <a:t>たばこ値上げ</a:t>
            </a:r>
          </a:p>
        </p:txBody>
      </p:sp>
      <p:sp>
        <p:nvSpPr>
          <p:cNvPr id="2033" name="正方形/長方形 19"/>
          <p:cNvSpPr/>
          <p:nvPr/>
        </p:nvSpPr>
        <p:spPr>
          <a:xfrm>
            <a:off x="6246902" y="7095929"/>
            <a:ext cx="4432897" cy="441047"/>
          </a:xfrm>
          <a:prstGeom prst="rect">
            <a:avLst/>
          </a:prstGeom>
        </p:spPr>
        <p:txBody>
          <a:bodyPr wrap="square" lIns="103856" tIns="51928" rIns="103856" bIns="51928">
            <a:spAutoFit/>
          </a:bodyPr>
          <a:lstStyle/>
          <a:p>
            <a:pPr algn="r"/>
            <a:r>
              <a:rPr lang="ja-JP" altLang="en-US" sz="2300" dirty="0">
                <a:solidFill>
                  <a:schemeClr val="bg1"/>
                </a:solidFill>
                <a:latin typeface="ヒラギノUD丸ゴ Std W6" panose="020F0600000000000000" pitchFamily="34" charset="-128"/>
                <a:ea typeface="ヒラギノUD丸ゴ Std W6" panose="020F0600000000000000" pitchFamily="34" charset="-128"/>
                <a:cs typeface="Meiryo UI" pitchFamily="50" charset="-128"/>
              </a:rPr>
              <a:t>財務相・</a:t>
            </a:r>
            <a:r>
              <a:rPr lang="en-US" altLang="ja-JP" sz="2300" dirty="0">
                <a:solidFill>
                  <a:schemeClr val="bg1"/>
                </a:solidFill>
                <a:latin typeface="ヒラギノUD丸ゴ Std W6" panose="020F0600000000000000" pitchFamily="34" charset="-128"/>
                <a:ea typeface="ヒラギノUD丸ゴ Std W6" panose="020F0600000000000000" pitchFamily="34" charset="-128"/>
                <a:cs typeface="Meiryo UI" pitchFamily="50" charset="-128"/>
              </a:rPr>
              <a:t>JT</a:t>
            </a:r>
            <a:r>
              <a:rPr lang="ja-JP" altLang="en-US" sz="2300" dirty="0">
                <a:solidFill>
                  <a:schemeClr val="bg1"/>
                </a:solidFill>
                <a:latin typeface="ヒラギノUD丸ゴ Std W6" panose="020F0600000000000000" pitchFamily="34" charset="-128"/>
                <a:ea typeface="ヒラギノUD丸ゴ Std W6" panose="020F0600000000000000" pitchFamily="34" charset="-128"/>
                <a:cs typeface="Meiryo UI" pitchFamily="50" charset="-128"/>
              </a:rPr>
              <a:t>発表の資料より作成</a:t>
            </a:r>
          </a:p>
        </p:txBody>
      </p:sp>
      <p:sp>
        <p:nvSpPr>
          <p:cNvPr id="2034" name="テキスト ボックス 13">
            <a:hlinkClick r:id="rId2" action="ppaction://hlinkpres?slideindex=1&amp;slidetitle="/>
          </p:cNvPr>
          <p:cNvSpPr txBox="1"/>
          <p:nvPr/>
        </p:nvSpPr>
        <p:spPr>
          <a:xfrm>
            <a:off x="648716" y="5489394"/>
            <a:ext cx="9394380" cy="71147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defPPr>
              <a:defRPr lang="en-US"/>
            </a:defPPr>
            <a:lvl1pPr algn="ctr">
              <a:spcBef>
                <a:spcPct val="50000"/>
              </a:spcBef>
              <a:defRPr sz="4100">
                <a:solidFill>
                  <a:prstClr val="white"/>
                </a:solidFill>
                <a:effectLst>
                  <a:outerShdw blurRad="38100" dist="38100" dir="2700000" algn="tl">
                    <a:srgbClr val="000000"/>
                  </a:outerShdw>
                </a:effectLst>
                <a:latin typeface="ヒラギノUD丸ゴ Std W6" panose="020F0600000000000000" pitchFamily="34" charset="-128"/>
                <a:ea typeface="ヒラギノUD丸ゴ Std W6" panose="020F0600000000000000" pitchFamily="34" charset="-128"/>
                <a:cs typeface="メイリオ"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681"/>
              </a:spcBef>
            </a:pPr>
            <a:r>
              <a:rPr lang="ja-JP" altLang="en-US" dirty="0"/>
              <a:t>やめたもの勝ち！ 負担増すたばこ税</a:t>
            </a:r>
          </a:p>
        </p:txBody>
      </p:sp>
    </p:spTree>
    <p:extLst>
      <p:ext uri="{BB962C8B-B14F-4D97-AF65-F5344CB8AC3E}">
        <p14:creationId xmlns:p14="http://schemas.microsoft.com/office/powerpoint/2010/main" val="489473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39" name="Rectangle 2"/>
          <p:cNvSpPr>
            <a:spLocks noGrp="1" noChangeArrowheads="1"/>
          </p:cNvSpPr>
          <p:nvPr>
            <p:ph type="title" idx="0"/>
          </p:nvPr>
        </p:nvSpPr>
        <p:spPr>
          <a:xfrm>
            <a:off x="962263" y="410797"/>
            <a:ext cx="8820745" cy="856370"/>
          </a:xfrm>
        </p:spPr>
        <p:txBody>
          <a:bodyPr lIns="103856" tIns="51928" rIns="103856" bIns="51928" anchor="ctr">
            <a:noAutofit/>
          </a:bodyPr>
          <a:lstStyle/>
          <a:p>
            <a:r>
              <a:rPr lang="ja-JP" altLang="en-US" sz="6100" dirty="0"/>
              <a:t>クイズ </a:t>
            </a:r>
            <a:r>
              <a:rPr lang="en-US" altLang="ja-JP" sz="6100" dirty="0">
                <a:solidFill>
                  <a:srgbClr val="FF0000"/>
                </a:solidFill>
                <a:effectLst>
                  <a:outerShdw blurRad="38100" dist="38100" dir="2700000" algn="tl">
                    <a:srgbClr val="000000">
                      <a:alpha val="43137"/>
                    </a:srgbClr>
                  </a:outerShdw>
                </a:effectLst>
              </a:rPr>
              <a:t>4</a:t>
            </a:r>
          </a:p>
        </p:txBody>
      </p:sp>
      <p:sp>
        <p:nvSpPr>
          <p:cNvPr id="2040" name="Rectangle 3"/>
          <p:cNvSpPr>
            <a:spLocks noGrp="1" noChangeArrowheads="1"/>
          </p:cNvSpPr>
          <p:nvPr>
            <p:ph idx="1"/>
          </p:nvPr>
        </p:nvSpPr>
        <p:spPr>
          <a:xfrm>
            <a:off x="1089743" y="1279484"/>
            <a:ext cx="8693265" cy="5190105"/>
          </a:xfrm>
        </p:spPr>
        <p:txBody>
          <a:bodyPr lIns="103856" tIns="51928" rIns="103856" bIns="51928">
            <a:noAutofit/>
          </a:bodyPr>
          <a:lstStyle/>
          <a:p>
            <a:pPr marL="0" indent="0">
              <a:lnSpc>
                <a:spcPct val="100000"/>
              </a:lnSpc>
              <a:buNone/>
            </a:pPr>
            <a:r>
              <a:rPr lang="ja-JP" altLang="en-US" sz="5000" dirty="0"/>
              <a:t>タバコは </a:t>
            </a:r>
            <a:r>
              <a:rPr lang="ja-JP" altLang="en-US" sz="6100" dirty="0">
                <a:effectLst>
                  <a:glow rad="101600">
                    <a:schemeClr val="tx1">
                      <a:lumMod val="50000"/>
                      <a:lumOff val="50000"/>
                      <a:alpha val="40000"/>
                    </a:schemeClr>
                  </a:glow>
                </a:effectLst>
              </a:rPr>
              <a:t>がん</a:t>
            </a:r>
            <a:r>
              <a:rPr lang="ja-JP" altLang="en-US" sz="5500" dirty="0">
                <a:effectLst>
                  <a:glow rad="101600">
                    <a:schemeClr val="bg1">
                      <a:lumMod val="75000"/>
                      <a:alpha val="60000"/>
                    </a:schemeClr>
                  </a:glow>
                </a:effectLst>
              </a:rPr>
              <a:t> </a:t>
            </a:r>
            <a:r>
              <a:rPr lang="ja-JP" altLang="en-US" sz="5000" dirty="0"/>
              <a:t>の原因の何％を占めるでしょうか？</a:t>
            </a:r>
          </a:p>
          <a:p>
            <a:pPr marL="3151768" lvl="1" indent="-1220679">
              <a:lnSpc>
                <a:spcPct val="100000"/>
              </a:lnSpc>
              <a:spcBef>
                <a:spcPts val="2725"/>
              </a:spcBef>
              <a:spcAft>
                <a:spcPts val="0"/>
              </a:spcAft>
              <a:buSzTx/>
              <a:buFont typeface="Wingdings" pitchFamily="2" charset="2"/>
              <a:buAutoNum type="alphaUcParenR"/>
            </a:pPr>
            <a:r>
              <a:rPr lang="en-US" altLang="ja-JP" sz="6100" dirty="0"/>
              <a:t>30</a:t>
            </a:r>
            <a:r>
              <a:rPr lang="ja-JP" altLang="en-US" sz="6100" dirty="0"/>
              <a:t>％</a:t>
            </a:r>
          </a:p>
          <a:p>
            <a:pPr marL="3151768" lvl="1" indent="-1220679">
              <a:lnSpc>
                <a:spcPct val="150000"/>
              </a:lnSpc>
              <a:spcBef>
                <a:spcPts val="0"/>
              </a:spcBef>
              <a:spcAft>
                <a:spcPts val="0"/>
              </a:spcAft>
              <a:buSzTx/>
              <a:buFont typeface="Wingdings" pitchFamily="2" charset="2"/>
              <a:buAutoNum type="alphaUcParenR"/>
            </a:pPr>
            <a:r>
              <a:rPr lang="en-US" altLang="ja-JP" sz="6100" dirty="0"/>
              <a:t>50</a:t>
            </a:r>
            <a:r>
              <a:rPr lang="ja-JP" altLang="en-US" sz="6100" dirty="0"/>
              <a:t>％</a:t>
            </a:r>
          </a:p>
          <a:p>
            <a:pPr marL="3151768" lvl="1" indent="-1220679">
              <a:lnSpc>
                <a:spcPct val="150000"/>
              </a:lnSpc>
              <a:spcBef>
                <a:spcPts val="0"/>
              </a:spcBef>
              <a:spcAft>
                <a:spcPts val="0"/>
              </a:spcAft>
              <a:buSzTx/>
              <a:buFont typeface="Wingdings" pitchFamily="2" charset="2"/>
              <a:buAutoNum type="alphaUcParenR"/>
            </a:pPr>
            <a:r>
              <a:rPr lang="en-US" altLang="ja-JP" sz="6100" dirty="0"/>
              <a:t>70</a:t>
            </a:r>
            <a:r>
              <a:rPr lang="ja-JP" altLang="en-US" sz="6100" dirty="0"/>
              <a:t>％</a:t>
            </a:r>
          </a:p>
        </p:txBody>
      </p:sp>
      <p:pic>
        <p:nvPicPr>
          <p:cNvPr id="2041" name="Picture 11"/>
          <p:cNvPicPr>
            <a:picLocks noChangeAspect="1" noChangeArrowheads="1"/>
          </p:cNvPicPr>
          <p:nvPr/>
        </p:nvPicPr>
        <p:blipFill>
          <a:blip r:embed="rId1"/>
          <a:stretch>
            <a:fillRect/>
          </a:stretch>
        </p:blipFill>
        <p:spPr>
          <a:xfrm rot="16200000">
            <a:off x="7400912" y="4263298"/>
            <a:ext cx="2225020" cy="2539173"/>
          </a:xfrm>
          <a:prstGeom prst="rect">
            <a:avLst/>
          </a:prstGeom>
          <a:noFill/>
          <a:ln w="9525">
            <a:noFill/>
            <a:miter lim="800000"/>
            <a:headEnd/>
            <a:tailEnd/>
          </a:ln>
          <a:effectLst/>
        </p:spPr>
      </p:pic>
    </p:spTree>
    <p:extLst>
      <p:ext uri="{BB962C8B-B14F-4D97-AF65-F5344CB8AC3E}">
        <p14:creationId xmlns:p14="http://schemas.microsoft.com/office/powerpoint/2010/main" val="41183104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46"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2047" name="コンテンツ プレースホルダ 2"/>
          <p:cNvSpPr>
            <a:spLocks noGrp="1"/>
          </p:cNvSpPr>
          <p:nvPr>
            <p:ph idx="1"/>
          </p:nvPr>
        </p:nvSpPr>
        <p:spPr/>
        <p:txBody>
          <a:bodyPr anchor="b" anchorCtr="0">
            <a:noAutofit/>
          </a:body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A</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
        <p:nvSpPr>
          <p:cNvPr id="2048" name="正方形/長方形 3"/>
          <p:cNvSpPr/>
          <p:nvPr/>
        </p:nvSpPr>
        <p:spPr>
          <a:xfrm>
            <a:off x="3449593" y="5488255"/>
            <a:ext cx="3846082" cy="1454960"/>
          </a:xfrm>
          <a:prstGeom prst="rect">
            <a:avLst/>
          </a:prstGeom>
        </p:spPr>
        <p:txBody>
          <a:bodyPr wrap="square" lIns="103856" tIns="51928" rIns="103856" bIns="51928" anchor="ctr" anchorCtr="0">
            <a:spAutoFit/>
          </a:bodyPr>
          <a:lstStyle/>
          <a:p>
            <a:pPr marL="0" lvl="1" algn="ctr">
              <a:lnSpc>
                <a:spcPct val="150000"/>
              </a:lnSpc>
              <a:spcBef>
                <a:spcPts val="0"/>
              </a:spcBef>
              <a:spcAft>
                <a:spcPts val="0"/>
              </a:spcAft>
              <a:buSzTx/>
              <a:tabLst>
                <a:tab pos="4838700" algn="r"/>
              </a:tabLst>
            </a:pPr>
            <a:r>
              <a:rPr lang="en-US" altLang="ja-JP" sz="6800" dirty="0">
                <a:latin typeface="ヒラギノUD丸ゴ Std W6" panose="020F0600000000000000" pitchFamily="34" charset="-128"/>
                <a:ea typeface="ヒラギノUD丸ゴ Std W6" panose="020F0600000000000000" pitchFamily="34" charset="-128"/>
              </a:rPr>
              <a:t>30</a:t>
            </a:r>
            <a:r>
              <a:rPr lang="ja-JP" altLang="en-US" sz="6800" dirty="0">
                <a:latin typeface="ヒラギノUD丸ゴ Std W6" panose="020F0600000000000000" pitchFamily="34" charset="-128"/>
                <a:ea typeface="ヒラギノUD丸ゴ Std W6" panose="020F0600000000000000" pitchFamily="34" charset="-128"/>
              </a:rPr>
              <a:t>％</a:t>
            </a:r>
          </a:p>
        </p:txBody>
      </p:sp>
    </p:spTree>
    <p:extLst>
      <p:ext uri="{BB962C8B-B14F-4D97-AF65-F5344CB8AC3E}">
        <p14:creationId xmlns:p14="http://schemas.microsoft.com/office/powerpoint/2010/main" val="3338142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53" name="Rectangle 2"/>
          <p:cNvSpPr>
            <a:spLocks noGrp="1" noChangeArrowheads="1"/>
          </p:cNvSpPr>
          <p:nvPr>
            <p:ph type="title" idx="0"/>
          </p:nvPr>
        </p:nvSpPr>
        <p:spPr/>
        <p:txBody>
          <a:bodyPr/>
          <a:lstStyle/>
          <a:p>
            <a:r>
              <a:rPr lang="ja-JP" altLang="en-US" sz="5000" dirty="0"/>
              <a:t>がんの原因</a:t>
            </a:r>
          </a:p>
        </p:txBody>
      </p:sp>
      <p:sp>
        <p:nvSpPr>
          <p:cNvPr id="2054" name="Text Box 4"/>
          <p:cNvSpPr txBox="1">
            <a:spLocks noChangeArrowheads="1"/>
          </p:cNvSpPr>
          <p:nvPr/>
        </p:nvSpPr>
        <p:spPr>
          <a:xfrm>
            <a:off x="7270223" y="2230909"/>
            <a:ext cx="1165705" cy="638722"/>
          </a:xfrm>
          <a:prstGeom prst="rect">
            <a:avLst/>
          </a:prstGeom>
          <a:noFill/>
          <a:ln w="9525">
            <a:noFill/>
            <a:miter lim="800000"/>
            <a:headEnd/>
            <a:tailEnd/>
          </a:ln>
          <a:effectLst/>
        </p:spPr>
        <p:txBody>
          <a:bodyPr wrap="none" lIns="103856" tIns="51928" rIns="103856" bIns="51928">
            <a:spAutoFit/>
          </a:bodyPr>
          <a:lstStyle/>
          <a:p>
            <a:r>
              <a:rPr kumimoji="1" lang="ja-JP" altLang="en-US" sz="3600">
                <a:solidFill>
                  <a:srgbClr val="CC0000"/>
                </a:solidFill>
                <a:latin typeface="ヒラギノUD丸ゴ Std W6" panose="020F0600000000000000" pitchFamily="34" charset="-128"/>
                <a:ea typeface="ヒラギノUD丸ゴ Std W6" panose="020F0600000000000000" pitchFamily="34" charset="-128"/>
              </a:rPr>
              <a:t>食事</a:t>
            </a:r>
          </a:p>
        </p:txBody>
      </p:sp>
      <p:sp>
        <p:nvSpPr>
          <p:cNvPr id="2055" name="Text Box 5"/>
          <p:cNvSpPr txBox="1">
            <a:spLocks noChangeArrowheads="1"/>
          </p:cNvSpPr>
          <p:nvPr/>
        </p:nvSpPr>
        <p:spPr>
          <a:xfrm>
            <a:off x="3846683" y="5984693"/>
            <a:ext cx="1655421" cy="644606"/>
          </a:xfrm>
          <a:prstGeom prst="rect">
            <a:avLst/>
          </a:prstGeom>
          <a:noFill/>
          <a:ln w="9525">
            <a:noFill/>
            <a:miter lim="800000"/>
            <a:headEnd/>
            <a:tailEnd/>
          </a:ln>
          <a:effectLst/>
        </p:spPr>
        <p:txBody>
          <a:bodyPr wrap="none" lIns="103856" tIns="51928" rIns="103856" bIns="51928">
            <a:spAutoFit/>
          </a:bodyPr>
          <a:lstStyle/>
          <a:p>
            <a:r>
              <a:rPr kumimoji="1" lang="ja-JP" altLang="en-US" sz="3600" dirty="0">
                <a:solidFill>
                  <a:srgbClr val="CC0000"/>
                </a:solidFill>
                <a:latin typeface="ヒラギノUD丸ゴ Std W6" panose="020F0600000000000000" pitchFamily="34" charset="-128"/>
                <a:ea typeface="ヒラギノUD丸ゴ Std W6" panose="020F0600000000000000" pitchFamily="34" charset="-128"/>
              </a:rPr>
              <a:t>タバコ</a:t>
            </a:r>
          </a:p>
        </p:txBody>
      </p:sp>
      <p:sp>
        <p:nvSpPr>
          <p:cNvPr id="2056" name="Text Box 6"/>
          <p:cNvSpPr txBox="1">
            <a:spLocks noChangeArrowheads="1"/>
          </p:cNvSpPr>
          <p:nvPr/>
        </p:nvSpPr>
        <p:spPr>
          <a:xfrm>
            <a:off x="2139638" y="4595057"/>
            <a:ext cx="1175588" cy="644606"/>
          </a:xfrm>
          <a:prstGeom prst="rect">
            <a:avLst/>
          </a:prstGeom>
          <a:noFill/>
          <a:ln w="9525">
            <a:noFill/>
            <a:miter lim="800000"/>
            <a:headEnd/>
            <a:tailEnd/>
          </a:ln>
          <a:effectLst/>
        </p:spPr>
        <p:txBody>
          <a:bodyPr wrap="none" lIns="103856" tIns="51928" rIns="103856" bIns="51928">
            <a:spAutoFit/>
          </a:bodyPr>
          <a:lstStyle/>
          <a:p>
            <a:r>
              <a:rPr kumimoji="1" lang="ja-JP" altLang="en-US" sz="3600" dirty="0">
                <a:latin typeface="ヒラギノUD丸ゴ Std W6" panose="020F0600000000000000" pitchFamily="34" charset="-128"/>
                <a:ea typeface="ヒラギノUD丸ゴ Std W6" panose="020F0600000000000000" pitchFamily="34" charset="-128"/>
              </a:rPr>
              <a:t>感染</a:t>
            </a:r>
          </a:p>
        </p:txBody>
      </p:sp>
      <p:sp>
        <p:nvSpPr>
          <p:cNvPr id="2057" name="Text Box 7"/>
          <p:cNvSpPr txBox="1">
            <a:spLocks noChangeArrowheads="1"/>
          </p:cNvSpPr>
          <p:nvPr/>
        </p:nvSpPr>
        <p:spPr>
          <a:xfrm>
            <a:off x="3654311" y="1319197"/>
            <a:ext cx="1655421" cy="644606"/>
          </a:xfrm>
          <a:prstGeom prst="rect">
            <a:avLst/>
          </a:prstGeom>
          <a:noFill/>
          <a:ln w="9525">
            <a:noFill/>
            <a:miter lim="800000"/>
            <a:headEnd/>
            <a:tailEnd/>
          </a:ln>
          <a:effectLst/>
        </p:spPr>
        <p:txBody>
          <a:bodyPr wrap="none" lIns="103856" tIns="51928" rIns="103856" bIns="51928">
            <a:spAutoFit/>
          </a:bodyPr>
          <a:lstStyle/>
          <a:p>
            <a:r>
              <a:rPr kumimoji="1" lang="ja-JP" altLang="en-US" sz="3600" dirty="0">
                <a:latin typeface="ヒラギノUD丸ゴ Std W6" panose="020F0600000000000000" pitchFamily="34" charset="-128"/>
                <a:ea typeface="ヒラギノUD丸ゴ Std W6" panose="020F0600000000000000" pitchFamily="34" charset="-128"/>
              </a:rPr>
              <a:t>その他</a:t>
            </a:r>
          </a:p>
        </p:txBody>
      </p:sp>
      <p:sp>
        <p:nvSpPr>
          <p:cNvPr id="2058" name="Text Box 8"/>
          <p:cNvSpPr txBox="1">
            <a:spLocks noChangeArrowheads="1"/>
          </p:cNvSpPr>
          <p:nvPr/>
        </p:nvSpPr>
        <p:spPr>
          <a:xfrm>
            <a:off x="2967347" y="1837749"/>
            <a:ext cx="695757" cy="644606"/>
          </a:xfrm>
          <a:prstGeom prst="rect">
            <a:avLst/>
          </a:prstGeom>
          <a:noFill/>
          <a:ln w="9525">
            <a:noFill/>
            <a:miter lim="800000"/>
            <a:headEnd/>
            <a:tailEnd/>
          </a:ln>
          <a:effectLst/>
        </p:spPr>
        <p:txBody>
          <a:bodyPr wrap="none" lIns="103856" tIns="51928" rIns="103856" bIns="51928">
            <a:spAutoFit/>
          </a:bodyPr>
          <a:lstStyle/>
          <a:p>
            <a:r>
              <a:rPr kumimoji="1" lang="ja-JP" altLang="en-US" sz="3600" dirty="0">
                <a:solidFill>
                  <a:srgbClr val="CC0000"/>
                </a:solidFill>
                <a:latin typeface="ヒラギノUD丸ゴ Std W6" panose="020F0600000000000000" pitchFamily="34" charset="-128"/>
                <a:ea typeface="ヒラギノUD丸ゴ Std W6" panose="020F0600000000000000" pitchFamily="34" charset="-128"/>
              </a:rPr>
              <a:t>酒</a:t>
            </a:r>
          </a:p>
        </p:txBody>
      </p:sp>
      <p:sp>
        <p:nvSpPr>
          <p:cNvPr id="2059" name="Text Box 9"/>
          <p:cNvSpPr txBox="1">
            <a:spLocks noChangeArrowheads="1"/>
          </p:cNvSpPr>
          <p:nvPr/>
        </p:nvSpPr>
        <p:spPr>
          <a:xfrm>
            <a:off x="1529801" y="3361835"/>
            <a:ext cx="1895338" cy="576753"/>
          </a:xfrm>
          <a:prstGeom prst="rect">
            <a:avLst/>
          </a:prstGeom>
          <a:noFill/>
          <a:ln w="9525">
            <a:noFill/>
            <a:miter lim="800000"/>
            <a:headEnd/>
            <a:tailEnd/>
          </a:ln>
          <a:effectLst/>
        </p:spPr>
        <p:txBody>
          <a:bodyPr wrap="none" lIns="103856" tIns="51928" rIns="103856" bIns="51928">
            <a:spAutoFit/>
          </a:bodyPr>
          <a:lstStyle/>
          <a:p>
            <a:pPr algn="ctr"/>
            <a:r>
              <a:rPr kumimoji="1" lang="ja-JP" altLang="en-US" sz="3200">
                <a:latin typeface="ヒラギノUD丸ゴ Std W6" panose="020F0600000000000000" pitchFamily="34" charset="-128"/>
                <a:ea typeface="ヒラギノUD丸ゴ Std W6" panose="020F0600000000000000" pitchFamily="34" charset="-128"/>
              </a:rPr>
              <a:t>出産など</a:t>
            </a:r>
          </a:p>
        </p:txBody>
      </p:sp>
      <p:sp>
        <p:nvSpPr>
          <p:cNvPr id="2060" name="Text Box 10"/>
          <p:cNvSpPr txBox="1">
            <a:spLocks noChangeArrowheads="1"/>
          </p:cNvSpPr>
          <p:nvPr/>
        </p:nvSpPr>
        <p:spPr>
          <a:xfrm>
            <a:off x="2038184" y="2509721"/>
            <a:ext cx="1175588" cy="644606"/>
          </a:xfrm>
          <a:prstGeom prst="rect">
            <a:avLst/>
          </a:prstGeom>
          <a:noFill/>
          <a:ln w="9525">
            <a:noFill/>
            <a:miter lim="800000"/>
            <a:headEnd/>
            <a:tailEnd/>
          </a:ln>
          <a:effectLst/>
        </p:spPr>
        <p:txBody>
          <a:bodyPr wrap="none" lIns="103856" tIns="51928" rIns="103856" bIns="51928">
            <a:spAutoFit/>
          </a:bodyPr>
          <a:lstStyle/>
          <a:p>
            <a:r>
              <a:rPr kumimoji="1" lang="ja-JP" altLang="en-US" sz="3600" dirty="0">
                <a:latin typeface="ヒラギノUD丸ゴ Std W6" panose="020F0600000000000000" pitchFamily="34" charset="-128"/>
                <a:ea typeface="ヒラギノUD丸ゴ Std W6" panose="020F0600000000000000" pitchFamily="34" charset="-128"/>
              </a:rPr>
              <a:t>職業</a:t>
            </a:r>
          </a:p>
        </p:txBody>
      </p:sp>
      <p:graphicFrame>
        <p:nvGraphicFramePr>
          <p:cNvPr id="2061" name="Object 2"/>
          <p:cNvGraphicFramePr>
            <a:graphicFrameLocks noChangeAspect="1"/>
          </p:cNvGraphicFramePr>
          <p:nvPr/>
        </p:nvGraphicFramePr>
        <p:xfrm>
          <a:off x="1893835" y="1391459"/>
          <a:ext cx="7862937" cy="4915538"/>
        </p:xfrm>
        <a:graphic>
          <a:graphicData uri="http://schemas.openxmlformats.org/drawingml/2006/chart">
            <c:chart xmlns:c="http://schemas.openxmlformats.org/drawingml/2006/chart" xmlns:r="http://schemas.openxmlformats.org/officeDocument/2006/relationships" r:id="rId1"/>
          </a:graphicData>
        </a:graphic>
      </p:graphicFrame>
      <p:sp>
        <p:nvSpPr>
          <p:cNvPr id="2062" name="テキスト ボックス 13"/>
          <p:cNvSpPr txBox="1"/>
          <p:nvPr/>
        </p:nvSpPr>
        <p:spPr>
          <a:xfrm>
            <a:off x="5309732" y="7145865"/>
            <a:ext cx="5364175" cy="407120"/>
          </a:xfrm>
          <a:prstGeom prst="rect">
            <a:avLst/>
          </a:prstGeom>
          <a:noFill/>
        </p:spPr>
        <p:txBody>
          <a:bodyPr wrap="square" lIns="103856" tIns="51928" rIns="103856" bIns="51928" rtlCol="0">
            <a:spAutoFit/>
          </a:bodyPr>
          <a:lstStyle/>
          <a:p>
            <a:pPr algn="r"/>
            <a:r>
              <a:rPr lang="en-US" altLang="ja-JP" sz="2000" dirty="0">
                <a:solidFill>
                  <a:schemeClr val="bg1"/>
                </a:solidFill>
                <a:latin typeface="ヒラギノUD丸ゴ Std W6" panose="020F0600000000000000" pitchFamily="34" charset="-128"/>
                <a:ea typeface="ヒラギノUD丸ゴ Std W6" panose="020F0600000000000000" pitchFamily="34" charset="-128"/>
                <a:cs typeface="Tahoma" pitchFamily="34" charset="0"/>
              </a:rPr>
              <a:t>J </a:t>
            </a:r>
            <a:r>
              <a:rPr lang="en-US" altLang="ja-JP" sz="2000" dirty="0" err="1">
                <a:solidFill>
                  <a:schemeClr val="bg1"/>
                </a:solidFill>
                <a:latin typeface="ヒラギノUD丸ゴ Std W6" panose="020F0600000000000000" pitchFamily="34" charset="-128"/>
                <a:ea typeface="ヒラギノUD丸ゴ Std W6" panose="020F0600000000000000" pitchFamily="34" charset="-128"/>
                <a:cs typeface="Tahoma" pitchFamily="34" charset="0"/>
              </a:rPr>
              <a:t>Natl</a:t>
            </a:r>
            <a:r>
              <a:rPr lang="en-US" altLang="ja-JP" sz="2000" dirty="0">
                <a:solidFill>
                  <a:schemeClr val="bg1"/>
                </a:solidFill>
                <a:latin typeface="ヒラギノUD丸ゴ Std W6" panose="020F0600000000000000" pitchFamily="34" charset="-128"/>
                <a:ea typeface="ヒラギノUD丸ゴ Std W6" panose="020F0600000000000000" pitchFamily="34" charset="-128"/>
                <a:cs typeface="Tahoma" pitchFamily="34" charset="0"/>
              </a:rPr>
              <a:t> Cancer Inst. 66:1191-1308, 1981</a:t>
            </a:r>
            <a:endParaRPr kumimoji="1" lang="ja-JP" altLang="en-US" sz="2000" dirty="0">
              <a:solidFill>
                <a:schemeClr val="bg1"/>
              </a:solidFill>
              <a:latin typeface="ヒラギノUD丸ゴ Std W6" panose="020F0600000000000000" pitchFamily="34" charset="-128"/>
              <a:ea typeface="ヒラギノUD丸ゴ Std W6" panose="020F0600000000000000" pitchFamily="34" charset="-128"/>
              <a:cs typeface="Tahoma" pitchFamily="34" charset="0"/>
            </a:endParaRPr>
          </a:p>
        </p:txBody>
      </p:sp>
    </p:spTree>
    <p:extLst>
      <p:ext uri="{BB962C8B-B14F-4D97-AF65-F5344CB8AC3E}">
        <p14:creationId xmlns:p14="http://schemas.microsoft.com/office/powerpoint/2010/main" val="3803758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73" name="Rectangle 2"/>
          <p:cNvSpPr>
            <a:spLocks noGrp="1" noChangeArrowheads="1"/>
          </p:cNvSpPr>
          <p:nvPr>
            <p:ph type="title" idx="0"/>
          </p:nvPr>
        </p:nvSpPr>
        <p:spPr>
          <a:xfrm>
            <a:off x="962263" y="393465"/>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5</a:t>
            </a:r>
            <a:r>
              <a:rPr lang="ja-JP" altLang="en-US" sz="6100" dirty="0">
                <a:solidFill>
                  <a:schemeClr val="accent2"/>
                </a:solidFill>
              </a:rPr>
              <a:t> </a:t>
            </a:r>
            <a:endParaRPr lang="en-US" altLang="ja-JP" sz="6100" dirty="0">
              <a:solidFill>
                <a:schemeClr val="accent2"/>
              </a:solidFill>
            </a:endParaRPr>
          </a:p>
        </p:txBody>
      </p:sp>
      <p:sp>
        <p:nvSpPr>
          <p:cNvPr id="2074" name="Rectangle 3"/>
          <p:cNvSpPr>
            <a:spLocks noGrp="1" noChangeArrowheads="1"/>
          </p:cNvSpPr>
          <p:nvPr>
            <p:ph type="body" idx="4294967295"/>
          </p:nvPr>
        </p:nvSpPr>
        <p:spPr>
          <a:xfrm>
            <a:off x="962263" y="1333162"/>
            <a:ext cx="9130733" cy="5556011"/>
          </a:xfrm>
        </p:spPr>
        <p:txBody>
          <a:bodyPr vert="horz" lIns="0" tIns="51928" rIns="0" bIns="51928" rtlCol="0">
            <a:noAutofit/>
          </a:bodyPr>
          <a:lstStyle/>
          <a:p>
            <a:pPr marL="0" indent="0">
              <a:lnSpc>
                <a:spcPct val="100000"/>
              </a:lnSpc>
              <a:spcAft>
                <a:spcPts val="0"/>
              </a:spcAft>
              <a:buNone/>
              <a:tabLst>
                <a:tab pos="4932363" algn="r"/>
              </a:tabLst>
            </a:pPr>
            <a:r>
              <a:rPr lang="ja-JP" altLang="en-US" sz="4500" dirty="0"/>
              <a:t>日本における受動喫煙による推定年間死亡者数は交通事故死亡者と比較して</a:t>
            </a:r>
            <a:endParaRPr lang="en-US" altLang="ja-JP" sz="4500" dirty="0"/>
          </a:p>
          <a:p>
            <a:pPr marL="2241217" lvl="1" indent="-1121510">
              <a:lnSpc>
                <a:spcPct val="150000"/>
              </a:lnSpc>
              <a:spcBef>
                <a:spcPts val="0"/>
              </a:spcBef>
              <a:spcAft>
                <a:spcPts val="0"/>
              </a:spcAft>
              <a:buFont typeface="Wingdings" pitchFamily="2" charset="2"/>
              <a:buAutoNum type="alphaUcParenR"/>
              <a:tabLst>
                <a:tab pos="4838700" algn="r"/>
              </a:tabLst>
            </a:pPr>
            <a:r>
              <a:rPr lang="ja-JP" altLang="en-US" sz="5500" dirty="0"/>
              <a:t>交通事故死が多い</a:t>
            </a:r>
          </a:p>
          <a:p>
            <a:pPr marL="2241217" lvl="1" indent="-1121510">
              <a:lnSpc>
                <a:spcPct val="150000"/>
              </a:lnSpc>
              <a:spcBef>
                <a:spcPts val="0"/>
              </a:spcBef>
              <a:spcAft>
                <a:spcPts val="0"/>
              </a:spcAft>
              <a:buFont typeface="Wingdings" pitchFamily="2" charset="2"/>
              <a:buAutoNum type="alphaUcParenR"/>
              <a:tabLst>
                <a:tab pos="4838700" algn="r"/>
              </a:tabLst>
            </a:pPr>
            <a:r>
              <a:rPr lang="ja-JP" altLang="en-US" sz="5500" dirty="0"/>
              <a:t>ほぼ同じ</a:t>
            </a:r>
            <a:endParaRPr lang="en-US" altLang="ja-JP" sz="5500" dirty="0"/>
          </a:p>
          <a:p>
            <a:pPr marL="2241217" lvl="1" indent="-1121510">
              <a:lnSpc>
                <a:spcPct val="150000"/>
              </a:lnSpc>
              <a:spcBef>
                <a:spcPts val="0"/>
              </a:spcBef>
              <a:spcAft>
                <a:spcPts val="0"/>
              </a:spcAft>
              <a:buFont typeface="Wingdings" pitchFamily="2" charset="2"/>
              <a:buAutoNum type="alphaUcParenR"/>
              <a:tabLst>
                <a:tab pos="4838700" algn="r"/>
              </a:tabLst>
            </a:pPr>
            <a:r>
              <a:rPr lang="ja-JP" altLang="en-US" sz="5500" dirty="0"/>
              <a:t>受動喫煙死が多い</a:t>
            </a:r>
            <a:r>
              <a:rPr lang="en-US" altLang="ja-JP" sz="5500" dirty="0"/>
              <a:t> </a:t>
            </a:r>
            <a:endParaRPr lang="ja-JP" altLang="en-US" sz="5500" dirty="0"/>
          </a:p>
        </p:txBody>
      </p:sp>
    </p:spTree>
    <p:extLst>
      <p:ext uri="{BB962C8B-B14F-4D97-AF65-F5344CB8AC3E}">
        <p14:creationId xmlns:p14="http://schemas.microsoft.com/office/powerpoint/2010/main" val="2068424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79"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2080" name="コンテンツ プレースホルダ 2"/>
          <p:cNvSpPr>
            <a:spLocks noGrp="1"/>
          </p:cNvSpPr>
          <p:nvPr>
            <p:ph idx="1"/>
          </p:nvPr>
        </p:nvSpPr>
        <p:spPr/>
        <p:txBody>
          <a:bodyPr anchor="b" anchorCtr="0">
            <a:noAutofit/>
          </a:bodyPr>
          <a:lstStyle/>
          <a:p>
            <a:pPr marL="0" indent="0" algn="ctr">
              <a:buNone/>
            </a:pPr>
            <a:r>
              <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Ｃ</a:t>
            </a:r>
          </a:p>
        </p:txBody>
      </p:sp>
      <p:sp>
        <p:nvSpPr>
          <p:cNvPr id="2081" name="テキスト ボックス 3"/>
          <p:cNvSpPr txBox="1"/>
          <p:nvPr/>
        </p:nvSpPr>
        <p:spPr>
          <a:xfrm>
            <a:off x="1918967" y="5465696"/>
            <a:ext cx="6907334" cy="1475810"/>
          </a:xfrm>
          <a:prstGeom prst="rect">
            <a:avLst/>
          </a:prstGeom>
        </p:spPr>
        <p:txBody>
          <a:bodyPr wrap="square" lIns="103856" tIns="51928" rIns="103856" bIns="51928" anchor="ctr" anchorCtr="0">
            <a:spAutoFit/>
          </a:bodyPr>
          <a:lstStyle>
            <a:defPPr>
              <a:defRPr lang="en-US"/>
            </a:defPPr>
            <a:lvl2pPr marL="0" lvl="1" algn="ctr">
              <a:lnSpc>
                <a:spcPct val="150000"/>
              </a:lnSpc>
              <a:spcBef>
                <a:spcPts val="0"/>
              </a:spcBef>
              <a:spcAft>
                <a:spcPts val="0"/>
              </a:spcAft>
              <a:buSzTx/>
              <a:tabLst>
                <a:tab pos="4838700" algn="r"/>
              </a:tabLst>
              <a:defRPr sz="6100">
                <a:latin typeface="ヒラギノUD丸ゴ Std W6" panose="020F0600000000000000" pitchFamily="34" charset="-128"/>
                <a:ea typeface="ヒラギノUD丸ゴ Std W6" panose="020F0600000000000000" pitchFamily="34" charset="-128"/>
              </a:defRPr>
            </a:lvl2pPr>
          </a:lstStyle>
          <a:p>
            <a:pPr lvl="1"/>
            <a:r>
              <a:rPr lang="ja-JP" altLang="en-US" dirty="0"/>
              <a:t>受動喫煙死が多い</a:t>
            </a:r>
            <a:r>
              <a:rPr lang="en-US" altLang="ja-JP" dirty="0"/>
              <a:t> </a:t>
            </a:r>
            <a:endParaRPr lang="ja-JP" altLang="en-US" dirty="0"/>
          </a:p>
        </p:txBody>
      </p:sp>
    </p:spTree>
    <p:extLst>
      <p:ext uri="{BB962C8B-B14F-4D97-AF65-F5344CB8AC3E}">
        <p14:creationId xmlns:p14="http://schemas.microsoft.com/office/powerpoint/2010/main" val="19325497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86" name="タイトル 1"/>
          <p:cNvSpPr>
            <a:spLocks noGrp="1"/>
          </p:cNvSpPr>
          <p:nvPr>
            <p:ph type="title" idx="0"/>
          </p:nvPr>
        </p:nvSpPr>
        <p:spPr/>
        <p:txBody>
          <a:bodyPr vert="horz" lIns="91440" tIns="45720" rIns="91440" bIns="45720" rtlCol="0" anchor="b">
            <a:normAutofit/>
          </a:bodyPr>
          <a:lstStyle/>
          <a:p>
            <a:r>
              <a:rPr lang="ja-JP" altLang="en-US" sz="5500" dirty="0">
                <a:solidFill>
                  <a:schemeClr val="accent2"/>
                </a:solidFill>
              </a:rPr>
              <a:t>受動喫煙死亡の内訳</a:t>
            </a:r>
          </a:p>
        </p:txBody>
      </p:sp>
      <p:pic>
        <p:nvPicPr>
          <p:cNvPr id="2087" name="図 2"/>
          <p:cNvPicPr>
            <a:picLocks noChangeAspect="1"/>
          </p:cNvPicPr>
          <p:nvPr/>
        </p:nvPicPr>
        <p:blipFill>
          <a:blip r:embed="rId1"/>
          <a:srcRect l="64668" t="6026" r="3580" b="47348"/>
          <a:stretch>
            <a:fillRect/>
          </a:stretch>
        </p:blipFill>
        <p:spPr>
          <a:xfrm>
            <a:off x="7491410" y="1386198"/>
            <a:ext cx="2803494" cy="3769672"/>
          </a:xfrm>
          <a:prstGeom prst="rect">
            <a:avLst/>
          </a:prstGeom>
          <a:ln w="38100">
            <a:solidFill>
              <a:schemeClr val="accent2"/>
            </a:solidFill>
          </a:ln>
          <a:effectLst>
            <a:outerShdw blurRad="292100" dist="139700" dir="2700000" algn="tl" rotWithShape="0">
              <a:srgbClr val="333333">
                <a:alpha val="65000"/>
              </a:srgbClr>
            </a:outerShdw>
          </a:effectLst>
        </p:spPr>
      </p:pic>
      <p:sp>
        <p:nvSpPr>
          <p:cNvPr id="2088" name="テキスト ボックス 3"/>
          <p:cNvSpPr txBox="1"/>
          <p:nvPr/>
        </p:nvSpPr>
        <p:spPr>
          <a:xfrm>
            <a:off x="962263" y="1172298"/>
            <a:ext cx="5556772" cy="5313291"/>
          </a:xfrm>
          <a:prstGeom prst="rect">
            <a:avLst/>
          </a:prstGeom>
          <a:noFill/>
        </p:spPr>
        <p:txBody>
          <a:bodyPr wrap="square" lIns="103856" tIns="51928" rIns="103856" bIns="51928" rtlCol="0">
            <a:spAutoFit/>
          </a:bodyPr>
          <a:lstStyle/>
          <a:p>
            <a:pPr marL="403887" indent="-403887">
              <a:lnSpc>
                <a:spcPct val="114000"/>
              </a:lnSpc>
              <a:spcAft>
                <a:spcPts val="681"/>
              </a:spcAft>
              <a:buClr>
                <a:schemeClr val="accent1"/>
              </a:buClr>
              <a:buSzPct val="80000"/>
              <a:buFont typeface="Wingdings" panose="05000000000000000000" pitchFamily="2" charset="2"/>
              <a:buChar char="l"/>
              <a:tabLst>
                <a:tab pos="4394200" algn="r"/>
              </a:tabLst>
            </a:pPr>
            <a:r>
              <a:rPr kumimoji="1" lang="ja-JP" altLang="en-US" sz="4100" dirty="0">
                <a:latin typeface="ヒラギノUD丸ゴ Std W6" panose="020F0600000000000000" pitchFamily="34" charset="-128"/>
                <a:ea typeface="ヒラギノUD丸ゴ Std W6" panose="020F0600000000000000" pitchFamily="34" charset="-128"/>
              </a:rPr>
              <a:t>肺がん</a:t>
            </a:r>
            <a:r>
              <a:rPr kumimoji="1" lang="en-US" altLang="ja-JP" sz="4100" dirty="0">
                <a:latin typeface="ヒラギノUD丸ゴ Std W6" panose="020F0600000000000000" pitchFamily="34" charset="-128"/>
                <a:ea typeface="ヒラギノUD丸ゴ Std W6" panose="020F0600000000000000" pitchFamily="34" charset="-128"/>
              </a:rPr>
              <a:t>	2480 </a:t>
            </a:r>
            <a:r>
              <a:rPr kumimoji="1" lang="ja-JP" altLang="en-US" sz="3200" dirty="0">
                <a:latin typeface="ヒラギノUD丸ゴ Std W6" panose="020F0600000000000000" pitchFamily="34" charset="-128"/>
                <a:ea typeface="ヒラギノUD丸ゴ Std W6" panose="020F0600000000000000" pitchFamily="34" charset="-128"/>
              </a:rPr>
              <a:t>人</a:t>
            </a:r>
            <a:endParaRPr kumimoji="1" lang="en-US" altLang="ja-JP" sz="4100" dirty="0">
              <a:latin typeface="ヒラギノUD丸ゴ Std W6" panose="020F0600000000000000" pitchFamily="34" charset="-128"/>
              <a:ea typeface="ヒラギノUD丸ゴ Std W6" panose="020F0600000000000000" pitchFamily="34" charset="-128"/>
            </a:endParaRPr>
          </a:p>
          <a:p>
            <a:pPr marL="403887" indent="-403887">
              <a:lnSpc>
                <a:spcPct val="114000"/>
              </a:lnSpc>
              <a:spcAft>
                <a:spcPts val="681"/>
              </a:spcAft>
              <a:buClr>
                <a:schemeClr val="accent1"/>
              </a:buClr>
              <a:buSzPct val="80000"/>
              <a:buFont typeface="Wingdings" panose="05000000000000000000" pitchFamily="2" charset="2"/>
              <a:buChar char="l"/>
              <a:tabLst>
                <a:tab pos="4394200" algn="r"/>
              </a:tabLst>
            </a:pPr>
            <a:r>
              <a:rPr kumimoji="1" lang="ja-JP" altLang="en-US" sz="4100" dirty="0">
                <a:latin typeface="ヒラギノUD丸ゴ Std W6" panose="020F0600000000000000" pitchFamily="34" charset="-128"/>
                <a:ea typeface="ヒラギノUD丸ゴ Std W6" panose="020F0600000000000000" pitchFamily="34" charset="-128"/>
              </a:rPr>
              <a:t>心筋梗塞</a:t>
            </a:r>
            <a:r>
              <a:rPr kumimoji="1" lang="en-US" altLang="ja-JP" sz="4100" dirty="0">
                <a:latin typeface="ヒラギノUD丸ゴ Std W6" panose="020F0600000000000000" pitchFamily="34" charset="-128"/>
                <a:ea typeface="ヒラギノUD丸ゴ Std W6" panose="020F0600000000000000" pitchFamily="34" charset="-128"/>
              </a:rPr>
              <a:t>	4460 </a:t>
            </a:r>
            <a:r>
              <a:rPr kumimoji="1" lang="ja-JP" altLang="en-US" sz="3200" dirty="0">
                <a:latin typeface="ヒラギノUD丸ゴ Std W6" panose="020F0600000000000000" pitchFamily="34" charset="-128"/>
                <a:ea typeface="ヒラギノUD丸ゴ Std W6" panose="020F0600000000000000" pitchFamily="34" charset="-128"/>
              </a:rPr>
              <a:t>人</a:t>
            </a:r>
            <a:endParaRPr kumimoji="1" lang="en-US" altLang="ja-JP" sz="4100" dirty="0">
              <a:latin typeface="ヒラギノUD丸ゴ Std W6" panose="020F0600000000000000" pitchFamily="34" charset="-128"/>
              <a:ea typeface="ヒラギノUD丸ゴ Std W6" panose="020F0600000000000000" pitchFamily="34" charset="-128"/>
            </a:endParaRPr>
          </a:p>
          <a:p>
            <a:pPr marL="403887" indent="-403887">
              <a:lnSpc>
                <a:spcPct val="114000"/>
              </a:lnSpc>
              <a:spcAft>
                <a:spcPts val="681"/>
              </a:spcAft>
              <a:buClr>
                <a:schemeClr val="accent1"/>
              </a:buClr>
              <a:buSzPct val="80000"/>
              <a:buFont typeface="Wingdings" panose="05000000000000000000" pitchFamily="2" charset="2"/>
              <a:buChar char="l"/>
              <a:tabLst>
                <a:tab pos="4394200" algn="r"/>
              </a:tabLst>
            </a:pPr>
            <a:r>
              <a:rPr kumimoji="1" lang="ja-JP" altLang="en-US" sz="4100" dirty="0">
                <a:latin typeface="ヒラギノUD丸ゴ Std W6" panose="020F0600000000000000" pitchFamily="34" charset="-128"/>
                <a:ea typeface="ヒラギノUD丸ゴ Std W6" panose="020F0600000000000000" pitchFamily="34" charset="-128"/>
              </a:rPr>
              <a:t>脳卒中</a:t>
            </a:r>
            <a:r>
              <a:rPr kumimoji="1" lang="en-US" altLang="ja-JP" sz="4100" dirty="0">
                <a:latin typeface="ヒラギノUD丸ゴ Std W6" panose="020F0600000000000000" pitchFamily="34" charset="-128"/>
                <a:ea typeface="ヒラギノUD丸ゴ Std W6" panose="020F0600000000000000" pitchFamily="34" charset="-128"/>
              </a:rPr>
              <a:t>	8010 </a:t>
            </a:r>
            <a:r>
              <a:rPr kumimoji="1" lang="ja-JP" altLang="en-US" sz="3200" dirty="0">
                <a:latin typeface="ヒラギノUD丸ゴ Std W6" panose="020F0600000000000000" pitchFamily="34" charset="-128"/>
                <a:ea typeface="ヒラギノUD丸ゴ Std W6" panose="020F0600000000000000" pitchFamily="34" charset="-128"/>
              </a:rPr>
              <a:t>人</a:t>
            </a:r>
            <a:endParaRPr kumimoji="1" lang="en-US" altLang="ja-JP" sz="4100" dirty="0">
              <a:latin typeface="ヒラギノUD丸ゴ Std W6" panose="020F0600000000000000" pitchFamily="34" charset="-128"/>
              <a:ea typeface="ヒラギノUD丸ゴ Std W6" panose="020F0600000000000000" pitchFamily="34" charset="-128"/>
            </a:endParaRPr>
          </a:p>
          <a:p>
            <a:pPr marL="403887" indent="-403887">
              <a:lnSpc>
                <a:spcPct val="114000"/>
              </a:lnSpc>
              <a:spcAft>
                <a:spcPts val="681"/>
              </a:spcAft>
              <a:buClr>
                <a:schemeClr val="accent1"/>
              </a:buClr>
              <a:buSzPct val="80000"/>
              <a:buFont typeface="Wingdings" panose="05000000000000000000" pitchFamily="2" charset="2"/>
              <a:buChar char="l"/>
              <a:tabLst>
                <a:tab pos="4394200" algn="r"/>
              </a:tabLst>
            </a:pPr>
            <a:r>
              <a:rPr kumimoji="1" lang="ja-JP" altLang="en-US" sz="4100" dirty="0">
                <a:latin typeface="ヒラギノUD丸ゴ Std W6" panose="020F0600000000000000" pitchFamily="34" charset="-128"/>
                <a:ea typeface="ヒラギノUD丸ゴ Std W6" panose="020F0600000000000000" pitchFamily="34" charset="-128"/>
              </a:rPr>
              <a:t>乳幼児突然死症候群</a:t>
            </a:r>
            <a:r>
              <a:rPr kumimoji="1" lang="en-US" altLang="ja-JP" sz="4100" dirty="0">
                <a:latin typeface="ヒラギノUD丸ゴ Std W6" panose="020F0600000000000000" pitchFamily="34" charset="-128"/>
                <a:ea typeface="ヒラギノUD丸ゴ Std W6" panose="020F0600000000000000" pitchFamily="34" charset="-128"/>
              </a:rPr>
              <a:t>	70 </a:t>
            </a:r>
            <a:r>
              <a:rPr kumimoji="1" lang="ja-JP" altLang="en-US" sz="3200" dirty="0">
                <a:latin typeface="ヒラギノUD丸ゴ Std W6" panose="020F0600000000000000" pitchFamily="34" charset="-128"/>
                <a:ea typeface="ヒラギノUD丸ゴ Std W6" panose="020F0600000000000000" pitchFamily="34" charset="-128"/>
              </a:rPr>
              <a:t>人</a:t>
            </a:r>
            <a:endParaRPr kumimoji="1" lang="en-US" altLang="ja-JP" sz="4100" dirty="0">
              <a:latin typeface="ヒラギノUD丸ゴ Std W6" panose="020F0600000000000000" pitchFamily="34" charset="-128"/>
              <a:ea typeface="ヒラギノUD丸ゴ Std W6" panose="020F0600000000000000" pitchFamily="34" charset="-128"/>
            </a:endParaRPr>
          </a:p>
          <a:p>
            <a:pPr>
              <a:lnSpc>
                <a:spcPct val="114000"/>
              </a:lnSpc>
              <a:tabLst>
                <a:tab pos="4394200" algn="r"/>
              </a:tabLst>
            </a:pPr>
            <a:r>
              <a:rPr kumimoji="1" lang="ja-JP" altLang="en-US" sz="4100" dirty="0">
                <a:latin typeface="ヒラギノUD丸ゴ Std W6" panose="020F0600000000000000" pitchFamily="34" charset="-128"/>
                <a:ea typeface="ヒラギノUD丸ゴ Std W6" panose="020F0600000000000000" pitchFamily="34" charset="-128"/>
              </a:rPr>
              <a:t>　</a:t>
            </a:r>
            <a:r>
              <a:rPr kumimoji="1" lang="ja-JP" altLang="en-US" sz="4100" dirty="0">
                <a:solidFill>
                  <a:schemeClr val="accent2"/>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rPr>
              <a:t>計</a:t>
            </a:r>
            <a:r>
              <a:rPr kumimoji="1" lang="en-US" altLang="ja-JP" sz="4100" dirty="0">
                <a:solidFill>
                  <a:schemeClr val="accent2"/>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rPr>
              <a:t>	</a:t>
            </a:r>
            <a:r>
              <a:rPr kumimoji="1" lang="ja-JP" altLang="en-US" sz="3200" dirty="0">
                <a:solidFill>
                  <a:schemeClr val="accent2"/>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rPr>
              <a:t>約 </a:t>
            </a:r>
            <a:r>
              <a:rPr kumimoji="1" lang="en-US" altLang="ja-JP" sz="4500" dirty="0">
                <a:solidFill>
                  <a:schemeClr val="accent2"/>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rPr>
              <a:t>15000 </a:t>
            </a:r>
            <a:r>
              <a:rPr kumimoji="1" lang="ja-JP" altLang="en-US" sz="3200" dirty="0">
                <a:solidFill>
                  <a:schemeClr val="accent2"/>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rPr>
              <a:t>人</a:t>
            </a:r>
            <a:endParaRPr kumimoji="1" lang="en-US" altLang="ja-JP" sz="3200" dirty="0">
              <a:solidFill>
                <a:schemeClr val="accent2"/>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endParaRPr>
          </a:p>
          <a:p>
            <a:pPr>
              <a:lnSpc>
                <a:spcPct val="114000"/>
              </a:lnSpc>
              <a:tabLst>
                <a:tab pos="4394200" algn="r"/>
              </a:tabLst>
            </a:pPr>
            <a:r>
              <a:rPr kumimoji="1" lang="ja-JP" altLang="en-US" sz="3200" dirty="0">
                <a:solidFill>
                  <a:schemeClr val="tx1">
                    <a:lumMod val="50000"/>
                    <a:lumOff val="50000"/>
                  </a:schemeClr>
                </a:solidFill>
                <a:latin typeface="ヒラギノUD丸ゴ Std W6" panose="020F0600000000000000" pitchFamily="34" charset="-128"/>
                <a:ea typeface="ヒラギノUD丸ゴ Std W6" panose="020F0600000000000000" pitchFamily="34" charset="-128"/>
              </a:rPr>
              <a:t>交通事故死者数</a:t>
            </a:r>
            <a:r>
              <a:rPr kumimoji="1" lang="en-US" altLang="ja-JP" sz="3600" dirty="0">
                <a:solidFill>
                  <a:schemeClr val="tx1">
                    <a:lumMod val="50000"/>
                    <a:lumOff val="50000"/>
                  </a:schemeClr>
                </a:solidFill>
                <a:latin typeface="ヒラギノUD丸ゴ Std W6" panose="020F0600000000000000" pitchFamily="34" charset="-128"/>
                <a:ea typeface="ヒラギノUD丸ゴ Std W6" panose="020F0600000000000000" pitchFamily="34" charset="-128"/>
              </a:rPr>
              <a:t>	3,694 </a:t>
            </a:r>
            <a:r>
              <a:rPr kumimoji="1" lang="ja-JP" altLang="en-US" sz="3200" dirty="0">
                <a:solidFill>
                  <a:schemeClr val="tx1">
                    <a:lumMod val="50000"/>
                    <a:lumOff val="50000"/>
                  </a:schemeClr>
                </a:solidFill>
                <a:latin typeface="ヒラギノUD丸ゴ Std W6" panose="020F0600000000000000" pitchFamily="34" charset="-128"/>
                <a:ea typeface="ヒラギノUD丸ゴ Std W6" panose="020F0600000000000000" pitchFamily="34" charset="-128"/>
              </a:rPr>
              <a:t>人</a:t>
            </a:r>
            <a:endParaRPr kumimoji="1" lang="ja-JP" altLang="en-US" sz="3600" dirty="0">
              <a:solidFill>
                <a:schemeClr val="tx1">
                  <a:lumMod val="50000"/>
                  <a:lumOff val="50000"/>
                </a:schemeClr>
              </a:solidFill>
              <a:latin typeface="ヒラギノUD丸ゴ Std W6" panose="020F0600000000000000" pitchFamily="34" charset="-128"/>
              <a:ea typeface="ヒラギノUD丸ゴ Std W6" panose="020F0600000000000000" pitchFamily="34" charset="-128"/>
            </a:endParaRPr>
          </a:p>
        </p:txBody>
      </p:sp>
      <p:cxnSp>
        <p:nvCxnSpPr>
          <p:cNvPr id="2089" name="直線コネクタ 6"/>
          <p:cNvCxnSpPr/>
          <p:nvPr/>
        </p:nvCxnSpPr>
        <p:spPr>
          <a:xfrm>
            <a:off x="981465" y="5066745"/>
            <a:ext cx="54082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90" name="テキスト ボックス 7"/>
          <p:cNvSpPr txBox="1"/>
          <p:nvPr/>
        </p:nvSpPr>
        <p:spPr>
          <a:xfrm>
            <a:off x="4506263" y="7136805"/>
            <a:ext cx="6168842" cy="407120"/>
          </a:xfrm>
          <a:prstGeom prst="rect">
            <a:avLst/>
          </a:prstGeom>
          <a:noFill/>
          <a:ln w="9525" algn="ctr">
            <a:noFill/>
            <a:miter lim="800000"/>
            <a:headEnd/>
            <a:tailEnd/>
          </a:ln>
          <a:effectLst/>
        </p:spPr>
        <p:txBody>
          <a:bodyPr wrap="none" lIns="103856" tIns="51928" rIns="103856" bIns="51928">
            <a:spAutoFit/>
          </a:bodyPr>
          <a:lstStyle>
            <a:defPPr>
              <a:defRPr lang="en-US"/>
            </a:defPPr>
            <a:lvl1pPr algn="r">
              <a:defRPr kumimoji="1">
                <a:solidFill>
                  <a:schemeClr val="bg1"/>
                </a:solidFill>
                <a:latin typeface="ヒラギノUD丸ゴ Std W6" panose="020F0600000000000000" pitchFamily="34" charset="-128"/>
                <a:ea typeface="ヒラギノUD丸ゴ Std W6" panose="020F0600000000000000" pitchFamily="34" charset="-128"/>
              </a:defRPr>
            </a:lvl1pPr>
          </a:lstStyle>
          <a:p>
            <a:r>
              <a:rPr lang="ja-JP" altLang="en-US" dirty="0"/>
              <a:t>厚生労働省研究班発表　</a:t>
            </a:r>
            <a:r>
              <a:rPr lang="en-US" altLang="ja-JP" dirty="0"/>
              <a:t>2016/05/31 </a:t>
            </a:r>
            <a:r>
              <a:rPr lang="ja-JP" altLang="en-US" dirty="0"/>
              <a:t>秋田魁新報</a:t>
            </a:r>
          </a:p>
        </p:txBody>
      </p:sp>
      <p:sp>
        <p:nvSpPr>
          <p:cNvPr id="2091" name="Rectangle 25"/>
          <p:cNvSpPr>
            <a:spLocks noChangeArrowheads="1"/>
          </p:cNvSpPr>
          <p:nvPr/>
        </p:nvSpPr>
        <p:spPr>
          <a:xfrm>
            <a:off x="0" y="6443837"/>
            <a:ext cx="9339145" cy="71940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p>
            <a:pPr algn="ctr">
              <a:spcBef>
                <a:spcPct val="50000"/>
              </a:spcBef>
            </a:pPr>
            <a:r>
              <a:rPr lang="ja-JP" altLang="en-US" sz="4000" dirty="0">
                <a:solidFill>
                  <a:schemeClr val="bg1"/>
                </a:solidFill>
                <a:effectLst>
                  <a:outerShdw blurRad="38100" dist="38100" dir="2700000" algn="tl">
                    <a:srgbClr val="000000"/>
                  </a:outerShdw>
                </a:effectLst>
                <a:latin typeface="ヒラギノUD丸ゴ Std W6" panose="020F0600000000000000" pitchFamily="34" charset="-128"/>
                <a:ea typeface="ヒラギノUD丸ゴ Std W6" panose="020F0600000000000000" pitchFamily="34" charset="-128"/>
                <a:cs typeface="メイリオ" pitchFamily="50" charset="-128"/>
              </a:rPr>
              <a:t>受動喫煙は交通事故より危ない</a:t>
            </a:r>
          </a:p>
        </p:txBody>
      </p:sp>
      <p:sp>
        <p:nvSpPr>
          <p:cNvPr id="2092" name="吹き出し: 折線 9"/>
          <p:cNvSpPr/>
          <p:nvPr/>
        </p:nvSpPr>
        <p:spPr>
          <a:xfrm>
            <a:off x="7491410" y="5414315"/>
            <a:ext cx="2803494" cy="966448"/>
          </a:xfrm>
          <a:prstGeom prst="borderCallout2">
            <a:avLst>
              <a:gd name="adj1" fmla="val 51494"/>
              <a:gd name="adj2" fmla="val -2314"/>
              <a:gd name="adj3" fmla="val 27763"/>
              <a:gd name="adj4" fmla="val -14648"/>
              <a:gd name="adj5" fmla="val 26396"/>
              <a:gd name="adj6" fmla="val -45741"/>
            </a:avLst>
          </a:prstGeom>
          <a:solidFill>
            <a:schemeClr val="bg1"/>
          </a:solidFill>
          <a:ln w="38100">
            <a:solidFill>
              <a:schemeClr val="accent2"/>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3856" tIns="51928" rIns="103856" bIns="51928" rtlCol="0" anchor="ctr"/>
          <a:lstStyle/>
          <a:p>
            <a:r>
              <a:rPr kumimoji="1" lang="ja-JP" altLang="en-US" sz="2700" dirty="0">
                <a:solidFill>
                  <a:schemeClr val="tx1"/>
                </a:solidFill>
                <a:latin typeface="ヒラギノUD丸ゴ Std W6" panose="020F0600000000000000" pitchFamily="34" charset="-128"/>
                <a:ea typeface="ヒラギノUD丸ゴ Std W6" panose="020F0600000000000000" pitchFamily="34" charset="-128"/>
              </a:rPr>
              <a:t>男性    </a:t>
            </a:r>
            <a:r>
              <a:rPr kumimoji="1" lang="en-US" altLang="ja-JP" sz="2700" dirty="0">
                <a:solidFill>
                  <a:schemeClr val="tx1"/>
                </a:solidFill>
                <a:latin typeface="ヒラギノUD丸ゴ Std W6" panose="020F0600000000000000" pitchFamily="34" charset="-128"/>
                <a:ea typeface="ヒラギノUD丸ゴ Std W6" panose="020F0600000000000000" pitchFamily="34" charset="-128"/>
              </a:rPr>
              <a:t>4523 </a:t>
            </a:r>
            <a:r>
              <a:rPr kumimoji="1" lang="ja-JP" altLang="en-US" sz="2700" dirty="0">
                <a:solidFill>
                  <a:schemeClr val="tx1"/>
                </a:solidFill>
                <a:latin typeface="ヒラギノUD丸ゴ Std W6" panose="020F0600000000000000" pitchFamily="34" charset="-128"/>
                <a:ea typeface="ヒラギノUD丸ゴ Std W6" panose="020F0600000000000000" pitchFamily="34" charset="-128"/>
              </a:rPr>
              <a:t>人 </a:t>
            </a:r>
          </a:p>
          <a:p>
            <a:r>
              <a:rPr kumimoji="1" lang="ja-JP" altLang="en-US" sz="2700" dirty="0">
                <a:solidFill>
                  <a:schemeClr val="tx1"/>
                </a:solidFill>
                <a:latin typeface="ヒラギノUD丸ゴ Std W6" panose="020F0600000000000000" pitchFamily="34" charset="-128"/>
                <a:ea typeface="ヒラギノUD丸ゴ Std W6" panose="020F0600000000000000" pitchFamily="34" charset="-128"/>
              </a:rPr>
              <a:t>女性 </a:t>
            </a:r>
            <a:r>
              <a:rPr kumimoji="1" lang="en-US" altLang="ja-JP" sz="2700" dirty="0">
                <a:solidFill>
                  <a:schemeClr val="tx1"/>
                </a:solidFill>
                <a:latin typeface="ヒラギノUD丸ゴ Std W6" panose="020F0600000000000000" pitchFamily="34" charset="-128"/>
                <a:ea typeface="ヒラギノUD丸ゴ Std W6" panose="020F0600000000000000" pitchFamily="34" charset="-128"/>
              </a:rPr>
              <a:t>10,434 </a:t>
            </a:r>
            <a:r>
              <a:rPr kumimoji="1" lang="ja-JP" altLang="en-US" sz="2700" dirty="0">
                <a:solidFill>
                  <a:schemeClr val="tx1"/>
                </a:solidFill>
                <a:latin typeface="ヒラギノUD丸ゴ Std W6" panose="020F0600000000000000" pitchFamily="34" charset="-128"/>
                <a:ea typeface="ヒラギノUD丸ゴ Std W6" panose="020F0600000000000000" pitchFamily="34" charset="-128"/>
              </a:rPr>
              <a:t>人</a:t>
            </a:r>
          </a:p>
        </p:txBody>
      </p:sp>
    </p:spTree>
    <p:extLst>
      <p:ext uri="{BB962C8B-B14F-4D97-AF65-F5344CB8AC3E}">
        <p14:creationId xmlns:p14="http://schemas.microsoft.com/office/powerpoint/2010/main" val="2410237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8" dur="1" fill="hold">
                                          <p:stCondLst>
                                            <p:cond delay="0"/>
                                          </p:stCondLst>
                                        </p:cTn>
                                        <p:tgtEl>
                                          <p:spTgt spid="2091"/>
                                        </p:tgtEl>
                                        <p:attrNameLst>
                                          <p:attrName>style.visibility</p:attrName>
                                        </p:attrNameLst>
                                      </p:cBhvr>
                                      <p:to>
                                        <p:strVal val="visible"/>
                                      </p:to>
                                    </p:set>
                                    <p:anim calcmode="lin" valueType="num">
                                      <p:cBhvr additive="base">
                                        <p:cTn id="6" dur="500" fill="hold"/>
                                        <p:tgtEl>
                                          <p:spTgt spid="2091"/>
                                        </p:tgtEl>
                                        <p:attrNameLst>
                                          <p:attrName>ppt_x</p:attrName>
                                        </p:attrNameLst>
                                      </p:cBhvr>
                                      <p:tavLst>
                                        <p:tav tm="0">
                                          <p:val>
                                            <p:strVal val="#ppt_x"/>
                                          </p:val>
                                        </p:tav>
                                        <p:tav tm="100000">
                                          <p:val>
                                            <p:strVal val="#ppt_x"/>
                                          </p:val>
                                        </p:tav>
                                      </p:tavLst>
                                    </p:anim>
                                    <p:anim calcmode="lin" valueType="num">
                                      <p:cBhvr additive="base">
                                        <p:cTn id="7" dur="500" fill="hold"/>
                                        <p:tgtEl>
                                          <p:spTgt spid="2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67" name="タイトル 1"/>
          <p:cNvSpPr>
            <a:spLocks noGrp="1"/>
          </p:cNvSpPr>
          <p:nvPr>
            <p:ph type="ctrTitle" idx="0"/>
          </p:nvPr>
        </p:nvSpPr>
        <p:spPr>
          <a:xfrm>
            <a:off x="998441" y="1328131"/>
            <a:ext cx="9378906" cy="3443629"/>
          </a:xfrm>
        </p:spPr>
        <p:txBody>
          <a:bodyPr lIns="103856" tIns="51928" rIns="103856" bIns="51928">
            <a:noAutofit/>
          </a:bodyPr>
          <a:lstStyle/>
          <a:p>
            <a:pPr>
              <a:lnSpc>
                <a:spcPct val="100000"/>
              </a:lnSpc>
            </a:pPr>
            <a:r>
              <a:rPr lang="ja-JP" altLang="en-US" sz="7500"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全問正解まで</a:t>
            </a:r>
            <a:br>
              <a:rPr lang="en-US" altLang="ja-JP" sz="75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ＤＦＰPOPミックスW4" pitchFamily="50" charset="-128"/>
                <a:ea typeface="ＤＦＰPOPミックスW4" pitchFamily="50" charset="-128"/>
              </a:rPr>
            </a:br>
            <a:r>
              <a:rPr lang="ja-JP" altLang="en-US" sz="9100" spc="0" dirty="0">
                <a:ln w="19050">
                  <a:solidFill>
                    <a:schemeClr val="accent2"/>
                  </a:solidFill>
                </a:ln>
                <a:solidFill>
                  <a:schemeClr val="accent1"/>
                </a:solidFill>
                <a:effectLst>
                  <a:outerShdw blurRad="50800" dist="38100" dir="2700000" algn="tl" rotWithShape="0">
                    <a:prstClr val="black">
                      <a:alpha val="40000"/>
                    </a:prstClr>
                  </a:outerShdw>
                </a:effectLst>
              </a:rPr>
              <a:t>あと</a:t>
            </a:r>
            <a:r>
              <a:rPr lang="ja-JP" altLang="en-US" sz="10900" spc="0" dirty="0">
                <a:ln w="19050">
                  <a:solidFill>
                    <a:schemeClr val="accent2"/>
                  </a:solidFill>
                </a:ln>
                <a:solidFill>
                  <a:schemeClr val="accent1"/>
                </a:solidFill>
                <a:effectLst>
                  <a:outerShdw blurRad="50800" dist="38100" dir="2700000" algn="tl" rotWithShape="0">
                    <a:prstClr val="black">
                      <a:alpha val="40000"/>
                    </a:prstClr>
                  </a:outerShdw>
                </a:effectLst>
              </a:rPr>
              <a:t>５</a:t>
            </a:r>
            <a:r>
              <a:rPr lang="ja-JP" altLang="en-US" sz="9100" spc="0" dirty="0">
                <a:ln w="19050">
                  <a:solidFill>
                    <a:schemeClr val="accent2"/>
                  </a:solidFill>
                </a:ln>
                <a:solidFill>
                  <a:schemeClr val="accent1"/>
                </a:solidFill>
                <a:effectLst>
                  <a:outerShdw blurRad="50800" dist="38100" dir="2700000" algn="tl" rotWithShape="0">
                    <a:prstClr val="black">
                      <a:alpha val="40000"/>
                    </a:prstClr>
                  </a:outerShdw>
                </a:effectLst>
              </a:rPr>
              <a:t>問 </a:t>
            </a:r>
            <a:r>
              <a:rPr lang="ja-JP" altLang="en-US" sz="7500"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です！</a:t>
            </a:r>
          </a:p>
        </p:txBody>
      </p:sp>
      <p:sp>
        <p:nvSpPr>
          <p:cNvPr id="2068" name="Slide Number Placeholder 5"/>
          <p:cNvSpPr>
            <a:spLocks noGrp="1"/>
          </p:cNvSpPr>
          <p:nvPr>
            <p:ph type="sldNum" sz="quarter" idx="12"/>
          </p:nvPr>
        </p:nvSpPr>
        <p:spPr>
          <a:xfrm>
            <a:off x="14" y="7120718"/>
            <a:ext cx="1150585" cy="402483"/>
          </a:xfrm>
          <a:prstGeom prst="rect">
            <a:avLst/>
          </a:prstGeom>
        </p:spPr>
        <p:txBody>
          <a:bodyPr vert="horz" lIns="103856" tIns="51928" rIns="103856" bIns="51928" rtlCol="0" anchor="ctr"/>
          <a:lstStyle>
            <a:lvl1pPr>
              <a:defRPr lang="en-US" sz="1400" smtClean="0">
                <a:solidFill>
                  <a:srgbClr val="FFFFFF"/>
                </a:solidFill>
                <a:latin typeface="ヒラギノUD丸ゴ Std W4" panose="020F0400000000000000" pitchFamily="34" charset="-128"/>
                <a:ea typeface="ヒラギノUD丸ゴ Std W4" panose="020F0400000000000000" pitchFamily="34" charset="-128"/>
              </a:defRPr>
            </a:lvl1pPr>
          </a:lstStyle>
          <a:p>
            <a:fld id="{4FAB73BC-B049-4115-A692-8D63A059BFB8}" type="slidenum">
              <a:rPr lang="en-US" altLang="ja-JP" smtClean="0"/>
              <a:pPr/>
              <a:t>18</a:t>
            </a:fld>
            <a:endParaRPr lang="ja-JP" altLang="en-US" dirty="0"/>
          </a:p>
        </p:txBody>
      </p:sp>
    </p:spTree>
    <p:extLst>
      <p:ext uri="{BB962C8B-B14F-4D97-AF65-F5344CB8AC3E}">
        <p14:creationId xmlns:p14="http://schemas.microsoft.com/office/powerpoint/2010/main" val="2683269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097" name="Rectangle 2"/>
          <p:cNvSpPr>
            <a:spLocks noGrp="1" noChangeArrowheads="1"/>
          </p:cNvSpPr>
          <p:nvPr>
            <p:ph type="title" idx="0"/>
          </p:nvPr>
        </p:nvSpPr>
        <p:spPr>
          <a:xfrm>
            <a:off x="962263" y="377957"/>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6</a:t>
            </a:r>
            <a:r>
              <a:rPr lang="ja-JP" altLang="en-US" sz="6100" dirty="0">
                <a:solidFill>
                  <a:schemeClr val="accent2"/>
                </a:solidFill>
              </a:rPr>
              <a:t>  </a:t>
            </a:r>
            <a:endParaRPr lang="en-US" altLang="ja-JP" sz="6100" dirty="0">
              <a:solidFill>
                <a:schemeClr val="accent2"/>
              </a:solidFill>
            </a:endParaRPr>
          </a:p>
        </p:txBody>
      </p:sp>
      <p:sp>
        <p:nvSpPr>
          <p:cNvPr id="2098" name="Rectangle 3"/>
          <p:cNvSpPr>
            <a:spLocks noGrp="1" noChangeArrowheads="1"/>
          </p:cNvSpPr>
          <p:nvPr>
            <p:ph type="body" idx="4294967295"/>
          </p:nvPr>
        </p:nvSpPr>
        <p:spPr>
          <a:xfrm>
            <a:off x="962263" y="1349700"/>
            <a:ext cx="9130733" cy="5556012"/>
          </a:xfrm>
        </p:spPr>
        <p:txBody>
          <a:bodyPr vert="horz" lIns="0" tIns="51928" rIns="0" bIns="51928" rtlCol="0">
            <a:noAutofit/>
          </a:bodyPr>
          <a:lstStyle/>
          <a:p>
            <a:r>
              <a:rPr lang="ja-JP" altLang="en-US" sz="4500" dirty="0"/>
              <a:t>喫煙者の夫をもつ妻の肺がん死亡率はタバコを吸わない夫をもつ妻と比べて</a:t>
            </a:r>
          </a:p>
          <a:p>
            <a:pPr marL="2654120" lvl="1" indent="-1222482">
              <a:lnSpc>
                <a:spcPct val="150000"/>
              </a:lnSpc>
              <a:spcBef>
                <a:spcPts val="0"/>
              </a:spcBef>
              <a:spcAft>
                <a:spcPts val="0"/>
              </a:spcAft>
              <a:buFont typeface="Wingdings" pitchFamily="2" charset="2"/>
              <a:buAutoNum type="alphaUcParenR"/>
              <a:tabLst>
                <a:tab pos="4838700" algn="r"/>
              </a:tabLst>
            </a:pPr>
            <a:r>
              <a:rPr lang="ja-JP" altLang="en-US" sz="5500" dirty="0"/>
              <a:t>ほぼ同じ</a:t>
            </a:r>
            <a:endParaRPr lang="en-US" altLang="ja-JP" sz="5500" dirty="0"/>
          </a:p>
          <a:p>
            <a:pPr marL="2654120" lvl="1" indent="-1222482">
              <a:lnSpc>
                <a:spcPct val="150000"/>
              </a:lnSpc>
              <a:spcBef>
                <a:spcPts val="0"/>
              </a:spcBef>
              <a:spcAft>
                <a:spcPts val="0"/>
              </a:spcAft>
              <a:buFont typeface="Wingdings" pitchFamily="2" charset="2"/>
              <a:buAutoNum type="alphaUcParenR"/>
              <a:tabLst>
                <a:tab pos="4838700" algn="r"/>
              </a:tabLst>
            </a:pPr>
            <a:r>
              <a:rPr lang="ja-JP" altLang="en-US" sz="5500" dirty="0"/>
              <a:t>約 </a:t>
            </a:r>
            <a:r>
              <a:rPr lang="en-US" altLang="ja-JP" sz="5500" dirty="0"/>
              <a:t>2 </a:t>
            </a:r>
            <a:r>
              <a:rPr lang="ja-JP" altLang="en-US" sz="5500" dirty="0"/>
              <a:t>倍</a:t>
            </a:r>
            <a:endParaRPr lang="en-US" altLang="ja-JP" sz="5500" dirty="0"/>
          </a:p>
          <a:p>
            <a:pPr marL="2654120" lvl="1" indent="-1222482">
              <a:lnSpc>
                <a:spcPct val="150000"/>
              </a:lnSpc>
              <a:spcBef>
                <a:spcPts val="0"/>
              </a:spcBef>
              <a:spcAft>
                <a:spcPts val="0"/>
              </a:spcAft>
              <a:buFont typeface="Wingdings" pitchFamily="2" charset="2"/>
              <a:buAutoNum type="alphaUcParenR"/>
              <a:tabLst>
                <a:tab pos="4838700" algn="r"/>
              </a:tabLst>
            </a:pPr>
            <a:r>
              <a:rPr lang="ja-JP" altLang="en-US" sz="5500" dirty="0"/>
              <a:t>約 </a:t>
            </a:r>
            <a:r>
              <a:rPr lang="en-US" altLang="ja-JP" sz="5500" dirty="0"/>
              <a:t>4 </a:t>
            </a:r>
            <a:r>
              <a:rPr lang="ja-JP" altLang="en-US" sz="5500" dirty="0"/>
              <a:t>倍</a:t>
            </a:r>
            <a:r>
              <a:rPr lang="en-US" altLang="ja-JP" sz="5500" dirty="0"/>
              <a:t> </a:t>
            </a:r>
            <a:endParaRPr lang="ja-JP" altLang="en-US" sz="5500" dirty="0"/>
          </a:p>
        </p:txBody>
      </p:sp>
    </p:spTree>
    <p:extLst>
      <p:ext uri="{BB962C8B-B14F-4D97-AF65-F5344CB8AC3E}">
        <p14:creationId xmlns:p14="http://schemas.microsoft.com/office/powerpoint/2010/main" val="574536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42" name="Rectangle 2"/>
          <p:cNvSpPr>
            <a:spLocks noGrp="1" noChangeArrowheads="1"/>
          </p:cNvSpPr>
          <p:nvPr>
            <p:ph type="title" idx="0"/>
          </p:nvPr>
        </p:nvSpPr>
        <p:spPr>
          <a:noFill/>
          <a:ln/>
        </p:spPr>
        <p:txBody>
          <a:bodyPr anchor="ctr">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1</a:t>
            </a:r>
            <a:r>
              <a:rPr lang="ja-JP" altLang="en-US" sz="6100" dirty="0">
                <a:solidFill>
                  <a:schemeClr val="accent2"/>
                </a:solidFill>
              </a:rPr>
              <a:t>  </a:t>
            </a:r>
            <a:endParaRPr lang="en-US" altLang="ja-JP" sz="6100" dirty="0">
              <a:solidFill>
                <a:schemeClr val="accent2"/>
              </a:solidFill>
            </a:endParaRPr>
          </a:p>
        </p:txBody>
      </p:sp>
      <p:sp>
        <p:nvSpPr>
          <p:cNvPr id="1943" name="Rectangle 3"/>
          <p:cNvSpPr>
            <a:spLocks noGrp="1" noChangeArrowheads="1"/>
          </p:cNvSpPr>
          <p:nvPr>
            <p:ph type="body" idx="4294967295"/>
          </p:nvPr>
        </p:nvSpPr>
        <p:spPr>
          <a:xfrm>
            <a:off x="967422" y="1384191"/>
            <a:ext cx="9130733" cy="5556011"/>
          </a:xfrm>
        </p:spPr>
        <p:txBody>
          <a:bodyPr lIns="103856" tIns="51928" rIns="103856" bIns="51928">
            <a:noAutofit/>
          </a:bodyPr>
          <a:lstStyle/>
          <a:p>
            <a:pPr marL="0" indent="0">
              <a:lnSpc>
                <a:spcPct val="100000"/>
              </a:lnSpc>
              <a:spcAft>
                <a:spcPts val="0"/>
              </a:spcAft>
              <a:buNone/>
              <a:tabLst>
                <a:tab pos="4932363" algn="r"/>
              </a:tabLst>
            </a:pPr>
            <a:r>
              <a:rPr lang="ja-JP" altLang="en-US" sz="4500" dirty="0">
                <a:latin typeface="ヒラギノUD丸ゴ Std W6" panose="020F0600000000000000" pitchFamily="34" charset="-128"/>
                <a:ea typeface="ヒラギノUD丸ゴ Std W6" panose="020F0600000000000000" pitchFamily="34" charset="-128"/>
              </a:rPr>
              <a:t>オーストラリアでのマルボロ　</a:t>
            </a:r>
            <a:r>
              <a:rPr lang="en-US" altLang="ja-JP" sz="4500" dirty="0">
                <a:latin typeface="ヒラギノUD丸ゴ Std W6" panose="020F0600000000000000" pitchFamily="34" charset="-128"/>
                <a:ea typeface="ヒラギノUD丸ゴ Std W6" panose="020F0600000000000000" pitchFamily="34" charset="-128"/>
              </a:rPr>
              <a:t>1</a:t>
            </a:r>
            <a:r>
              <a:rPr lang="ja-JP" altLang="en-US" sz="4500" dirty="0">
                <a:latin typeface="ヒラギノUD丸ゴ Std W6" panose="020F0600000000000000" pitchFamily="34" charset="-128"/>
                <a:ea typeface="ヒラギノUD丸ゴ Std W6" panose="020F0600000000000000" pitchFamily="34" charset="-128"/>
              </a:rPr>
              <a:t>箱の値段はいくらでしょうか？</a:t>
            </a:r>
            <a:endParaRPr lang="en-US" altLang="ja-JP" sz="4500" dirty="0">
              <a:latin typeface="ヒラギノUD丸ゴ Std W6" panose="020F0600000000000000" pitchFamily="34" charset="-128"/>
              <a:ea typeface="ヒラギノUD丸ゴ Std W6" panose="020F0600000000000000" pitchFamily="34" charset="-128"/>
            </a:endParaRPr>
          </a:p>
          <a:p>
            <a:pPr marL="1835526" lvl="1" indent="0">
              <a:lnSpc>
                <a:spcPct val="100000"/>
              </a:lnSpc>
              <a:spcBef>
                <a:spcPts val="0"/>
              </a:spcBef>
              <a:spcAft>
                <a:spcPts val="0"/>
              </a:spcAft>
              <a:buNone/>
              <a:tabLst>
                <a:tab pos="4838700" algn="r"/>
              </a:tabLst>
            </a:pPr>
            <a:r>
              <a:rPr lang="en-US" altLang="ja-JP" sz="3600" dirty="0"/>
              <a:t>(2019</a:t>
            </a:r>
            <a:r>
              <a:rPr lang="ja-JP" altLang="en-US" sz="3600" dirty="0"/>
              <a:t>年4</a:t>
            </a:r>
            <a:r>
              <a:rPr lang="ja-JP" altLang="en-US" sz="3600" dirty="0"/>
              <a:t>月現在</a:t>
            </a:r>
            <a:r>
              <a:rPr lang="en-US" altLang="ja-JP" sz="3600" dirty="0"/>
              <a:t>)</a:t>
            </a:r>
            <a:endParaRPr lang="ja-JP" altLang="en-US" sz="3600" dirty="0"/>
          </a:p>
          <a:p>
            <a:pPr marL="2443161" lvl="1" indent="-1220679">
              <a:lnSpc>
                <a:spcPct val="100000"/>
              </a:lnSpc>
              <a:spcBef>
                <a:spcPts val="2725"/>
              </a:spcBef>
              <a:spcAft>
                <a:spcPts val="0"/>
              </a:spcAft>
              <a:buSzTx/>
              <a:buFont typeface="Wingdings" pitchFamily="2" charset="2"/>
              <a:buAutoNum type="alphaUcParenR"/>
              <a:tabLst>
                <a:tab pos="2151063" algn="l"/>
                <a:tab pos="4838700" algn="r"/>
              </a:tabLst>
            </a:pPr>
            <a:r>
              <a:rPr lang="ja-JP" altLang="en-US" sz="5500" dirty="0">
                <a:latin typeface="ヒラギノUD丸ゴ Std W6" panose="020F0600000000000000" pitchFamily="34" charset="-128"/>
                <a:ea typeface="ヒラギノUD丸ゴ Std W6" panose="020F0600000000000000" pitchFamily="34" charset="-128"/>
              </a:rPr>
              <a:t>  </a:t>
            </a:r>
            <a:r>
              <a:rPr lang="en-US" altLang="ja-JP" sz="5500" dirty="0">
                <a:latin typeface="ヒラギノUD丸ゴ Std W6" panose="020F0600000000000000" pitchFamily="34" charset="-128"/>
                <a:ea typeface="ヒラギノUD丸ゴ Std W6" panose="020F0600000000000000" pitchFamily="34" charset="-128"/>
              </a:rPr>
              <a:t>	</a:t>
            </a:r>
            <a:r>
              <a:rPr lang="ja-JP" altLang="en-US" sz="5500" dirty="0">
                <a:latin typeface="ヒラギノUD丸ゴ Std W6" panose="020F0600000000000000" pitchFamily="34" charset="-128"/>
                <a:ea typeface="ヒラギノUD丸ゴ Std W6" panose="020F0600000000000000" pitchFamily="34" charset="-128"/>
              </a:rPr>
              <a:t> 約</a:t>
            </a:r>
            <a:r>
              <a:rPr lang="en-US" altLang="ja-JP" sz="5500" dirty="0">
                <a:latin typeface="ヒラギノUD丸ゴ Std W6" panose="020F0600000000000000" pitchFamily="34" charset="-128"/>
                <a:ea typeface="ヒラギノUD丸ゴ Std W6" panose="020F0600000000000000" pitchFamily="34" charset="-128"/>
              </a:rPr>
              <a:t>800</a:t>
            </a:r>
            <a:r>
              <a:rPr lang="ja-JP" altLang="en-US" sz="5500" dirty="0">
                <a:latin typeface="ヒラギノUD丸ゴ Std W6" panose="020F0600000000000000" pitchFamily="34" charset="-128"/>
                <a:ea typeface="ヒラギノUD丸ゴ Std W6" panose="020F0600000000000000" pitchFamily="34" charset="-128"/>
              </a:rPr>
              <a:t>円</a:t>
            </a:r>
          </a:p>
          <a:p>
            <a:pPr marL="2443161" lvl="1" indent="-1220679">
              <a:lnSpc>
                <a:spcPct val="100000"/>
              </a:lnSpc>
              <a:spcBef>
                <a:spcPts val="2725"/>
              </a:spcBef>
              <a:spcAft>
                <a:spcPts val="0"/>
              </a:spcAft>
              <a:buSzTx/>
              <a:buFont typeface="Wingdings" pitchFamily="2" charset="2"/>
              <a:buAutoNum type="alphaUcParenR"/>
              <a:tabLst>
                <a:tab pos="2151063" algn="l"/>
                <a:tab pos="4838700" algn="r"/>
              </a:tabLst>
            </a:pPr>
            <a:r>
              <a:rPr lang="ja-JP" altLang="en-US" sz="5500" dirty="0">
                <a:latin typeface="ヒラギノUD丸ゴ Std W6" panose="020F0600000000000000" pitchFamily="34" charset="-128"/>
                <a:ea typeface="ヒラギノUD丸ゴ Std W6" panose="020F0600000000000000" pitchFamily="34" charset="-128"/>
              </a:rPr>
              <a:t>約</a:t>
            </a:r>
            <a:r>
              <a:rPr lang="en-US" altLang="ja-JP" sz="5500" dirty="0">
                <a:latin typeface="ヒラギノUD丸ゴ Std W6" panose="020F0600000000000000" pitchFamily="34" charset="-128"/>
                <a:ea typeface="ヒラギノUD丸ゴ Std W6" panose="020F0600000000000000" pitchFamily="34" charset="-128"/>
              </a:rPr>
              <a:t>1,800</a:t>
            </a:r>
            <a:r>
              <a:rPr lang="ja-JP" altLang="en-US" sz="5500" dirty="0">
                <a:latin typeface="ヒラギノUD丸ゴ Std W6" panose="020F0600000000000000" pitchFamily="34" charset="-128"/>
                <a:ea typeface="ヒラギノUD丸ゴ Std W6" panose="020F0600000000000000" pitchFamily="34" charset="-128"/>
              </a:rPr>
              <a:t>円</a:t>
            </a:r>
          </a:p>
          <a:p>
            <a:pPr marL="2443161" lvl="1" indent="-1220679">
              <a:lnSpc>
                <a:spcPct val="100000"/>
              </a:lnSpc>
              <a:spcBef>
                <a:spcPts val="2725"/>
              </a:spcBef>
              <a:spcAft>
                <a:spcPts val="0"/>
              </a:spcAft>
              <a:buSzTx/>
              <a:buFont typeface="Wingdings" pitchFamily="2" charset="2"/>
              <a:buAutoNum type="alphaUcParenR"/>
              <a:tabLst>
                <a:tab pos="2151063" algn="l"/>
                <a:tab pos="4838700" algn="r"/>
              </a:tabLst>
            </a:pPr>
            <a:r>
              <a:rPr lang="ja-JP" altLang="en-US" sz="5500" dirty="0">
                <a:latin typeface="ヒラギノUD丸ゴ Std W6" panose="020F0600000000000000" pitchFamily="34" charset="-128"/>
                <a:ea typeface="ヒラギノUD丸ゴ Std W6" panose="020F0600000000000000" pitchFamily="34" charset="-128"/>
              </a:rPr>
              <a:t>約</a:t>
            </a:r>
            <a:r>
              <a:rPr lang="en-US" altLang="ja-JP" sz="5500" dirty="0">
                <a:latin typeface="ヒラギノUD丸ゴ Std W6" panose="020F0600000000000000" pitchFamily="34" charset="-128"/>
                <a:ea typeface="ヒラギノUD丸ゴ Std W6" panose="020F0600000000000000" pitchFamily="34" charset="-128"/>
              </a:rPr>
              <a:t>2,800</a:t>
            </a:r>
            <a:r>
              <a:rPr lang="ja-JP" altLang="en-US" sz="5500" dirty="0">
                <a:latin typeface="ヒラギノUD丸ゴ Std W6" panose="020F0600000000000000" pitchFamily="34" charset="-128"/>
                <a:ea typeface="ヒラギノUD丸ゴ Std W6" panose="020F0600000000000000" pitchFamily="34" charset="-128"/>
              </a:rPr>
              <a:t>円</a:t>
            </a:r>
          </a:p>
        </p:txBody>
      </p:sp>
      <p:pic>
        <p:nvPicPr>
          <p:cNvPr id="1944" name="図 6"/>
          <p:cNvPicPr>
            <a:picLocks noChangeAspect="1"/>
          </p:cNvPicPr>
          <p:nvPr/>
        </p:nvPicPr>
        <p:blipFill>
          <a:blip r:embed="rId1"/>
          <a:stretch>
            <a:fillRect/>
          </a:stretch>
        </p:blipFill>
        <p:spPr>
          <a:xfrm>
            <a:off x="7656446" y="3044834"/>
            <a:ext cx="2441709" cy="3684416"/>
          </a:xfrm>
          <a:prstGeom prst="rect">
            <a:avLst/>
          </a:prstGeom>
          <a:effectLst>
            <a:outerShdw blurRad="50800" dist="38100" dir="2700000" algn="tl" rotWithShape="0">
              <a:prstClr val="black">
                <a:alpha val="40000"/>
              </a:prstClr>
            </a:outerShdw>
            <a:softEdge rad="63500"/>
          </a:effectLst>
        </p:spPr>
      </p:pic>
    </p:spTree>
    <p:extLst>
      <p:ext uri="{BB962C8B-B14F-4D97-AF65-F5344CB8AC3E}">
        <p14:creationId xmlns:p14="http://schemas.microsoft.com/office/powerpoint/2010/main" val="2515883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03"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2104" name="コンテンツ プレースホルダ 2"/>
          <p:cNvSpPr>
            <a:spLocks noGrp="1"/>
          </p:cNvSpPr>
          <p:nvPr>
            <p:ph idx="1"/>
          </p:nvPr>
        </p:nvSpPr>
        <p:spPr/>
        <p:txBody>
          <a:bodyPr anchor="b" anchorCtr="0">
            <a:noAutofit/>
          </a:body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B</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
        <p:nvSpPr>
          <p:cNvPr id="2105" name="正方形/長方形 3"/>
          <p:cNvSpPr/>
          <p:nvPr/>
        </p:nvSpPr>
        <p:spPr>
          <a:xfrm>
            <a:off x="3449593" y="5488255"/>
            <a:ext cx="3846082" cy="1454960"/>
          </a:xfrm>
          <a:prstGeom prst="rect">
            <a:avLst/>
          </a:prstGeom>
        </p:spPr>
        <p:txBody>
          <a:bodyPr wrap="square" lIns="103856" tIns="51928" rIns="103856" bIns="51928" anchor="ctr" anchorCtr="0">
            <a:spAutoFit/>
          </a:bodyPr>
          <a:lstStyle/>
          <a:p>
            <a:pPr marL="0" lvl="1" algn="ctr">
              <a:lnSpc>
                <a:spcPct val="150000"/>
              </a:lnSpc>
              <a:spcBef>
                <a:spcPts val="0"/>
              </a:spcBef>
              <a:spcAft>
                <a:spcPts val="0"/>
              </a:spcAft>
              <a:buSzTx/>
              <a:tabLst>
                <a:tab pos="4838700" algn="r"/>
              </a:tabLst>
            </a:pPr>
            <a:r>
              <a:rPr lang="ja-JP" altLang="en-US" sz="6800" dirty="0">
                <a:latin typeface="ヒラギノUD丸ゴ Std W6" panose="020F0600000000000000" pitchFamily="34" charset="-128"/>
                <a:ea typeface="ヒラギノUD丸ゴ Std W6" panose="020F0600000000000000" pitchFamily="34" charset="-128"/>
              </a:rPr>
              <a:t>約</a:t>
            </a:r>
            <a:r>
              <a:rPr lang="en-US" altLang="ja-JP" sz="6800" dirty="0">
                <a:latin typeface="ヒラギノUD丸ゴ Std W6" panose="020F0600000000000000" pitchFamily="34" charset="-128"/>
                <a:ea typeface="ヒラギノUD丸ゴ Std W6" panose="020F0600000000000000" pitchFamily="34" charset="-128"/>
              </a:rPr>
              <a:t>2</a:t>
            </a:r>
            <a:r>
              <a:rPr lang="ja-JP" altLang="en-US" sz="6800" dirty="0">
                <a:latin typeface="ヒラギノUD丸ゴ Std W6" panose="020F0600000000000000" pitchFamily="34" charset="-128"/>
                <a:ea typeface="ヒラギノUD丸ゴ Std W6" panose="020F0600000000000000" pitchFamily="34" charset="-128"/>
              </a:rPr>
              <a:t>倍</a:t>
            </a:r>
          </a:p>
        </p:txBody>
      </p:sp>
    </p:spTree>
    <p:extLst>
      <p:ext uri="{BB962C8B-B14F-4D97-AF65-F5344CB8AC3E}">
        <p14:creationId xmlns:p14="http://schemas.microsoft.com/office/powerpoint/2010/main" val="8494984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pic>
        <p:nvPicPr>
          <p:cNvPr id="2110" name="Picture 2"/>
          <p:cNvPicPr>
            <a:picLocks noChangeAspect="1" noChangeArrowheads="1"/>
          </p:cNvPicPr>
          <p:nvPr/>
        </p:nvPicPr>
        <p:blipFill>
          <a:blip r:embed="rId1"/>
          <a:stretch>
            <a:fillRect/>
          </a:stretch>
        </p:blipFill>
        <p:spPr>
          <a:xfrm>
            <a:off x="444537" y="1319707"/>
            <a:ext cx="9856514" cy="5073031"/>
          </a:xfrm>
          <a:prstGeom prst="rect">
            <a:avLst/>
          </a:prstGeom>
          <a:noFill/>
        </p:spPr>
      </p:pic>
      <p:sp>
        <p:nvSpPr>
          <p:cNvPr id="2111" name="Rectangle 4"/>
          <p:cNvSpPr>
            <a:spLocks noGrp="1" noChangeArrowheads="1"/>
          </p:cNvSpPr>
          <p:nvPr>
            <p:ph type="title" idx="0"/>
          </p:nvPr>
        </p:nvSpPr>
        <p:spPr/>
        <p:txBody>
          <a:bodyPr>
            <a:normAutofit/>
          </a:bodyPr>
          <a:lstStyle/>
          <a:p>
            <a:r>
              <a:rPr lang="ja-JP" altLang="en-US" sz="5500" dirty="0">
                <a:solidFill>
                  <a:schemeClr val="accent2"/>
                </a:solidFill>
                <a:latin typeface="ヒラギノUD丸ゴ Std W6" panose="020F0600000000000000" pitchFamily="34" charset="-128"/>
                <a:ea typeface="ヒラギノUD丸ゴ Std W6" panose="020F0600000000000000" pitchFamily="34" charset="-128"/>
              </a:rPr>
              <a:t>妻が受動喫煙すると･･</a:t>
            </a:r>
          </a:p>
        </p:txBody>
      </p:sp>
      <p:sp>
        <p:nvSpPr>
          <p:cNvPr id="2112" name="Rectangle 25"/>
          <p:cNvSpPr>
            <a:spLocks noChangeArrowheads="1"/>
          </p:cNvSpPr>
          <p:nvPr/>
        </p:nvSpPr>
        <p:spPr>
          <a:xfrm>
            <a:off x="1422532" y="6194399"/>
            <a:ext cx="7900206" cy="712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p>
            <a:pPr algn="ctr">
              <a:spcBef>
                <a:spcPct val="50000"/>
              </a:spcBef>
            </a:pPr>
            <a:r>
              <a:rPr lang="ja-JP" altLang="en-US" sz="4100" dirty="0">
                <a:solidFill>
                  <a:schemeClr val="bg1"/>
                </a:solidFill>
                <a:effectLst>
                  <a:outerShdw blurRad="38100" dist="38100" dir="2700000" algn="tl">
                    <a:srgbClr val="000000"/>
                  </a:outerShdw>
                </a:effectLst>
                <a:latin typeface="ヒラギノUD丸ゴ Std W6" panose="020F0600000000000000" pitchFamily="34" charset="-128"/>
                <a:ea typeface="ヒラギノUD丸ゴ Std W6" panose="020F0600000000000000" pitchFamily="34" charset="-128"/>
                <a:cs typeface="メイリオ" pitchFamily="50" charset="-128"/>
              </a:rPr>
              <a:t>受動喫煙で最愛の人を失う</a:t>
            </a:r>
          </a:p>
        </p:txBody>
      </p:sp>
    </p:spTree>
    <p:extLst>
      <p:ext uri="{BB962C8B-B14F-4D97-AF65-F5344CB8AC3E}">
        <p14:creationId xmlns:p14="http://schemas.microsoft.com/office/powerpoint/2010/main" val="3626798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17" name="Rectangle 2"/>
          <p:cNvSpPr>
            <a:spLocks noGrp="1" noChangeArrowheads="1"/>
          </p:cNvSpPr>
          <p:nvPr>
            <p:ph type="title" idx="0"/>
          </p:nvPr>
        </p:nvSpPr>
        <p:spPr>
          <a:xfrm>
            <a:off x="962263" y="393465"/>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7</a:t>
            </a:r>
            <a:r>
              <a:rPr lang="ja-JP" altLang="en-US" sz="6100" dirty="0">
                <a:solidFill>
                  <a:schemeClr val="accent2"/>
                </a:solidFill>
              </a:rPr>
              <a:t>  </a:t>
            </a:r>
            <a:endParaRPr lang="en-US" altLang="ja-JP" sz="6100" dirty="0">
              <a:solidFill>
                <a:schemeClr val="accent2"/>
              </a:solidFill>
            </a:endParaRPr>
          </a:p>
        </p:txBody>
      </p:sp>
      <p:sp>
        <p:nvSpPr>
          <p:cNvPr id="2118" name="Rectangle 3"/>
          <p:cNvSpPr>
            <a:spLocks noGrp="1" noChangeArrowheads="1"/>
          </p:cNvSpPr>
          <p:nvPr>
            <p:ph type="body" idx="4294967295"/>
          </p:nvPr>
        </p:nvSpPr>
        <p:spPr>
          <a:xfrm>
            <a:off x="962263" y="1317694"/>
            <a:ext cx="9130733" cy="5556012"/>
          </a:xfrm>
        </p:spPr>
        <p:txBody>
          <a:bodyPr vert="horz" lIns="0" tIns="51928" rIns="0" bIns="51928" rtlCol="0">
            <a:noAutofit/>
          </a:bodyPr>
          <a:lstStyle/>
          <a:p>
            <a:pPr marL="0" indent="0">
              <a:lnSpc>
                <a:spcPct val="100000"/>
              </a:lnSpc>
              <a:spcAft>
                <a:spcPts val="2044"/>
              </a:spcAft>
              <a:buNone/>
              <a:tabLst>
                <a:tab pos="4932363" algn="r"/>
              </a:tabLst>
            </a:pPr>
            <a:r>
              <a:rPr lang="ja-JP" altLang="en-US" sz="4500" dirty="0"/>
              <a:t>子供の受動喫煙は学力に影響があるでしょうか？</a:t>
            </a:r>
            <a:endParaRPr lang="en-US" altLang="ja-JP" sz="4500" dirty="0"/>
          </a:p>
          <a:p>
            <a:pPr marL="1831920" lvl="1" indent="1119707">
              <a:lnSpc>
                <a:spcPct val="150000"/>
              </a:lnSpc>
              <a:spcBef>
                <a:spcPts val="0"/>
              </a:spcBef>
              <a:spcAft>
                <a:spcPts val="0"/>
              </a:spcAft>
              <a:buFont typeface="Wingdings" pitchFamily="2" charset="2"/>
              <a:buAutoNum type="alphaUcParenR"/>
              <a:tabLst>
                <a:tab pos="4838700" algn="r"/>
              </a:tabLst>
            </a:pPr>
            <a:r>
              <a:rPr lang="ja-JP" altLang="en-US" sz="5500" dirty="0"/>
              <a:t>ある</a:t>
            </a:r>
            <a:endParaRPr lang="en-US" altLang="ja-JP" sz="5500" dirty="0"/>
          </a:p>
          <a:p>
            <a:pPr marL="1831920" lvl="1" indent="1119707">
              <a:lnSpc>
                <a:spcPct val="150000"/>
              </a:lnSpc>
              <a:spcBef>
                <a:spcPts val="0"/>
              </a:spcBef>
              <a:spcAft>
                <a:spcPts val="0"/>
              </a:spcAft>
              <a:buFont typeface="Wingdings" pitchFamily="2" charset="2"/>
              <a:buAutoNum type="alphaUcParenR"/>
              <a:tabLst>
                <a:tab pos="4838700" algn="r"/>
              </a:tabLst>
            </a:pPr>
            <a:r>
              <a:rPr lang="ja-JP" altLang="en-US" sz="5500" dirty="0"/>
              <a:t>ない</a:t>
            </a:r>
            <a:endParaRPr lang="en-US" altLang="ja-JP" sz="5500" dirty="0"/>
          </a:p>
          <a:p>
            <a:pPr marL="1831920" lvl="1" indent="1119707">
              <a:lnSpc>
                <a:spcPct val="150000"/>
              </a:lnSpc>
              <a:spcBef>
                <a:spcPts val="0"/>
              </a:spcBef>
              <a:spcAft>
                <a:spcPts val="0"/>
              </a:spcAft>
              <a:buFont typeface="Wingdings" pitchFamily="2" charset="2"/>
              <a:buAutoNum type="alphaUcParenR"/>
              <a:tabLst>
                <a:tab pos="4838700" algn="r"/>
              </a:tabLst>
            </a:pPr>
            <a:r>
              <a:rPr lang="ja-JP" altLang="en-US" sz="5500" dirty="0"/>
              <a:t>わからない</a:t>
            </a:r>
            <a:endParaRPr lang="en-US" altLang="ja-JP" sz="5500" dirty="0"/>
          </a:p>
        </p:txBody>
      </p:sp>
    </p:spTree>
    <p:extLst>
      <p:ext uri="{BB962C8B-B14F-4D97-AF65-F5344CB8AC3E}">
        <p14:creationId xmlns:p14="http://schemas.microsoft.com/office/powerpoint/2010/main" val="1465965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23"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2124" name="コンテンツ プレースホルダ 2"/>
          <p:cNvSpPr>
            <a:spLocks noGrp="1"/>
          </p:cNvSpPr>
          <p:nvPr>
            <p:ph idx="1"/>
          </p:nvPr>
        </p:nvSpPr>
        <p:spPr/>
        <p:txBody>
          <a:bodyPr anchor="b" anchorCtr="0">
            <a:noAutofit/>
          </a:body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A</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
        <p:nvSpPr>
          <p:cNvPr id="2125" name="正方形/長方形 3"/>
          <p:cNvSpPr/>
          <p:nvPr/>
        </p:nvSpPr>
        <p:spPr>
          <a:xfrm>
            <a:off x="3449593" y="5488255"/>
            <a:ext cx="3846082" cy="1454960"/>
          </a:xfrm>
          <a:prstGeom prst="rect">
            <a:avLst/>
          </a:prstGeom>
        </p:spPr>
        <p:txBody>
          <a:bodyPr wrap="square" lIns="103856" tIns="51928" rIns="103856" bIns="51928" anchor="ctr" anchorCtr="0">
            <a:spAutoFit/>
          </a:bodyPr>
          <a:lstStyle/>
          <a:p>
            <a:pPr marL="0" lvl="1" algn="ctr">
              <a:lnSpc>
                <a:spcPct val="150000"/>
              </a:lnSpc>
              <a:spcBef>
                <a:spcPts val="0"/>
              </a:spcBef>
              <a:spcAft>
                <a:spcPts val="0"/>
              </a:spcAft>
              <a:buSzTx/>
              <a:tabLst>
                <a:tab pos="4838700" algn="r"/>
              </a:tabLst>
            </a:pPr>
            <a:r>
              <a:rPr lang="ja-JP" altLang="en-US" sz="6800" dirty="0">
                <a:latin typeface="ヒラギノUD丸ゴ Std W6" panose="020F0600000000000000" pitchFamily="34" charset="-128"/>
                <a:ea typeface="ヒラギノUD丸ゴ Std W6" panose="020F0600000000000000" pitchFamily="34" charset="-128"/>
              </a:rPr>
              <a:t>ある</a:t>
            </a:r>
          </a:p>
        </p:txBody>
      </p:sp>
    </p:spTree>
    <p:extLst>
      <p:ext uri="{BB962C8B-B14F-4D97-AF65-F5344CB8AC3E}">
        <p14:creationId xmlns:p14="http://schemas.microsoft.com/office/powerpoint/2010/main" val="8818400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30" name="タイトル 42"/>
          <p:cNvSpPr>
            <a:spLocks noGrp="1"/>
          </p:cNvSpPr>
          <p:nvPr>
            <p:ph type="title" idx="0"/>
          </p:nvPr>
        </p:nvSpPr>
        <p:spPr/>
        <p:txBody>
          <a:bodyPr vert="horz" lIns="91440" tIns="45720" rIns="91440" bIns="45720" rtlCol="0" anchor="b">
            <a:normAutofit/>
          </a:bodyPr>
          <a:lstStyle/>
          <a:p>
            <a:r>
              <a:rPr lang="ja-JP" altLang="en-US" sz="5500" dirty="0">
                <a:solidFill>
                  <a:schemeClr val="accent2"/>
                </a:solidFill>
              </a:rPr>
              <a:t>子供が受動喫煙すると･･</a:t>
            </a:r>
          </a:p>
        </p:txBody>
      </p:sp>
      <p:pic>
        <p:nvPicPr>
          <p:cNvPr id="2131" name="図 51" descr="110526世界禁煙デー秋田フォーラム2012パネル2.jpg"/>
          <p:cNvPicPr>
            <a:picLocks noChangeAspect="1"/>
          </p:cNvPicPr>
          <p:nvPr/>
        </p:nvPicPr>
        <p:blipFill>
          <a:blip r:embed="rId1"/>
          <a:stretch>
            <a:fillRect/>
          </a:stretch>
        </p:blipFill>
        <p:spPr>
          <a:xfrm>
            <a:off x="962263" y="1362406"/>
            <a:ext cx="8832484" cy="5371045"/>
          </a:xfrm>
          <a:prstGeom prst="rect">
            <a:avLst/>
          </a:prstGeom>
          <a:effectLst>
            <a:outerShdw blurRad="50800" dist="38100" dir="2700000" algn="tl" rotWithShape="0">
              <a:prstClr val="black">
                <a:alpha val="40000"/>
              </a:prstClr>
            </a:outerShdw>
          </a:effectLst>
        </p:spPr>
      </p:pic>
      <p:sp>
        <p:nvSpPr>
          <p:cNvPr id="2132" name="正方形/長方形 52"/>
          <p:cNvSpPr/>
          <p:nvPr/>
        </p:nvSpPr>
        <p:spPr>
          <a:xfrm>
            <a:off x="1744215" y="7129482"/>
            <a:ext cx="8947597" cy="407120"/>
          </a:xfrm>
          <a:prstGeom prst="rect">
            <a:avLst/>
          </a:prstGeom>
          <a:noFill/>
          <a:ln w="9525" algn="ctr">
            <a:noFill/>
            <a:miter lim="800000"/>
            <a:headEnd/>
            <a:tailEnd/>
          </a:ln>
          <a:effectLst/>
        </p:spPr>
        <p:txBody>
          <a:bodyPr wrap="none" lIns="103856" tIns="51928" rIns="103856" bIns="51928">
            <a:spAutoFit/>
          </a:bodyPr>
          <a:lstStyle/>
          <a:p>
            <a:pPr algn="r"/>
            <a:r>
              <a:rPr kumimoji="1" lang="en-US" altLang="ja-JP" dirty="0" err="1">
                <a:solidFill>
                  <a:schemeClr val="bg1"/>
                </a:solidFill>
                <a:latin typeface="ヒラギノUD丸ゴ Std W6" panose="020F0600000000000000" pitchFamily="34" charset="-128"/>
                <a:ea typeface="ヒラギノUD丸ゴ Std W6" panose="020F0600000000000000" pitchFamily="34" charset="-128"/>
              </a:rPr>
              <a:t>Yolton</a:t>
            </a:r>
            <a:r>
              <a:rPr kumimoji="1" lang="en-US" altLang="ja-JP" dirty="0">
                <a:solidFill>
                  <a:schemeClr val="bg1"/>
                </a:solidFill>
                <a:latin typeface="ヒラギノUD丸ゴ Std W6" panose="020F0600000000000000" pitchFamily="34" charset="-128"/>
                <a:ea typeface="ヒラギノUD丸ゴ Std W6" panose="020F0600000000000000" pitchFamily="34" charset="-128"/>
              </a:rPr>
              <a:t>, K. et al. : Environ Health </a:t>
            </a:r>
            <a:r>
              <a:rPr kumimoji="1" lang="en-US" altLang="ja-JP" dirty="0" err="1">
                <a:solidFill>
                  <a:schemeClr val="bg1"/>
                </a:solidFill>
                <a:latin typeface="ヒラギノUD丸ゴ Std W6" panose="020F0600000000000000" pitchFamily="34" charset="-128"/>
                <a:ea typeface="ヒラギノUD丸ゴ Std W6" panose="020F0600000000000000" pitchFamily="34" charset="-128"/>
              </a:rPr>
              <a:t>Perspect</a:t>
            </a:r>
            <a:r>
              <a:rPr kumimoji="1" lang="en-US" altLang="ja-JP" dirty="0">
                <a:solidFill>
                  <a:schemeClr val="bg1"/>
                </a:solidFill>
                <a:latin typeface="ヒラギノUD丸ゴ Std W6" panose="020F0600000000000000" pitchFamily="34" charset="-128"/>
                <a:ea typeface="ヒラギノUD丸ゴ Std W6" panose="020F0600000000000000" pitchFamily="34" charset="-128"/>
              </a:rPr>
              <a:t> 113(1): 98,2005 </a:t>
            </a:r>
            <a:r>
              <a:rPr kumimoji="1" lang="ja-JP" altLang="en-US" dirty="0">
                <a:solidFill>
                  <a:schemeClr val="bg1"/>
                </a:solidFill>
                <a:latin typeface="ヒラギノUD丸ゴ Std W6" panose="020F0600000000000000" pitchFamily="34" charset="-128"/>
                <a:ea typeface="ヒラギノUD丸ゴ Std W6" panose="020F0600000000000000" pitchFamily="34" charset="-128"/>
              </a:rPr>
              <a:t>より改変</a:t>
            </a:r>
          </a:p>
        </p:txBody>
      </p:sp>
      <p:sp>
        <p:nvSpPr>
          <p:cNvPr id="2133" name="Rectangle 25"/>
          <p:cNvSpPr>
            <a:spLocks noChangeArrowheads="1"/>
          </p:cNvSpPr>
          <p:nvPr/>
        </p:nvSpPr>
        <p:spPr>
          <a:xfrm>
            <a:off x="962263" y="6145231"/>
            <a:ext cx="8820745" cy="712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p>
            <a:pPr algn="ctr">
              <a:spcBef>
                <a:spcPct val="50000"/>
              </a:spcBef>
            </a:pPr>
            <a:r>
              <a:rPr lang="ja-JP" altLang="en-US" sz="4100" dirty="0">
                <a:solidFill>
                  <a:schemeClr val="bg1"/>
                </a:solidFill>
                <a:effectLst>
                  <a:outerShdw blurRad="38100" dist="38100" dir="2700000" algn="tl">
                    <a:srgbClr val="000000"/>
                  </a:outerShdw>
                </a:effectLst>
                <a:latin typeface="ヒラギノUD丸ゴ Std W6" panose="020F0600000000000000" pitchFamily="34" charset="-128"/>
                <a:ea typeface="ヒラギノUD丸ゴ Std W6" panose="020F0600000000000000" pitchFamily="34" charset="-128"/>
                <a:cs typeface="メイリオ" pitchFamily="50" charset="-128"/>
              </a:rPr>
              <a:t>受動喫煙で子供の学力が低下する</a:t>
            </a:r>
          </a:p>
        </p:txBody>
      </p:sp>
    </p:spTree>
    <p:extLst>
      <p:ext uri="{BB962C8B-B14F-4D97-AF65-F5344CB8AC3E}">
        <p14:creationId xmlns:p14="http://schemas.microsoft.com/office/powerpoint/2010/main" val="2032459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38" name="Rectangle 2"/>
          <p:cNvSpPr>
            <a:spLocks noGrp="1" noChangeArrowheads="1"/>
          </p:cNvSpPr>
          <p:nvPr>
            <p:ph type="title" idx="0"/>
          </p:nvPr>
        </p:nvSpPr>
        <p:spPr>
          <a:xfrm>
            <a:off x="962263" y="393465"/>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8</a:t>
            </a:r>
            <a:r>
              <a:rPr lang="ja-JP" altLang="en-US" sz="6100" dirty="0">
                <a:solidFill>
                  <a:schemeClr val="accent2"/>
                </a:solidFill>
              </a:rPr>
              <a:t>  </a:t>
            </a:r>
            <a:endParaRPr lang="en-US" altLang="ja-JP" sz="6100" dirty="0">
              <a:solidFill>
                <a:schemeClr val="accent2"/>
              </a:solidFill>
            </a:endParaRPr>
          </a:p>
        </p:txBody>
      </p:sp>
      <p:sp>
        <p:nvSpPr>
          <p:cNvPr id="2139" name="Rectangle 3"/>
          <p:cNvSpPr>
            <a:spLocks noGrp="1" noChangeArrowheads="1"/>
          </p:cNvSpPr>
          <p:nvPr>
            <p:ph type="body" idx="4294967295"/>
          </p:nvPr>
        </p:nvSpPr>
        <p:spPr>
          <a:xfrm>
            <a:off x="962263" y="1302429"/>
            <a:ext cx="9130733" cy="5556012"/>
          </a:xfrm>
        </p:spPr>
        <p:txBody>
          <a:bodyPr vert="horz" lIns="0" tIns="51928" rIns="0" bIns="51928" rtlCol="0">
            <a:noAutofit/>
          </a:bodyPr>
          <a:lstStyle/>
          <a:p>
            <a:pPr marL="0" indent="0">
              <a:lnSpc>
                <a:spcPct val="100000"/>
              </a:lnSpc>
              <a:spcAft>
                <a:spcPts val="0"/>
              </a:spcAft>
              <a:buNone/>
              <a:tabLst>
                <a:tab pos="4932363" algn="r"/>
              </a:tabLst>
            </a:pPr>
            <a:r>
              <a:rPr lang="ja-JP" altLang="en-US" sz="4100" dirty="0"/>
              <a:t>親がベランダで喫煙している家庭での子供への受動喫煙の程度はどれくらいでしょう？</a:t>
            </a:r>
          </a:p>
          <a:p>
            <a:pPr marL="0" indent="0">
              <a:lnSpc>
                <a:spcPct val="100000"/>
              </a:lnSpc>
              <a:spcAft>
                <a:spcPts val="2044"/>
              </a:spcAft>
              <a:buNone/>
              <a:tabLst>
                <a:tab pos="4932363" algn="r"/>
              </a:tabLst>
            </a:pPr>
            <a:r>
              <a:rPr lang="ja-JP" altLang="en-US" sz="4100" dirty="0"/>
              <a:t>親がタバコを吸わない家庭と比較して</a:t>
            </a:r>
            <a:endParaRPr lang="en-US" altLang="ja-JP" sz="4100" dirty="0"/>
          </a:p>
          <a:p>
            <a:pPr marL="2142048" lvl="1" indent="-1022341">
              <a:lnSpc>
                <a:spcPct val="100000"/>
              </a:lnSpc>
              <a:spcBef>
                <a:spcPts val="0"/>
              </a:spcBef>
              <a:spcAft>
                <a:spcPts val="2044"/>
              </a:spcAft>
              <a:buFont typeface="Wingdings" pitchFamily="2" charset="2"/>
              <a:buAutoNum type="alphaUcParenR"/>
              <a:tabLst>
                <a:tab pos="4838700" algn="r"/>
              </a:tabLst>
            </a:pPr>
            <a:r>
              <a:rPr lang="ja-JP" altLang="en-US" sz="4500" dirty="0"/>
              <a:t>ほとんど影響がない</a:t>
            </a:r>
            <a:endParaRPr lang="en-US" altLang="ja-JP" sz="4500" dirty="0"/>
          </a:p>
          <a:p>
            <a:pPr marL="2142048" lvl="1" indent="-1022341">
              <a:lnSpc>
                <a:spcPct val="100000"/>
              </a:lnSpc>
              <a:spcBef>
                <a:spcPts val="0"/>
              </a:spcBef>
              <a:spcAft>
                <a:spcPts val="2044"/>
              </a:spcAft>
              <a:buFont typeface="Wingdings" pitchFamily="2" charset="2"/>
              <a:buAutoNum type="alphaUcParenR"/>
              <a:tabLst>
                <a:tab pos="4838700" algn="r"/>
              </a:tabLst>
            </a:pPr>
            <a:r>
              <a:rPr lang="ja-JP" altLang="en-US" sz="4500" dirty="0"/>
              <a:t>約 </a:t>
            </a:r>
            <a:r>
              <a:rPr lang="en-US" altLang="ja-JP" sz="4500" dirty="0"/>
              <a:t>2</a:t>
            </a:r>
            <a:r>
              <a:rPr lang="ja-JP" altLang="en-US" sz="4500" dirty="0"/>
              <a:t> 倍</a:t>
            </a:r>
            <a:endParaRPr lang="en-US" altLang="ja-JP" sz="4500" dirty="0"/>
          </a:p>
          <a:p>
            <a:pPr marL="2142048" lvl="1" indent="-1022341">
              <a:lnSpc>
                <a:spcPct val="100000"/>
              </a:lnSpc>
              <a:spcBef>
                <a:spcPts val="0"/>
              </a:spcBef>
              <a:spcAft>
                <a:spcPts val="2044"/>
              </a:spcAft>
              <a:buFont typeface="Wingdings" pitchFamily="2" charset="2"/>
              <a:buAutoNum type="alphaUcParenR"/>
              <a:tabLst>
                <a:tab pos="4838700" algn="r"/>
              </a:tabLst>
            </a:pPr>
            <a:r>
              <a:rPr lang="ja-JP" altLang="en-US" sz="4500" dirty="0"/>
              <a:t>約 </a:t>
            </a:r>
            <a:r>
              <a:rPr lang="en-US" altLang="ja-JP" sz="4500" dirty="0"/>
              <a:t>5 </a:t>
            </a:r>
            <a:r>
              <a:rPr lang="ja-JP" altLang="en-US" sz="4500" dirty="0"/>
              <a:t>倍</a:t>
            </a:r>
            <a:endParaRPr lang="en-US" altLang="ja-JP" sz="4500" dirty="0"/>
          </a:p>
        </p:txBody>
      </p:sp>
    </p:spTree>
    <p:extLst>
      <p:ext uri="{BB962C8B-B14F-4D97-AF65-F5344CB8AC3E}">
        <p14:creationId xmlns:p14="http://schemas.microsoft.com/office/powerpoint/2010/main" val="935826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44"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2145" name="コンテンツ プレースホルダ 2"/>
          <p:cNvSpPr>
            <a:spLocks noGrp="1"/>
          </p:cNvSpPr>
          <p:nvPr>
            <p:ph idx="1"/>
          </p:nvPr>
        </p:nvSpPr>
        <p:spPr/>
        <p:txBody>
          <a:bodyPr anchor="b" anchorCtr="0">
            <a:noAutofit/>
          </a:body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B</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
        <p:nvSpPr>
          <p:cNvPr id="2146" name="正方形/長方形 3"/>
          <p:cNvSpPr/>
          <p:nvPr/>
        </p:nvSpPr>
        <p:spPr>
          <a:xfrm>
            <a:off x="3449593" y="5488255"/>
            <a:ext cx="3846082" cy="1454960"/>
          </a:xfrm>
          <a:prstGeom prst="rect">
            <a:avLst/>
          </a:prstGeom>
        </p:spPr>
        <p:txBody>
          <a:bodyPr wrap="square" lIns="103856" tIns="51928" rIns="103856" bIns="51928" anchor="ctr" anchorCtr="0">
            <a:spAutoFit/>
          </a:bodyPr>
          <a:lstStyle/>
          <a:p>
            <a:pPr marL="0" lvl="1" algn="ctr">
              <a:lnSpc>
                <a:spcPct val="150000"/>
              </a:lnSpc>
              <a:spcBef>
                <a:spcPts val="0"/>
              </a:spcBef>
              <a:spcAft>
                <a:spcPts val="0"/>
              </a:spcAft>
              <a:buSzTx/>
              <a:tabLst>
                <a:tab pos="4838700" algn="r"/>
              </a:tabLst>
            </a:pPr>
            <a:r>
              <a:rPr lang="ja-JP" altLang="en-US" sz="6800" dirty="0">
                <a:latin typeface="ヒラギノUD丸ゴ Std W6" panose="020F0600000000000000" pitchFamily="34" charset="-128"/>
                <a:ea typeface="ヒラギノUD丸ゴ Std W6" panose="020F0600000000000000" pitchFamily="34" charset="-128"/>
              </a:rPr>
              <a:t>約</a:t>
            </a:r>
            <a:r>
              <a:rPr lang="en-US" altLang="ja-JP" sz="6800" dirty="0">
                <a:latin typeface="ヒラギノUD丸ゴ Std W6" panose="020F0600000000000000" pitchFamily="34" charset="-128"/>
                <a:ea typeface="ヒラギノUD丸ゴ Std W6" panose="020F0600000000000000" pitchFamily="34" charset="-128"/>
              </a:rPr>
              <a:t>2</a:t>
            </a:r>
            <a:r>
              <a:rPr lang="ja-JP" altLang="en-US" sz="6800" dirty="0">
                <a:latin typeface="ヒラギノUD丸ゴ Std W6" panose="020F0600000000000000" pitchFamily="34" charset="-128"/>
                <a:ea typeface="ヒラギノUD丸ゴ Std W6" panose="020F0600000000000000" pitchFamily="34" charset="-128"/>
              </a:rPr>
              <a:t>倍</a:t>
            </a:r>
          </a:p>
        </p:txBody>
      </p:sp>
    </p:spTree>
    <p:extLst>
      <p:ext uri="{BB962C8B-B14F-4D97-AF65-F5344CB8AC3E}">
        <p14:creationId xmlns:p14="http://schemas.microsoft.com/office/powerpoint/2010/main" val="2232855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grpSp>
        <p:nvGrpSpPr>
          <p:cNvPr id="2151" name="グループ化 3"/>
          <p:cNvGrpSpPr/>
          <p:nvPr/>
        </p:nvGrpSpPr>
        <p:grpSpPr>
          <a:xfrm>
            <a:off x="1490543" y="2037192"/>
            <a:ext cx="5050767" cy="3965331"/>
            <a:chOff x="1274763" y="1848104"/>
            <a:chExt cx="4319587" cy="3597276"/>
          </a:xfrm>
        </p:grpSpPr>
        <p:sp>
          <p:nvSpPr>
            <p:cNvPr id="2152" name="Rectangle 2"/>
            <p:cNvSpPr>
              <a:spLocks noChangeArrowheads="1"/>
            </p:cNvSpPr>
            <p:nvPr/>
          </p:nvSpPr>
          <p:spPr>
            <a:xfrm>
              <a:off x="3435350" y="3502280"/>
              <a:ext cx="2159000" cy="1943100"/>
            </a:xfrm>
            <a:prstGeom prst="rect">
              <a:avLst/>
            </a:prstGeom>
            <a:solidFill>
              <a:srgbClr val="FFFF66"/>
            </a:solidFill>
            <a:ln w="9525">
              <a:solidFill>
                <a:schemeClr val="tx1"/>
              </a:solidFill>
              <a:miter lim="800000"/>
              <a:headEnd/>
              <a:tailEnd/>
            </a:ln>
            <a:effectLst/>
          </p:spPr>
          <p:txBody>
            <a:bodyPr wrap="none" anchor="ctr"/>
            <a:lstStyle/>
            <a:p>
              <a:pPr algn="ctr"/>
              <a:endParaRPr kumimoji="1" lang="ja-JP" altLang="ja-JP" sz="2400">
                <a:latin typeface="Times New Roman" pitchFamily="18" charset="0"/>
              </a:endParaRPr>
            </a:p>
          </p:txBody>
        </p:sp>
        <p:sp>
          <p:nvSpPr>
            <p:cNvPr id="2153" name="Rectangle 4"/>
            <p:cNvSpPr>
              <a:spLocks noChangeArrowheads="1"/>
            </p:cNvSpPr>
            <p:nvPr/>
          </p:nvSpPr>
          <p:spPr>
            <a:xfrm>
              <a:off x="1274763" y="3500692"/>
              <a:ext cx="2159000" cy="1943100"/>
            </a:xfrm>
            <a:prstGeom prst="rect">
              <a:avLst/>
            </a:prstGeom>
            <a:solidFill>
              <a:srgbClr val="FFFF66"/>
            </a:solidFill>
            <a:ln w="9525">
              <a:solidFill>
                <a:schemeClr val="tx1"/>
              </a:solidFill>
              <a:miter lim="800000"/>
              <a:headEnd/>
              <a:tailEnd/>
            </a:ln>
            <a:effectLst/>
          </p:spPr>
          <p:txBody>
            <a:bodyPr wrap="none" anchor="ctr"/>
            <a:lstStyle/>
            <a:p>
              <a:pPr algn="ctr"/>
              <a:endParaRPr kumimoji="1" lang="ja-JP" altLang="ja-JP" sz="2400">
                <a:latin typeface="Times New Roman" pitchFamily="18" charset="0"/>
              </a:endParaRPr>
            </a:p>
          </p:txBody>
        </p:sp>
        <p:sp>
          <p:nvSpPr>
            <p:cNvPr id="2154" name="AutoShape 5" descr="横線"/>
            <p:cNvSpPr>
              <a:spLocks noChangeArrowheads="1"/>
            </p:cNvSpPr>
            <p:nvPr/>
          </p:nvSpPr>
          <p:spPr>
            <a:xfrm rot="8100000">
              <a:off x="1739901" y="1848104"/>
              <a:ext cx="3311525" cy="3308350"/>
            </a:xfrm>
            <a:prstGeom prst="rtTriangle">
              <a:avLst/>
            </a:prstGeom>
            <a:pattFill prst="ltHorz">
              <a:fgClr>
                <a:srgbClr val="663300"/>
              </a:fgClr>
              <a:bgClr>
                <a:srgbClr val="FFFFFF"/>
              </a:bgClr>
            </a:pattFill>
            <a:ln w="9525">
              <a:solidFill>
                <a:schemeClr val="tx1"/>
              </a:solidFill>
              <a:miter lim="800000"/>
              <a:headEnd/>
              <a:tailEnd/>
            </a:ln>
            <a:effectLst/>
          </p:spPr>
          <p:txBody>
            <a:bodyPr wrap="none" anchor="ctr"/>
            <a:lstStyle/>
            <a:p>
              <a:endParaRPr lang="ja-JP" altLang="en-US"/>
            </a:p>
          </p:txBody>
        </p:sp>
        <p:grpSp>
          <p:nvGrpSpPr>
            <p:cNvPr id="2155" name="Group 16"/>
            <p:cNvGrpSpPr/>
            <p:nvPr/>
          </p:nvGrpSpPr>
          <p:grpSpPr>
            <a:xfrm flipH="1">
              <a:off x="3498850" y="3580067"/>
              <a:ext cx="838200" cy="773113"/>
              <a:chOff x="1260" y="13095"/>
              <a:chExt cx="1980" cy="1800"/>
            </a:xfrm>
          </p:grpSpPr>
          <p:sp>
            <p:nvSpPr>
              <p:cNvPr id="2156" name="Rectangle 17"/>
              <p:cNvSpPr>
                <a:spLocks noChangeArrowheads="1"/>
              </p:cNvSpPr>
              <p:nvPr/>
            </p:nvSpPr>
            <p:spPr>
              <a:xfrm>
                <a:off x="1260" y="13095"/>
                <a:ext cx="1980" cy="1800"/>
              </a:xfrm>
              <a:prstGeom prst="rect">
                <a:avLst/>
              </a:prstGeom>
              <a:solidFill>
                <a:srgbClr val="FFCC00"/>
              </a:solidFill>
              <a:ln w="31750">
                <a:solidFill>
                  <a:srgbClr val="FF6600"/>
                </a:solidFill>
                <a:miter lim="800000"/>
                <a:headEnd/>
                <a:tailEnd/>
              </a:ln>
            </p:spPr>
            <p:txBody>
              <a:bodyPr/>
              <a:lstStyle/>
              <a:p>
                <a:endParaRPr lang="ja-JP" altLang="en-US"/>
              </a:p>
            </p:txBody>
          </p:sp>
          <p:sp>
            <p:nvSpPr>
              <p:cNvPr id="2157" name="Oval 18"/>
              <p:cNvSpPr>
                <a:spLocks noChangeArrowheads="1"/>
              </p:cNvSpPr>
              <p:nvPr/>
            </p:nvSpPr>
            <p:spPr>
              <a:xfrm>
                <a:off x="1440" y="13155"/>
                <a:ext cx="1651" cy="1699"/>
              </a:xfrm>
              <a:prstGeom prst="ellipse">
                <a:avLst/>
              </a:prstGeom>
              <a:solidFill>
                <a:srgbClr val="008080"/>
              </a:solidFill>
              <a:ln w="9525">
                <a:solidFill>
                  <a:srgbClr val="008080"/>
                </a:solidFill>
                <a:round/>
                <a:headEnd/>
                <a:tailEnd/>
              </a:ln>
            </p:spPr>
            <p:txBody>
              <a:bodyPr/>
              <a:lstStyle/>
              <a:p>
                <a:endParaRPr lang="ja-JP" altLang="en-US"/>
              </a:p>
            </p:txBody>
          </p:sp>
          <p:grpSp>
            <p:nvGrpSpPr>
              <p:cNvPr id="2158" name="Group 19"/>
              <p:cNvGrpSpPr/>
              <p:nvPr/>
            </p:nvGrpSpPr>
            <p:grpSpPr>
              <a:xfrm>
                <a:off x="1545" y="13140"/>
                <a:ext cx="1489" cy="1696"/>
                <a:chOff x="3585" y="14070"/>
                <a:chExt cx="1815" cy="1977"/>
              </a:xfrm>
            </p:grpSpPr>
            <p:sp>
              <p:nvSpPr>
                <p:cNvPr id="2159" name="AutoShape 20"/>
                <p:cNvSpPr>
                  <a:spLocks noChangeArrowheads="1"/>
                </p:cNvSpPr>
                <p:nvPr/>
              </p:nvSpPr>
              <p:spPr>
                <a:xfrm rot="1737629">
                  <a:off x="4110" y="14070"/>
                  <a:ext cx="540" cy="720"/>
                </a:xfrm>
                <a:prstGeom prst="moon">
                  <a:avLst>
                    <a:gd name="adj" fmla="val 70833"/>
                  </a:avLst>
                </a:prstGeom>
                <a:solidFill>
                  <a:srgbClr val="C0C0C0"/>
                </a:solidFill>
                <a:ln w="9525">
                  <a:solidFill>
                    <a:srgbClr val="C0C0C0"/>
                  </a:solidFill>
                  <a:miter lim="800000"/>
                  <a:headEnd/>
                  <a:tailEnd/>
                </a:ln>
              </p:spPr>
              <p:txBody>
                <a:bodyPr/>
                <a:lstStyle/>
                <a:p>
                  <a:endParaRPr lang="ja-JP" altLang="en-US"/>
                </a:p>
              </p:txBody>
            </p:sp>
            <p:sp>
              <p:nvSpPr>
                <p:cNvPr id="2160" name="AutoShape 21"/>
                <p:cNvSpPr>
                  <a:spLocks noChangeArrowheads="1"/>
                </p:cNvSpPr>
                <p:nvPr/>
              </p:nvSpPr>
              <p:spPr>
                <a:xfrm rot="-2163452">
                  <a:off x="3585" y="14640"/>
                  <a:ext cx="540" cy="720"/>
                </a:xfrm>
                <a:prstGeom prst="moon">
                  <a:avLst>
                    <a:gd name="adj" fmla="val 70833"/>
                  </a:avLst>
                </a:prstGeom>
                <a:solidFill>
                  <a:srgbClr val="C0C0C0"/>
                </a:solidFill>
                <a:ln w="9525">
                  <a:solidFill>
                    <a:srgbClr val="C0C0C0"/>
                  </a:solidFill>
                  <a:miter lim="800000"/>
                  <a:headEnd/>
                  <a:tailEnd/>
                </a:ln>
              </p:spPr>
              <p:txBody>
                <a:bodyPr/>
                <a:lstStyle/>
                <a:p>
                  <a:endParaRPr lang="ja-JP" altLang="en-US"/>
                </a:p>
              </p:txBody>
            </p:sp>
            <p:sp>
              <p:nvSpPr>
                <p:cNvPr id="2161" name="AutoShape 22"/>
                <p:cNvSpPr>
                  <a:spLocks noChangeArrowheads="1"/>
                </p:cNvSpPr>
                <p:nvPr/>
              </p:nvSpPr>
              <p:spPr>
                <a:xfrm rot="13085042">
                  <a:off x="4152" y="15327"/>
                  <a:ext cx="540" cy="720"/>
                </a:xfrm>
                <a:prstGeom prst="moon">
                  <a:avLst>
                    <a:gd name="adj" fmla="val 70833"/>
                  </a:avLst>
                </a:prstGeom>
                <a:solidFill>
                  <a:srgbClr val="C0C0C0"/>
                </a:solidFill>
                <a:ln w="9525">
                  <a:solidFill>
                    <a:srgbClr val="C0C0C0"/>
                  </a:solidFill>
                  <a:miter lim="800000"/>
                  <a:headEnd/>
                  <a:tailEnd/>
                </a:ln>
              </p:spPr>
              <p:txBody>
                <a:bodyPr/>
                <a:lstStyle/>
                <a:p>
                  <a:endParaRPr lang="ja-JP" altLang="en-US"/>
                </a:p>
              </p:txBody>
            </p:sp>
            <p:sp>
              <p:nvSpPr>
                <p:cNvPr id="2162" name="AutoShape 23"/>
                <p:cNvSpPr>
                  <a:spLocks noChangeArrowheads="1"/>
                </p:cNvSpPr>
                <p:nvPr/>
              </p:nvSpPr>
              <p:spPr>
                <a:xfrm rot="7244938">
                  <a:off x="4770" y="14700"/>
                  <a:ext cx="540" cy="720"/>
                </a:xfrm>
                <a:prstGeom prst="moon">
                  <a:avLst>
                    <a:gd name="adj" fmla="val 70833"/>
                  </a:avLst>
                </a:prstGeom>
                <a:solidFill>
                  <a:srgbClr val="C0C0C0"/>
                </a:solidFill>
                <a:ln w="9525">
                  <a:solidFill>
                    <a:srgbClr val="C0C0C0"/>
                  </a:solidFill>
                  <a:miter lim="800000"/>
                  <a:headEnd/>
                  <a:tailEnd/>
                </a:ln>
              </p:spPr>
              <p:txBody>
                <a:bodyPr/>
                <a:lstStyle/>
                <a:p>
                  <a:endParaRPr lang="ja-JP" altLang="en-US"/>
                </a:p>
              </p:txBody>
            </p:sp>
            <p:sp>
              <p:nvSpPr>
                <p:cNvPr id="2163" name="Oval 24"/>
                <p:cNvSpPr>
                  <a:spLocks noChangeArrowheads="1"/>
                </p:cNvSpPr>
                <p:nvPr/>
              </p:nvSpPr>
              <p:spPr>
                <a:xfrm>
                  <a:off x="4271" y="14891"/>
                  <a:ext cx="360" cy="360"/>
                </a:xfrm>
                <a:prstGeom prst="ellipse">
                  <a:avLst/>
                </a:prstGeom>
                <a:solidFill>
                  <a:srgbClr val="C0C0C0"/>
                </a:solidFill>
                <a:ln w="9525">
                  <a:solidFill>
                    <a:srgbClr val="C0C0C0"/>
                  </a:solidFill>
                  <a:round/>
                  <a:headEnd/>
                  <a:tailEnd/>
                </a:ln>
              </p:spPr>
              <p:txBody>
                <a:bodyPr/>
                <a:lstStyle/>
                <a:p>
                  <a:endParaRPr lang="ja-JP" altLang="en-US"/>
                </a:p>
              </p:txBody>
            </p:sp>
          </p:grpSp>
        </p:grpSp>
      </p:grpSp>
      <p:sp>
        <p:nvSpPr>
          <p:cNvPr id="2164" name="Rectangle 3"/>
          <p:cNvSpPr>
            <a:spLocks noGrp="1" noChangeArrowheads="1"/>
          </p:cNvSpPr>
          <p:nvPr>
            <p:ph type="title" idx="0"/>
          </p:nvPr>
        </p:nvSpPr>
        <p:spPr>
          <a:xfrm>
            <a:off x="1028311" y="314305"/>
            <a:ext cx="8820745" cy="856370"/>
          </a:xfrm>
        </p:spPr>
        <p:txBody>
          <a:bodyPr lIns="103856" tIns="51928" rIns="103856" bIns="51928">
            <a:noAutofit/>
          </a:bodyPr>
          <a:lstStyle/>
          <a:p>
            <a:r>
              <a:rPr lang="ja-JP" altLang="en-US" sz="4500" dirty="0">
                <a:solidFill>
                  <a:schemeClr val="accent2"/>
                </a:solidFill>
              </a:rPr>
              <a:t>ベランダでタバコを吸っても･･</a:t>
            </a:r>
          </a:p>
        </p:txBody>
      </p:sp>
      <p:sp>
        <p:nvSpPr>
          <p:cNvPr id="2165" name="Text Box 9"/>
          <p:cNvSpPr txBox="1">
            <a:spLocks noChangeArrowheads="1"/>
          </p:cNvSpPr>
          <p:nvPr/>
        </p:nvSpPr>
        <p:spPr>
          <a:xfrm>
            <a:off x="7281941" y="2828160"/>
            <a:ext cx="1683589" cy="918710"/>
          </a:xfrm>
          <a:prstGeom prst="rect">
            <a:avLst/>
          </a:prstGeom>
          <a:solidFill>
            <a:schemeClr val="accent1">
              <a:lumMod val="75000"/>
            </a:schemeClr>
          </a:solidFill>
          <a:ln w="9525">
            <a:solidFill>
              <a:schemeClr val="hlink"/>
            </a:solidFill>
            <a:miter lim="800000"/>
            <a:headEnd/>
            <a:tailEnd/>
          </a:ln>
          <a:effectLst/>
        </p:spPr>
        <p:txBody>
          <a:bodyPr lIns="103856" tIns="51928" rIns="103856" bIns="51928">
            <a:spAutoFit/>
          </a:bodyPr>
          <a:lstStyle/>
          <a:p>
            <a:pPr algn="ctr"/>
            <a:r>
              <a:rPr kumimoji="1" lang="en-US" altLang="ja-JP" sz="5500" dirty="0">
                <a:solidFill>
                  <a:schemeClr val="bg1"/>
                </a:solidFill>
                <a:latin typeface="ヒラギノUD丸ゴ Std W6" panose="020F0600000000000000" pitchFamily="34" charset="-128"/>
                <a:ea typeface="ヒラギノUD丸ゴ Std W6" panose="020F0600000000000000" pitchFamily="34" charset="-128"/>
              </a:rPr>
              <a:t>2</a:t>
            </a:r>
            <a:r>
              <a:rPr kumimoji="1" lang="ja-JP" altLang="en-US" sz="4500" dirty="0">
                <a:solidFill>
                  <a:schemeClr val="bg1"/>
                </a:solidFill>
                <a:latin typeface="ヒラギノUD丸ゴ Std W6" panose="020F0600000000000000" pitchFamily="34" charset="-128"/>
                <a:ea typeface="ヒラギノUD丸ゴ Std W6" panose="020F0600000000000000" pitchFamily="34" charset="-128"/>
              </a:rPr>
              <a:t>倍</a:t>
            </a:r>
          </a:p>
        </p:txBody>
      </p:sp>
      <p:sp>
        <p:nvSpPr>
          <p:cNvPr id="2166" name="Text Box 10"/>
          <p:cNvSpPr txBox="1">
            <a:spLocks noChangeArrowheads="1"/>
          </p:cNvSpPr>
          <p:nvPr/>
        </p:nvSpPr>
        <p:spPr>
          <a:xfrm>
            <a:off x="1986153" y="2850908"/>
            <a:ext cx="1689159" cy="916020"/>
          </a:xfrm>
          <a:prstGeom prst="rect">
            <a:avLst/>
          </a:prstGeom>
          <a:solidFill>
            <a:schemeClr val="tx2">
              <a:lumMod val="50000"/>
            </a:schemeClr>
          </a:solidFill>
          <a:ln w="9525">
            <a:solidFill>
              <a:schemeClr val="tx1"/>
            </a:solidFill>
            <a:miter lim="800000"/>
            <a:headEnd/>
            <a:tailEnd/>
          </a:ln>
          <a:effectLst/>
        </p:spPr>
        <p:txBody>
          <a:bodyPr wrap="none" lIns="103856" tIns="51928" rIns="103856" bIns="51928">
            <a:spAutoFit/>
          </a:bodyPr>
          <a:lstStyle/>
          <a:p>
            <a:pPr algn="ctr"/>
            <a:r>
              <a:rPr kumimoji="1" lang="en-US" altLang="ja-JP" sz="5500" dirty="0">
                <a:solidFill>
                  <a:schemeClr val="bg1"/>
                </a:solidFill>
                <a:latin typeface="ヒラギノUD丸ゴ Std W6" panose="020F0600000000000000" pitchFamily="34" charset="-128"/>
                <a:ea typeface="ヒラギノUD丸ゴ Std W6" panose="020F0600000000000000" pitchFamily="34" charset="-128"/>
              </a:rPr>
              <a:t>15</a:t>
            </a:r>
            <a:r>
              <a:rPr kumimoji="1" lang="ja-JP" altLang="en-US" sz="4500" dirty="0">
                <a:solidFill>
                  <a:schemeClr val="bg1"/>
                </a:solidFill>
                <a:latin typeface="ヒラギノUD丸ゴ Std W6" panose="020F0600000000000000" pitchFamily="34" charset="-128"/>
                <a:ea typeface="ヒラギノUD丸ゴ Std W6" panose="020F0600000000000000" pitchFamily="34" charset="-128"/>
              </a:rPr>
              <a:t>倍</a:t>
            </a:r>
          </a:p>
        </p:txBody>
      </p:sp>
      <p:sp>
        <p:nvSpPr>
          <p:cNvPr id="2167" name="Text Box 11"/>
          <p:cNvSpPr txBox="1">
            <a:spLocks noChangeArrowheads="1"/>
          </p:cNvSpPr>
          <p:nvPr/>
        </p:nvSpPr>
        <p:spPr>
          <a:xfrm>
            <a:off x="4419654" y="2826409"/>
            <a:ext cx="1683589" cy="918711"/>
          </a:xfrm>
          <a:prstGeom prst="rect">
            <a:avLst/>
          </a:prstGeom>
          <a:solidFill>
            <a:schemeClr val="accent1">
              <a:lumMod val="50000"/>
            </a:schemeClr>
          </a:solidFill>
          <a:ln w="9525">
            <a:solidFill>
              <a:schemeClr val="bg2"/>
            </a:solidFill>
            <a:miter lim="800000"/>
            <a:headEnd/>
            <a:tailEnd/>
          </a:ln>
          <a:effectLst/>
        </p:spPr>
        <p:txBody>
          <a:bodyPr lIns="103856" tIns="51928" rIns="103856" bIns="51928">
            <a:spAutoFit/>
          </a:bodyPr>
          <a:lstStyle/>
          <a:p>
            <a:pPr algn="ctr"/>
            <a:r>
              <a:rPr kumimoji="1" lang="en-US" altLang="ja-JP" sz="5500" dirty="0">
                <a:solidFill>
                  <a:schemeClr val="bg1"/>
                </a:solidFill>
                <a:latin typeface="ヒラギノUD丸ゴ Std W6" panose="020F0600000000000000" pitchFamily="34" charset="-128"/>
                <a:ea typeface="ヒラギノUD丸ゴ Std W6" panose="020F0600000000000000" pitchFamily="34" charset="-128"/>
              </a:rPr>
              <a:t>3</a:t>
            </a:r>
            <a:r>
              <a:rPr kumimoji="1" lang="ja-JP" altLang="en-US" sz="4500" dirty="0">
                <a:solidFill>
                  <a:schemeClr val="bg1"/>
                </a:solidFill>
                <a:latin typeface="ヒラギノUD丸ゴ Std W6" panose="020F0600000000000000" pitchFamily="34" charset="-128"/>
                <a:ea typeface="ヒラギノUD丸ゴ Std W6" panose="020F0600000000000000" pitchFamily="34" charset="-128"/>
              </a:rPr>
              <a:t>倍</a:t>
            </a:r>
          </a:p>
        </p:txBody>
      </p:sp>
      <p:grpSp>
        <p:nvGrpSpPr>
          <p:cNvPr id="2168" name="グループ化 5"/>
          <p:cNvGrpSpPr/>
          <p:nvPr/>
        </p:nvGrpSpPr>
        <p:grpSpPr>
          <a:xfrm>
            <a:off x="4167847" y="4488838"/>
            <a:ext cx="2303565" cy="1576665"/>
            <a:chOff x="3564484" y="4072192"/>
            <a:chExt cx="1970087" cy="1430322"/>
          </a:xfrm>
        </p:grpSpPr>
        <p:pic>
          <p:nvPicPr>
            <p:cNvPr id="2169" name="Picture 6" descr="smoker_m"/>
            <p:cNvPicPr>
              <a:picLocks noChangeAspect="1" noChangeArrowheads="1"/>
            </p:cNvPicPr>
            <p:nvPr/>
          </p:nvPicPr>
          <p:blipFill>
            <a:blip r:embed="rId1"/>
            <a:stretch>
              <a:fillRect/>
            </a:stretch>
          </p:blipFill>
          <p:spPr>
            <a:xfrm>
              <a:off x="4371975" y="4072192"/>
              <a:ext cx="1079500" cy="933450"/>
            </a:xfrm>
            <a:prstGeom prst="rect">
              <a:avLst/>
            </a:prstGeom>
            <a:noFill/>
          </p:spPr>
        </p:pic>
        <p:sp>
          <p:nvSpPr>
            <p:cNvPr id="2170" name="Text Box 12"/>
            <p:cNvSpPr txBox="1">
              <a:spLocks noChangeArrowheads="1"/>
            </p:cNvSpPr>
            <p:nvPr/>
          </p:nvSpPr>
          <p:spPr>
            <a:xfrm>
              <a:off x="3564484" y="4983402"/>
              <a:ext cx="1970087" cy="519112"/>
            </a:xfrm>
            <a:prstGeom prst="rect">
              <a:avLst/>
            </a:prstGeom>
            <a:noFill/>
            <a:ln w="9525" algn="ctr">
              <a:noFill/>
              <a:miter lim="800000"/>
              <a:headEnd/>
              <a:tailEnd/>
            </a:ln>
            <a:effectLst/>
          </p:spPr>
          <p:txBody>
            <a:bodyPr wrap="none">
              <a:spAutoFit/>
            </a:bodyPr>
            <a:lstStyle/>
            <a:p>
              <a:r>
                <a:rPr kumimoji="1" lang="ja-JP" altLang="en-US" sz="2800" b="1"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換気扇の下</a:t>
              </a:r>
            </a:p>
          </p:txBody>
        </p:sp>
      </p:grpSp>
      <p:grpSp>
        <p:nvGrpSpPr>
          <p:cNvPr id="2171" name="グループ化 4"/>
          <p:cNvGrpSpPr/>
          <p:nvPr/>
        </p:nvGrpSpPr>
        <p:grpSpPr>
          <a:xfrm>
            <a:off x="1926236" y="4516836"/>
            <a:ext cx="1895338" cy="1553195"/>
            <a:chOff x="1647382" y="4097592"/>
            <a:chExt cx="1620957" cy="1409030"/>
          </a:xfrm>
        </p:grpSpPr>
        <p:pic>
          <p:nvPicPr>
            <p:cNvPr id="2172" name="Picture 8" descr="smoker_m"/>
            <p:cNvPicPr>
              <a:picLocks noChangeAspect="1" noChangeArrowheads="1"/>
            </p:cNvPicPr>
            <p:nvPr/>
          </p:nvPicPr>
          <p:blipFill>
            <a:blip r:embed="rId1"/>
            <a:stretch>
              <a:fillRect/>
            </a:stretch>
          </p:blipFill>
          <p:spPr>
            <a:xfrm>
              <a:off x="2065338" y="4097592"/>
              <a:ext cx="1066800" cy="923925"/>
            </a:xfrm>
            <a:prstGeom prst="rect">
              <a:avLst/>
            </a:prstGeom>
            <a:noFill/>
          </p:spPr>
        </p:pic>
        <p:sp>
          <p:nvSpPr>
            <p:cNvPr id="2173" name="Text Box 13"/>
            <p:cNvSpPr txBox="1">
              <a:spLocks noChangeArrowheads="1"/>
            </p:cNvSpPr>
            <p:nvPr/>
          </p:nvSpPr>
          <p:spPr>
            <a:xfrm>
              <a:off x="1647382" y="4983402"/>
              <a:ext cx="1620957" cy="523220"/>
            </a:xfrm>
            <a:prstGeom prst="rect">
              <a:avLst/>
            </a:prstGeom>
            <a:noFill/>
            <a:ln w="9525">
              <a:noFill/>
              <a:miter lim="800000"/>
              <a:headEnd/>
              <a:tailEnd/>
            </a:ln>
            <a:effectLst/>
          </p:spPr>
          <p:txBody>
            <a:bodyPr wrap="none">
              <a:spAutoFit/>
            </a:bodyPr>
            <a:lstStyle/>
            <a:p>
              <a:r>
                <a:rPr kumimoji="1" lang="ja-JP" altLang="en-US" sz="2800" b="1"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同じ室内</a:t>
              </a:r>
            </a:p>
          </p:txBody>
        </p:sp>
      </p:grpSp>
      <p:grpSp>
        <p:nvGrpSpPr>
          <p:cNvPr id="2174" name="グループ化 6"/>
          <p:cNvGrpSpPr/>
          <p:nvPr/>
        </p:nvGrpSpPr>
        <p:grpSpPr>
          <a:xfrm>
            <a:off x="6694158" y="4378593"/>
            <a:ext cx="3154897" cy="1701938"/>
            <a:chOff x="5725071" y="3972180"/>
            <a:chExt cx="2698175" cy="1543967"/>
          </a:xfrm>
        </p:grpSpPr>
        <p:pic>
          <p:nvPicPr>
            <p:cNvPr id="2175" name="Picture 7" descr="smoker_f"/>
            <p:cNvPicPr>
              <a:picLocks noChangeAspect="1" noChangeArrowheads="1"/>
            </p:cNvPicPr>
            <p:nvPr/>
          </p:nvPicPr>
          <p:blipFill>
            <a:blip r:embed="rId2"/>
            <a:stretch>
              <a:fillRect/>
            </a:stretch>
          </p:blipFill>
          <p:spPr>
            <a:xfrm>
              <a:off x="6443663" y="3972180"/>
              <a:ext cx="1143000" cy="1041400"/>
            </a:xfrm>
            <a:prstGeom prst="rect">
              <a:avLst/>
            </a:prstGeom>
            <a:noFill/>
          </p:spPr>
        </p:pic>
        <p:sp>
          <p:nvSpPr>
            <p:cNvPr id="2176" name="Text Box 14"/>
            <p:cNvSpPr txBox="1">
              <a:spLocks noChangeArrowheads="1"/>
            </p:cNvSpPr>
            <p:nvPr/>
          </p:nvSpPr>
          <p:spPr>
            <a:xfrm>
              <a:off x="5725071" y="4992927"/>
              <a:ext cx="2698175" cy="523220"/>
            </a:xfrm>
            <a:prstGeom prst="rect">
              <a:avLst/>
            </a:prstGeom>
            <a:noFill/>
            <a:ln w="9525" algn="ctr">
              <a:noFill/>
              <a:miter lim="800000"/>
              <a:headEnd/>
              <a:tailEnd/>
            </a:ln>
            <a:effectLst/>
          </p:spPr>
          <p:txBody>
            <a:bodyPr wrap="none">
              <a:spAutoFit/>
            </a:bodyPr>
            <a:lstStyle/>
            <a:p>
              <a:r>
                <a:rPr kumimoji="1" lang="ja-JP" altLang="en-US" sz="2800" b="1"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戸を閉めた屋外</a:t>
              </a:r>
            </a:p>
          </p:txBody>
        </p:sp>
      </p:grpSp>
      <p:sp>
        <p:nvSpPr>
          <p:cNvPr id="2177" name="Text Box 15"/>
          <p:cNvSpPr txBox="1">
            <a:spLocks noChangeArrowheads="1"/>
          </p:cNvSpPr>
          <p:nvPr/>
        </p:nvSpPr>
        <p:spPr>
          <a:xfrm>
            <a:off x="3983837" y="1590962"/>
            <a:ext cx="5254164" cy="916020"/>
          </a:xfrm>
          <a:prstGeom prst="rect">
            <a:avLst/>
          </a:prstGeom>
          <a:solidFill>
            <a:schemeClr val="bg1"/>
          </a:solidFill>
          <a:ln w="9525">
            <a:solidFill>
              <a:schemeClr val="tx2"/>
            </a:solidFill>
            <a:miter lim="800000"/>
            <a:headEnd/>
            <a:tailEnd/>
          </a:ln>
          <a:effectLst/>
        </p:spPr>
        <p:txBody>
          <a:bodyPr wrap="none" lIns="103856" tIns="51928" rIns="103856" bIns="51928">
            <a:spAutoFit/>
          </a:bodyPr>
          <a:lstStyle/>
          <a:p>
            <a:pPr algn="ctr"/>
            <a:r>
              <a:rPr kumimoji="1" lang="ja-JP" altLang="en-US" sz="27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子どもの体内に入るニコチン</a:t>
            </a:r>
          </a:p>
          <a:p>
            <a:pPr algn="ctr"/>
            <a:r>
              <a:rPr kumimoji="1" lang="ja-JP" altLang="en-US" sz="27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メイリオ" pitchFamily="50" charset="-128"/>
              </a:rPr>
              <a:t>（親が全く吸わない場合を１）</a:t>
            </a:r>
          </a:p>
        </p:txBody>
      </p:sp>
      <p:sp>
        <p:nvSpPr>
          <p:cNvPr id="2178" name="Rectangle 25"/>
          <p:cNvSpPr>
            <a:spLocks noChangeArrowheads="1"/>
          </p:cNvSpPr>
          <p:nvPr/>
        </p:nvSpPr>
        <p:spPr>
          <a:xfrm>
            <a:off x="1233797" y="6193120"/>
            <a:ext cx="8747093" cy="712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p>
            <a:pPr algn="ctr">
              <a:spcBef>
                <a:spcPct val="50000"/>
              </a:spcBef>
            </a:pPr>
            <a:r>
              <a:rPr lang="ja-JP" altLang="en-US" sz="4100" dirty="0">
                <a:solidFill>
                  <a:schemeClr val="bg1"/>
                </a:solidFill>
                <a:effectLst>
                  <a:outerShdw blurRad="38100" dist="38100" dir="2700000" algn="tl">
                    <a:srgbClr val="000000"/>
                  </a:outerShdw>
                </a:effectLst>
                <a:latin typeface="ヒラギノUD丸ゴ Std W6" panose="020F0600000000000000" pitchFamily="34" charset="-128"/>
                <a:ea typeface="ヒラギノUD丸ゴ Std W6" panose="020F0600000000000000" pitchFamily="34" charset="-128"/>
                <a:cs typeface="メイリオ" pitchFamily="50" charset="-128"/>
              </a:rPr>
              <a:t>ベランダでも受動喫煙は防げない</a:t>
            </a:r>
          </a:p>
        </p:txBody>
      </p:sp>
    </p:spTree>
    <p:extLst>
      <p:ext uri="{BB962C8B-B14F-4D97-AF65-F5344CB8AC3E}">
        <p14:creationId xmlns:p14="http://schemas.microsoft.com/office/powerpoint/2010/main" val="3803622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506" name="Rectangle 2"/>
          <p:cNvSpPr>
            <a:spLocks noGrp="1" noChangeArrowheads="1"/>
          </p:cNvSpPr>
          <p:nvPr>
            <p:ph type="title" idx="0"/>
          </p:nvPr>
        </p:nvSpPr>
        <p:spPr>
          <a:xfrm>
            <a:off x="962263" y="410427"/>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9</a:t>
            </a:r>
            <a:r>
              <a:rPr lang="ja-JP" altLang="en-US" sz="6100" dirty="0">
                <a:solidFill>
                  <a:srgbClr val="FF0000"/>
                </a:solidFill>
                <a:effectLst>
                  <a:outerShdw blurRad="38100" dist="38100" dir="2700000" algn="tl">
                    <a:srgbClr val="000000">
                      <a:alpha val="43137"/>
                    </a:srgbClr>
                  </a:outerShdw>
                </a:effectLst>
              </a:rPr>
              <a:t> </a:t>
            </a:r>
            <a:endParaRPr lang="en-US" altLang="ja-JP" sz="6100" dirty="0">
              <a:solidFill>
                <a:srgbClr val="FF0000"/>
              </a:solidFill>
              <a:effectLst>
                <a:outerShdw blurRad="38100" dist="38100" dir="2700000" algn="tl">
                  <a:srgbClr val="000000">
                    <a:alpha val="43137"/>
                  </a:srgbClr>
                </a:outerShdw>
              </a:effectLst>
            </a:endParaRPr>
          </a:p>
        </p:txBody>
      </p:sp>
      <p:sp>
        <p:nvSpPr>
          <p:cNvPr id="2507" name="Rectangle 3"/>
          <p:cNvSpPr>
            <a:spLocks noGrp="1" noChangeArrowheads="1"/>
          </p:cNvSpPr>
          <p:nvPr>
            <p:ph type="body" idx="4294967295"/>
          </p:nvPr>
        </p:nvSpPr>
        <p:spPr>
          <a:xfrm>
            <a:off x="1079461" y="1399949"/>
            <a:ext cx="8703547" cy="5552028"/>
          </a:xfrm>
        </p:spPr>
        <p:txBody>
          <a:bodyPr lIns="103856" tIns="51928" rIns="103856" bIns="51928">
            <a:noAutofit/>
          </a:bodyPr>
          <a:lstStyle/>
          <a:p>
            <a:pPr marL="0" indent="0">
              <a:lnSpc>
                <a:spcPct val="100000"/>
              </a:lnSpc>
              <a:spcAft>
                <a:spcPts val="2725"/>
              </a:spcAft>
              <a:buNone/>
              <a:tabLst>
                <a:tab pos="4932363" algn="r"/>
              </a:tabLst>
            </a:pPr>
            <a:r>
              <a:rPr lang="ja-JP" altLang="en-US" sz="4400" dirty="0"/>
              <a:t>職場を完全禁煙にすると職員の健診異常率はどれくらい改善するでしょう？</a:t>
            </a:r>
            <a:endParaRPr sz="4400"/>
          </a:p>
          <a:p>
            <a:pPr marL="1835526" lvl="1" indent="-1123313">
              <a:lnSpc>
                <a:spcPct val="150000"/>
              </a:lnSpc>
              <a:spcBef>
                <a:spcPts val="0"/>
              </a:spcBef>
              <a:spcAft>
                <a:spcPts val="0"/>
              </a:spcAft>
              <a:buSzTx/>
              <a:buFont typeface="Wingdings" pitchFamily="2" charset="2"/>
              <a:buAutoNum type="alphaUcParenR"/>
              <a:tabLst>
                <a:tab pos="4838700" algn="r"/>
              </a:tabLst>
            </a:pPr>
            <a:r>
              <a:rPr lang="ja-JP" altLang="en-US" sz="4500" dirty="0">
                <a:latin typeface="ヒラギノUD丸ゴ Std W6" panose="020F0600000000000000" pitchFamily="34" charset="-128"/>
                <a:ea typeface="ヒラギノUD丸ゴ Std W6" panose="020F0600000000000000" pitchFamily="34" charset="-128"/>
              </a:rPr>
              <a:t>約 10 ％改善する</a:t>
            </a:r>
            <a:endParaRPr sz="4500"/>
          </a:p>
          <a:p>
            <a:pPr marL="1835526" lvl="1" indent="-1123313">
              <a:lnSpc>
                <a:spcPct val="150000"/>
              </a:lnSpc>
              <a:spcBef>
                <a:spcPts val="0"/>
              </a:spcBef>
              <a:spcAft>
                <a:spcPts val="0"/>
              </a:spcAft>
              <a:buSzTx/>
              <a:buFont typeface="Wingdings" pitchFamily="2" charset="2"/>
              <a:buAutoNum type="alphaUcParenR"/>
              <a:tabLst>
                <a:tab pos="4838700" algn="r"/>
              </a:tabLst>
            </a:pPr>
            <a:r>
              <a:rPr lang="ja-JP" altLang="en-US" sz="4500" dirty="0"/>
              <a:t>約 30 ％改善する</a:t>
            </a:r>
            <a:endParaRPr lang="en-US" altLang="ja-JP" sz="4500" dirty="0"/>
          </a:p>
          <a:p>
            <a:pPr marL="1835526" lvl="1" indent="-1123313">
              <a:lnSpc>
                <a:spcPct val="150000"/>
              </a:lnSpc>
              <a:spcBef>
                <a:spcPts val="0"/>
              </a:spcBef>
              <a:spcAft>
                <a:spcPts val="0"/>
              </a:spcAft>
              <a:buFont typeface="Wingdings" pitchFamily="2" charset="2"/>
              <a:buAutoNum type="alphaUcParenR"/>
              <a:tabLst>
                <a:tab pos="4838700" algn="r"/>
              </a:tabLst>
            </a:pPr>
            <a:r>
              <a:rPr lang="ja-JP" altLang="en-US" sz="4500" dirty="0"/>
              <a:t>約 50 ％改善する</a:t>
            </a:r>
            <a:endParaRPr lang="ja-JP" altLang="en-US" sz="4500" dirty="0">
              <a:latin typeface="ヒラギノUD丸ゴ Std W6" panose="020F0600000000000000" pitchFamily="34" charset="-128"/>
              <a:ea typeface="ヒラギノUD丸ゴ Std W6" panose="020F0600000000000000" pitchFamily="34" charset="-128"/>
            </a:endParaRPr>
          </a:p>
        </p:txBody>
      </p:sp>
    </p:spTree>
    <p:extLst>
      <p:ext uri="{BB962C8B-B14F-4D97-AF65-F5344CB8AC3E}">
        <p14:creationId xmlns:p14="http://schemas.microsoft.com/office/powerpoint/2010/main" val="2045802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509"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2511" name="テキスト ボックス 4"/>
          <p:cNvSpPr txBox="1"/>
          <p:nvPr/>
        </p:nvSpPr>
        <p:spPr>
          <a:xfrm>
            <a:off x="2038572" y="5507903"/>
            <a:ext cx="6907334" cy="1511934"/>
          </a:xfrm>
          <a:prstGeom prst="rect">
            <a:avLst/>
          </a:prstGeom>
        </p:spPr>
        <p:txBody>
          <a:bodyPr wrap="square" lIns="103856" tIns="51928" rIns="103856" bIns="51928" anchor="ctr" anchorCtr="0">
            <a:spAutoFit/>
          </a:bodyPr>
          <a:lstStyle>
            <a:defPPr>
              <a:defRPr lang="en-US"/>
            </a:defPPr>
            <a:lvl2pPr marL="0" lvl="1" algn="ctr">
              <a:lnSpc>
                <a:spcPct val="150000"/>
              </a:lnSpc>
              <a:spcBef>
                <a:spcPts val="0"/>
              </a:spcBef>
              <a:spcAft>
                <a:spcPts val="0"/>
              </a:spcAft>
              <a:buSzTx/>
              <a:tabLst>
                <a:tab pos="4838700" algn="r"/>
              </a:tabLst>
              <a:defRPr sz="6100">
                <a:latin typeface="ヒラギノUD丸ゴ Std W6" panose="020F0600000000000000" pitchFamily="34" charset="-128"/>
                <a:ea typeface="ヒラギノUD丸ゴ Std W6" panose="020F0600000000000000" pitchFamily="34" charset="-128"/>
              </a:defRPr>
            </a:lvl2pPr>
          </a:lstStyle>
          <a:p>
            <a:pPr lvl="1"/>
            <a:r>
              <a:rPr lang="ja-JP" altLang="en-US" dirty="0"/>
              <a:t>約 50 ％改善する</a:t>
            </a:r>
          </a:p>
        </p:txBody>
      </p:sp>
      <p:sp>
        <p:nvSpPr>
          <p:cNvPr id="2513" name="コンテンツ プレースホルダ 684"/>
          <p:cNvSpPr/>
          <p:nvPr/>
        </p:nvSpPr>
        <p:spPr>
          <a:xfrm>
            <a:off x="1114662" y="1259837"/>
            <a:ext cx="8820746" cy="5190105"/>
          </a:xfrm>
          <a:prstGeom prst="rect">
            <a:avLst/>
          </a:prstGeom>
        </p:spPr>
        <p:txBody>
          <a:bodyPr anchor="b" anchorCtr="0">
            <a:noAutofit/>
          </a:bodyPr>
          <a:lstStyle>
            <a:lvl1pPr marL="103856" indent="-103856" algn="l" defTabSz="914400" rtl="0" eaLnBrk="1" latinLnBrk="0" hangingPunct="1">
              <a:lnSpc>
                <a:spcPct val="90000"/>
              </a:lnSpc>
              <a:spcBef>
                <a:spcPts val="1362"/>
              </a:spcBef>
              <a:spcAft>
                <a:spcPts val="227"/>
              </a:spcAft>
              <a:buClr>
                <a:schemeClr val="accent1"/>
              </a:buClr>
              <a:buSzPct val="100000"/>
              <a:buFont typeface="Calibri" panose="020F0502020204030204" pitchFamily="34" charset="0"/>
              <a:buChar char=" "/>
              <a:defRPr kumimoji="1" sz="23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1pPr>
            <a:lvl2pPr marL="436198"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20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2pPr>
            <a:lvl3pPr marL="643912"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3pPr>
            <a:lvl4pPr marL="851626"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4pPr>
            <a:lvl5pPr marL="1059340" indent="-207713"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n-cs"/>
              </a:defRPr>
            </a:lvl5pPr>
            <a:lvl6pPr marL="1249372"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6pPr>
            <a:lvl7pPr marL="1476530"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7pPr>
            <a:lvl8pPr marL="1703689"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8pPr>
            <a:lvl9pPr marL="1930847" indent="-259642" algn="l" defTabSz="914400" rtl="0" eaLnBrk="1" latinLnBrk="0" hangingPunct="1">
              <a:lnSpc>
                <a:spcPct val="90000"/>
              </a:lnSpc>
              <a:spcBef>
                <a:spcPts val="227"/>
              </a:spcBef>
              <a:spcAft>
                <a:spcPts val="454"/>
              </a:spcAft>
              <a:buClr>
                <a:schemeClr val="accent1"/>
              </a:buClr>
              <a:buFont typeface="Calibri" pitchFamily="34" charset="0"/>
              <a:buChar char="◦"/>
              <a:defRPr kumimoji="1" sz="1600" kern="1200">
                <a:solidFill>
                  <a:schemeClr val="tx1">
                    <a:lumMod val="75000"/>
                    <a:lumOff val="25000"/>
                  </a:schemeClr>
                </a:solidFill>
                <a:latin typeface="+mn-lt"/>
                <a:ea typeface="+mn-ea"/>
                <a:cs typeface="+mn-cs"/>
              </a:defRPr>
            </a:lvl9p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C</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Tree>
    <p:extLst>
      <p:ext uri="{BB962C8B-B14F-4D97-AF65-F5344CB8AC3E}">
        <p14:creationId xmlns:p14="http://schemas.microsoft.com/office/powerpoint/2010/main" val="1859165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49"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1950" name="コンテンツ プレースホルダ 2"/>
          <p:cNvSpPr>
            <a:spLocks noGrp="1"/>
          </p:cNvSpPr>
          <p:nvPr>
            <p:ph idx="1"/>
          </p:nvPr>
        </p:nvSpPr>
        <p:spPr/>
        <p:txBody>
          <a:bodyPr anchor="b" anchorCtr="0">
            <a:noAutofit/>
          </a:bodyPr>
          <a:lstStyle/>
          <a:p>
            <a:pPr marL="0" indent="0" algn="ctr">
              <a:buNone/>
            </a:pPr>
            <a:r>
              <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Ｃ</a:t>
            </a:r>
          </a:p>
        </p:txBody>
      </p:sp>
      <p:sp>
        <p:nvSpPr>
          <p:cNvPr id="1951" name="テキスト ボックス 3"/>
          <p:cNvSpPr txBox="1"/>
          <p:nvPr/>
        </p:nvSpPr>
        <p:spPr>
          <a:xfrm>
            <a:off x="1918967" y="5543762"/>
            <a:ext cx="6907334" cy="1319677"/>
          </a:xfrm>
          <a:prstGeom prst="rect">
            <a:avLst/>
          </a:prstGeom>
        </p:spPr>
        <p:txBody>
          <a:bodyPr wrap="square" lIns="103856" tIns="51928" rIns="103856" bIns="51928" anchor="ctr" anchorCtr="0">
            <a:spAutoFit/>
          </a:bodyPr>
          <a:lstStyle>
            <a:defPPr>
              <a:defRPr lang="en-US"/>
            </a:defPPr>
            <a:lvl2pPr marL="0" lvl="1" algn="ctr">
              <a:lnSpc>
                <a:spcPct val="150000"/>
              </a:lnSpc>
              <a:spcBef>
                <a:spcPts val="0"/>
              </a:spcBef>
              <a:spcAft>
                <a:spcPts val="0"/>
              </a:spcAft>
              <a:buSzTx/>
              <a:tabLst>
                <a:tab pos="4838700" algn="r"/>
              </a:tabLst>
              <a:defRPr sz="6100">
                <a:latin typeface="ヒラギノUD丸ゴ Std W6" panose="020F0600000000000000" pitchFamily="34" charset="-128"/>
                <a:ea typeface="ヒラギノUD丸ゴ Std W6" panose="020F0600000000000000" pitchFamily="34" charset="-128"/>
              </a:defRPr>
            </a:lvl2pPr>
          </a:lstStyle>
          <a:p>
            <a:pPr lvl="1"/>
            <a:r>
              <a:rPr lang="ja-JP" altLang="en-US" dirty="0"/>
              <a:t>約 </a:t>
            </a:r>
            <a:r>
              <a:rPr lang="en-US" altLang="ja-JP" dirty="0"/>
              <a:t>2,800</a:t>
            </a:r>
            <a:r>
              <a:rPr lang="ja-JP" altLang="en-US" dirty="0"/>
              <a:t>円</a:t>
            </a:r>
            <a:r>
              <a:rPr lang="en-US" altLang="ja-JP" dirty="0"/>
              <a:t> </a:t>
            </a:r>
            <a:endParaRPr lang="ja-JP" altLang="en-US" dirty="0"/>
          </a:p>
        </p:txBody>
      </p:sp>
    </p:spTree>
    <p:extLst>
      <p:ext uri="{BB962C8B-B14F-4D97-AF65-F5344CB8AC3E}">
        <p14:creationId xmlns:p14="http://schemas.microsoft.com/office/powerpoint/2010/main" val="414003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519" name="タイトル 1"/>
          <p:cNvSpPr>
            <a:spLocks noGrp="1"/>
          </p:cNvSpPr>
          <p:nvPr>
            <p:ph type="title" idx="0"/>
          </p:nvPr>
        </p:nvSpPr>
        <p:spPr/>
        <p:txBody>
          <a:bodyPr vert="horz" lIns="91440" tIns="45720" rIns="91440" bIns="45720" rtlCol="0" anchor="b">
            <a:noAutofit/>
          </a:bodyPr>
          <a:lstStyle/>
          <a:p>
            <a:r>
              <a:rPr lang="ja-JP" altLang="en-US" sz="4500" dirty="0">
                <a:solidFill>
                  <a:schemeClr val="accent2"/>
                </a:solidFill>
              </a:rPr>
              <a:t>職場で受動喫煙があると...</a:t>
            </a:r>
            <a:endParaRPr sz="4500"/>
          </a:p>
        </p:txBody>
      </p:sp>
      <p:grpSp>
        <p:nvGrpSpPr>
          <p:cNvPr id="2523" name="Group 694"/>
          <p:cNvGrpSpPr/>
          <p:nvPr/>
        </p:nvGrpSpPr>
        <p:grpSpPr>
          <a:xfrm>
            <a:off x="1344866" y="1403837"/>
            <a:ext cx="8033040" cy="5163840"/>
            <a:chOff x="1080000" y="1656000"/>
            <a:chExt cx="8033040" cy="5163840"/>
          </a:xfrm>
        </p:grpSpPr>
        <p:grpSp>
          <p:nvGrpSpPr>
            <p:cNvPr id="2524" name="Group 3"/>
            <p:cNvGrpSpPr/>
            <p:nvPr/>
          </p:nvGrpSpPr>
          <p:grpSpPr>
            <a:xfrm>
              <a:off x="1080000" y="1774440"/>
              <a:ext cx="7632000" cy="5045400"/>
              <a:chOff x="1080000" y="1774440"/>
              <a:chExt cx="7632000" cy="5045400"/>
            </a:xfrm>
          </p:grpSpPr>
          <p:sp>
            <p:nvSpPr>
              <p:cNvPr id="2525" name="Line 4"/>
              <p:cNvSpPr/>
              <p:nvPr/>
            </p:nvSpPr>
            <p:spPr>
              <a:xfrm>
                <a:off x="1969920" y="6253200"/>
                <a:ext cx="6742080" cy="0"/>
              </a:xfrm>
              <a:prstGeom prst="line">
                <a:avLst/>
              </a:prstGeom>
              <a:ln w="9360">
                <a:solidFill>
                  <a:schemeClr val="tx1">
                    <a:lumMod val="75000"/>
                    <a:lumOff val="25000"/>
                  </a:schemeClr>
                </a:solidFill>
                <a:round/>
              </a:ln>
            </p:spPr>
            <p:style>
              <a:lnRef idx="0">
                <a:srgbClr val="000000"/>
              </a:lnRef>
              <a:fillRef idx="0">
                <a:srgbClr val="000000"/>
              </a:fillRef>
              <a:effectRef idx="0">
                <a:srgbClr val="000000"/>
              </a:effectRef>
              <a:fontRef idx="minor"/>
            </p:style>
          </p:sp>
          <p:sp>
            <p:nvSpPr>
              <p:cNvPr id="2526" name="CustomShape 5"/>
              <p:cNvSpPr/>
              <p:nvPr/>
            </p:nvSpPr>
            <p:spPr>
              <a:xfrm>
                <a:off x="2113200" y="6454440"/>
                <a:ext cx="1219680" cy="365400"/>
              </a:xfrm>
              <a:prstGeom prst="rect">
                <a:avLst/>
              </a:prstGeom>
              <a:noFill/>
              <a:ln w="9360">
                <a:noFill/>
              </a:ln>
            </p:spPr>
            <p:style>
              <a:lnRef idx="0">
                <a:srgbClr val="000000"/>
              </a:lnRef>
              <a:fillRef idx="0">
                <a:srgbClr val="000000"/>
              </a:fillRef>
              <a:effectRef idx="0">
                <a:srgbClr val="000000"/>
              </a:effectRef>
              <a:fontRef idx="minor"/>
            </p:style>
            <p:txBody>
              <a:bodyPr wrap="none" lIns="0" tIns="0" rIns="0" bIns="0">
                <a:spAutoFit/>
              </a:bodyPr>
              <a:p>
                <a:pPr>
                  <a:lnSpc>
                    <a:spcPct val="100000"/>
                  </a:lnSpc>
                </a:pPr>
                <a:r>
                  <a:rPr lang="en-US" sz="2400" b="0" strike="noStrike" spc="-1">
                    <a:solidFill>
                      <a:srgbClr val="000000"/>
                    </a:solidFill>
                    <a:latin typeface="ヒラギノUD丸ゴ Std W6"/>
                    <a:ea typeface="ヒラギノUD丸ゴ Std W6"/>
                  </a:rPr>
                  <a:t>完全禁煙</a:t>
                </a:r>
                <a:endParaRPr lang="en-US" sz="2400" b="0" strike="noStrike" spc="-1">
                  <a:latin typeface="Arial"/>
                </a:endParaRPr>
              </a:p>
            </p:txBody>
          </p:sp>
          <p:sp>
            <p:nvSpPr>
              <p:cNvPr id="2527" name="CustomShape 6"/>
              <p:cNvSpPr/>
              <p:nvPr/>
            </p:nvSpPr>
            <p:spPr>
              <a:xfrm>
                <a:off x="4489200" y="6428160"/>
                <a:ext cx="609840" cy="365400"/>
              </a:xfrm>
              <a:prstGeom prst="rect">
                <a:avLst/>
              </a:prstGeom>
              <a:noFill/>
              <a:ln w="9360">
                <a:noFill/>
              </a:ln>
            </p:spPr>
            <p:style>
              <a:lnRef idx="0">
                <a:srgbClr val="000000"/>
              </a:lnRef>
              <a:fillRef idx="0">
                <a:srgbClr val="000000"/>
              </a:fillRef>
              <a:effectRef idx="0">
                <a:srgbClr val="000000"/>
              </a:effectRef>
              <a:fontRef idx="minor"/>
            </p:style>
            <p:txBody>
              <a:bodyPr wrap="none" lIns="0" tIns="0" rIns="0" bIns="0">
                <a:spAutoFit/>
              </a:bodyPr>
              <a:p>
                <a:pPr>
                  <a:lnSpc>
                    <a:spcPct val="100000"/>
                  </a:lnSpc>
                </a:pPr>
                <a:r>
                  <a:rPr lang="en-US" sz="2400" b="0" strike="noStrike" spc="-1">
                    <a:solidFill>
                      <a:srgbClr val="000000"/>
                    </a:solidFill>
                    <a:latin typeface="ヒラギノUD丸ゴ Std W6"/>
                    <a:ea typeface="ヒラギノUD丸ゴ Std W6"/>
                  </a:rPr>
                  <a:t>分煙</a:t>
                </a:r>
                <a:endParaRPr lang="en-US" sz="2400" b="0" strike="noStrike" spc="-1">
                  <a:latin typeface="Arial"/>
                </a:endParaRPr>
              </a:p>
            </p:txBody>
          </p:sp>
          <p:sp>
            <p:nvSpPr>
              <p:cNvPr id="2528" name="CustomShape 7"/>
              <p:cNvSpPr/>
              <p:nvPr/>
            </p:nvSpPr>
            <p:spPr>
              <a:xfrm>
                <a:off x="6274080" y="6428160"/>
                <a:ext cx="1219680" cy="365400"/>
              </a:xfrm>
              <a:prstGeom prst="rect">
                <a:avLst/>
              </a:prstGeom>
              <a:noFill/>
              <a:ln w="9360">
                <a:noFill/>
              </a:ln>
            </p:spPr>
            <p:style>
              <a:lnRef idx="0">
                <a:srgbClr val="000000"/>
              </a:lnRef>
              <a:fillRef idx="0">
                <a:srgbClr val="000000"/>
              </a:fillRef>
              <a:effectRef idx="0">
                <a:srgbClr val="000000"/>
              </a:effectRef>
              <a:fontRef idx="minor"/>
            </p:style>
            <p:txBody>
              <a:bodyPr wrap="none" lIns="0" tIns="0" rIns="0" bIns="0">
                <a:spAutoFit/>
              </a:bodyPr>
              <a:p>
                <a:pPr>
                  <a:lnSpc>
                    <a:spcPct val="100000"/>
                  </a:lnSpc>
                </a:pPr>
                <a:r>
                  <a:rPr lang="en-US" sz="2400" b="0" strike="noStrike" spc="-1">
                    <a:solidFill>
                      <a:srgbClr val="000000"/>
                    </a:solidFill>
                    <a:latin typeface="ヒラギノUD丸ゴ Std W6"/>
                    <a:ea typeface="ヒラギノUD丸ゴ Std W6"/>
                  </a:rPr>
                  <a:t>自由喫煙</a:t>
                </a:r>
                <a:endParaRPr lang="en-US" sz="2400" b="0" strike="noStrike" spc="-1">
                  <a:latin typeface="Arial"/>
                </a:endParaRPr>
              </a:p>
            </p:txBody>
          </p:sp>
          <p:sp>
            <p:nvSpPr>
              <p:cNvPr id="2529" name="Line 8"/>
              <p:cNvSpPr/>
              <p:nvPr/>
            </p:nvSpPr>
            <p:spPr>
              <a:xfrm flipV="1">
                <a:off x="1965240" y="1774440"/>
                <a:ext cx="0" cy="4486320"/>
              </a:xfrm>
              <a:prstGeom prst="line">
                <a:avLst/>
              </a:prstGeom>
              <a:ln w="9360">
                <a:solidFill>
                  <a:schemeClr val="tx1">
                    <a:lumMod val="75000"/>
                    <a:lumOff val="25000"/>
                  </a:schemeClr>
                </a:solidFill>
                <a:round/>
                <a:tailEnd type="triangle" w="med" len="med"/>
              </a:ln>
            </p:spPr>
            <p:style>
              <a:lnRef idx="0">
                <a:srgbClr val="000000"/>
              </a:lnRef>
              <a:fillRef idx="0">
                <a:srgbClr val="000000"/>
              </a:fillRef>
              <a:effectRef idx="0">
                <a:srgbClr val="000000"/>
              </a:effectRef>
              <a:fontRef idx="minor"/>
            </p:style>
          </p:sp>
          <p:sp>
            <p:nvSpPr>
              <p:cNvPr id="2530" name="Line 9"/>
              <p:cNvSpPr/>
              <p:nvPr/>
            </p:nvSpPr>
            <p:spPr>
              <a:xfrm>
                <a:off x="1747800" y="3835440"/>
                <a:ext cx="209520" cy="0"/>
              </a:xfrm>
              <a:prstGeom prst="line">
                <a:avLst/>
              </a:prstGeom>
              <a:ln w="9360">
                <a:solidFill>
                  <a:schemeClr val="tx1">
                    <a:lumMod val="75000"/>
                    <a:lumOff val="25000"/>
                  </a:schemeClr>
                </a:solidFill>
                <a:round/>
              </a:ln>
            </p:spPr>
            <p:style>
              <a:lnRef idx="0">
                <a:srgbClr val="000000"/>
              </a:lnRef>
              <a:fillRef idx="0">
                <a:srgbClr val="000000"/>
              </a:fillRef>
              <a:effectRef idx="0">
                <a:srgbClr val="000000"/>
              </a:effectRef>
              <a:fontRef idx="minor"/>
            </p:style>
          </p:sp>
          <p:sp>
            <p:nvSpPr>
              <p:cNvPr id="2531" name="Line 10"/>
              <p:cNvSpPr/>
              <p:nvPr/>
            </p:nvSpPr>
            <p:spPr>
              <a:xfrm>
                <a:off x="1751040" y="5030640"/>
                <a:ext cx="209520" cy="0"/>
              </a:xfrm>
              <a:prstGeom prst="line">
                <a:avLst/>
              </a:prstGeom>
              <a:ln w="9360">
                <a:solidFill>
                  <a:schemeClr val="tx1">
                    <a:lumMod val="75000"/>
                    <a:lumOff val="25000"/>
                  </a:schemeClr>
                </a:solidFill>
                <a:round/>
              </a:ln>
            </p:spPr>
            <p:style>
              <a:lnRef idx="0">
                <a:srgbClr val="000000"/>
              </a:lnRef>
              <a:fillRef idx="0">
                <a:srgbClr val="000000"/>
              </a:fillRef>
              <a:effectRef idx="0">
                <a:srgbClr val="000000"/>
              </a:effectRef>
              <a:fontRef idx="minor"/>
            </p:style>
          </p:sp>
          <p:sp>
            <p:nvSpPr>
              <p:cNvPr id="2532" name="Line 11"/>
              <p:cNvSpPr/>
              <p:nvPr/>
            </p:nvSpPr>
            <p:spPr>
              <a:xfrm>
                <a:off x="1741320" y="2656800"/>
                <a:ext cx="208080" cy="0"/>
              </a:xfrm>
              <a:prstGeom prst="line">
                <a:avLst/>
              </a:prstGeom>
              <a:ln w="9360">
                <a:solidFill>
                  <a:schemeClr val="tx1">
                    <a:lumMod val="75000"/>
                    <a:lumOff val="25000"/>
                  </a:schemeClr>
                </a:solidFill>
                <a:round/>
              </a:ln>
            </p:spPr>
            <p:style>
              <a:lnRef idx="0">
                <a:srgbClr val="000000"/>
              </a:lnRef>
              <a:fillRef idx="0">
                <a:srgbClr val="000000"/>
              </a:fillRef>
              <a:effectRef idx="0">
                <a:srgbClr val="000000"/>
              </a:effectRef>
              <a:fontRef idx="minor"/>
            </p:style>
          </p:sp>
          <p:sp>
            <p:nvSpPr>
              <p:cNvPr id="2533" name="CustomShape 12"/>
              <p:cNvSpPr/>
              <p:nvPr/>
            </p:nvSpPr>
            <p:spPr>
              <a:xfrm>
                <a:off x="1105200" y="2438280"/>
                <a:ext cx="72108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gn="r">
                  <a:lnSpc>
                    <a:spcPct val="100000"/>
                  </a:lnSpc>
                  <a:spcBef>
                    <a:spcPts val="1199"/>
                  </a:spcBef>
                </a:pPr>
                <a:r>
                  <a:rPr lang="en-US" sz="2400" b="0" strike="noStrike" spc="-1">
                    <a:solidFill>
                      <a:srgbClr val="000000"/>
                    </a:solidFill>
                    <a:latin typeface="ヒラギノUD丸ゴ Std W6"/>
                    <a:ea typeface="ヒラギノUD丸ゴ Std W6"/>
                  </a:rPr>
                  <a:t>60</a:t>
                </a:r>
                <a:endParaRPr lang="en-US" sz="2400" b="0" strike="noStrike" spc="-1">
                  <a:latin typeface="Arial"/>
                </a:endParaRPr>
              </a:p>
            </p:txBody>
          </p:sp>
          <p:sp>
            <p:nvSpPr>
              <p:cNvPr id="2534" name="CustomShape 13"/>
              <p:cNvSpPr/>
              <p:nvPr/>
            </p:nvSpPr>
            <p:spPr>
              <a:xfrm>
                <a:off x="1080000" y="3633120"/>
                <a:ext cx="72108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gn="r">
                  <a:lnSpc>
                    <a:spcPct val="100000"/>
                  </a:lnSpc>
                  <a:spcBef>
                    <a:spcPts val="1199"/>
                  </a:spcBef>
                </a:pPr>
                <a:r>
                  <a:rPr lang="en-US" sz="2400" b="0" strike="noStrike" spc="-1">
                    <a:solidFill>
                      <a:srgbClr val="000000"/>
                    </a:solidFill>
                    <a:latin typeface="ヒラギノUD丸ゴ Std W6"/>
                    <a:ea typeface="ヒラギノUD丸ゴ Std W6"/>
                  </a:rPr>
                  <a:t>40</a:t>
                </a:r>
                <a:endParaRPr lang="en-US" sz="2400" b="0" strike="noStrike" spc="-1">
                  <a:latin typeface="Arial"/>
                </a:endParaRPr>
              </a:p>
            </p:txBody>
          </p:sp>
          <p:sp>
            <p:nvSpPr>
              <p:cNvPr id="2535" name="CustomShape 14"/>
              <p:cNvSpPr/>
              <p:nvPr/>
            </p:nvSpPr>
            <p:spPr>
              <a:xfrm>
                <a:off x="1103760" y="4813560"/>
                <a:ext cx="72108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gn="r">
                  <a:lnSpc>
                    <a:spcPct val="100000"/>
                  </a:lnSpc>
                  <a:spcBef>
                    <a:spcPts val="1199"/>
                  </a:spcBef>
                </a:pPr>
                <a:r>
                  <a:rPr lang="en-US" sz="2400" b="0" strike="noStrike" spc="-1">
                    <a:solidFill>
                      <a:srgbClr val="000000"/>
                    </a:solidFill>
                    <a:latin typeface="ヒラギノUD丸ゴ Std W6"/>
                    <a:ea typeface="ヒラギノUD丸ゴ Std W6"/>
                  </a:rPr>
                  <a:t>20</a:t>
                </a:r>
                <a:endParaRPr lang="en-US" sz="2400" b="0" strike="noStrike" spc="-1">
                  <a:latin typeface="Arial"/>
                </a:endParaRPr>
              </a:p>
            </p:txBody>
          </p:sp>
          <p:sp>
            <p:nvSpPr>
              <p:cNvPr id="2536" name="CustomShape 15"/>
              <p:cNvSpPr/>
              <p:nvPr/>
            </p:nvSpPr>
            <p:spPr>
              <a:xfrm>
                <a:off x="1440360" y="2068200"/>
                <a:ext cx="59436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000000"/>
                    </a:solidFill>
                    <a:latin typeface="ヒラギノUD丸ゴ Std W6"/>
                    <a:ea typeface="ヒラギノUD丸ゴ Std W6"/>
                  </a:rPr>
                  <a:t>％</a:t>
                </a:r>
                <a:endParaRPr lang="en-US" sz="2400" b="0" strike="noStrike" spc="-1">
                  <a:latin typeface="Arial"/>
                </a:endParaRPr>
              </a:p>
            </p:txBody>
          </p:sp>
          <p:sp>
            <p:nvSpPr>
              <p:cNvPr id="2537" name="CustomShape 16"/>
              <p:cNvSpPr/>
              <p:nvPr/>
            </p:nvSpPr>
            <p:spPr>
              <a:xfrm>
                <a:off x="1235520" y="6059880"/>
                <a:ext cx="72108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gn="r">
                  <a:lnSpc>
                    <a:spcPct val="100000"/>
                  </a:lnSpc>
                  <a:spcBef>
                    <a:spcPts val="1199"/>
                  </a:spcBef>
                </a:pPr>
                <a:r>
                  <a:rPr lang="en-US" sz="2400" b="0" strike="noStrike" spc="-1">
                    <a:solidFill>
                      <a:srgbClr val="000000"/>
                    </a:solidFill>
                    <a:latin typeface="ヒラギノUD丸ゴ Std W6"/>
                    <a:ea typeface="ヒラギノUD丸ゴ Std W6"/>
                  </a:rPr>
                  <a:t>0</a:t>
                </a:r>
                <a:endParaRPr lang="en-US" sz="2400" b="0" strike="noStrike" spc="-1">
                  <a:latin typeface="Arial"/>
                </a:endParaRPr>
              </a:p>
            </p:txBody>
          </p:sp>
        </p:grpSp>
        <p:grpSp>
          <p:nvGrpSpPr>
            <p:cNvPr id="2538" name="Group 17"/>
            <p:cNvGrpSpPr/>
            <p:nvPr/>
          </p:nvGrpSpPr>
          <p:grpSpPr>
            <a:xfrm>
              <a:off x="2720880" y="1656000"/>
              <a:ext cx="6392160" cy="4588920"/>
              <a:chOff x="2720880" y="1656000"/>
              <a:chExt cx="6392160" cy="4588920"/>
            </a:xfrm>
          </p:grpSpPr>
          <p:sp>
            <p:nvSpPr>
              <p:cNvPr id="2539" name="Line 18"/>
              <p:cNvSpPr/>
              <p:nvPr/>
            </p:nvSpPr>
            <p:spPr>
              <a:xfrm flipV="1">
                <a:off x="2727360" y="4475520"/>
                <a:ext cx="2060640" cy="955800"/>
              </a:xfrm>
              <a:prstGeom prst="line">
                <a:avLst/>
              </a:prstGeom>
              <a:ln w="76320">
                <a:solidFill>
                  <a:srgbClr val="FF9900"/>
                </a:solidFill>
                <a:round/>
                <a:headEnd type="oval" w="med" len="med"/>
                <a:tailEnd type="oval" w="med" len="med"/>
              </a:ln>
            </p:spPr>
            <p:style>
              <a:lnRef idx="0">
                <a:srgbClr val="000000"/>
              </a:lnRef>
              <a:fillRef idx="0">
                <a:srgbClr val="000000"/>
              </a:fillRef>
              <a:effectRef idx="0">
                <a:srgbClr val="000000"/>
              </a:effectRef>
              <a:fontRef idx="minor"/>
            </p:style>
          </p:sp>
          <p:grpSp>
            <p:nvGrpSpPr>
              <p:cNvPr id="2540" name="Group 19"/>
              <p:cNvGrpSpPr/>
              <p:nvPr/>
            </p:nvGrpSpPr>
            <p:grpSpPr>
              <a:xfrm>
                <a:off x="2720880" y="1656000"/>
                <a:ext cx="6392160" cy="4588920"/>
                <a:chOff x="2720880" y="1656000"/>
                <a:chExt cx="6392160" cy="4588920"/>
              </a:xfrm>
            </p:grpSpPr>
            <p:sp>
              <p:nvSpPr>
                <p:cNvPr id="2541" name="Line 20"/>
                <p:cNvSpPr/>
                <p:nvPr/>
              </p:nvSpPr>
              <p:spPr>
                <a:xfrm>
                  <a:off x="2720880" y="6199200"/>
                  <a:ext cx="2073600" cy="5760"/>
                </a:xfrm>
                <a:prstGeom prst="line">
                  <a:avLst/>
                </a:prstGeom>
                <a:ln w="76320">
                  <a:solidFill>
                    <a:srgbClr val="FF00FF"/>
                  </a:solidFill>
                  <a:round/>
                  <a:headEnd type="oval" w="med" len="med"/>
                  <a:tailEnd type="oval" w="med" len="med"/>
                </a:ln>
              </p:spPr>
              <p:style>
                <a:lnRef idx="0">
                  <a:srgbClr val="000000"/>
                </a:lnRef>
                <a:fillRef idx="0">
                  <a:srgbClr val="000000"/>
                </a:fillRef>
                <a:effectRef idx="0">
                  <a:srgbClr val="000000"/>
                </a:effectRef>
                <a:fontRef idx="minor"/>
              </p:style>
            </p:sp>
            <p:sp>
              <p:nvSpPr>
                <p:cNvPr id="2542" name="Line 21"/>
                <p:cNvSpPr/>
                <p:nvPr/>
              </p:nvSpPr>
              <p:spPr>
                <a:xfrm flipV="1">
                  <a:off x="4790880" y="5420880"/>
                  <a:ext cx="2049840" cy="791280"/>
                </a:xfrm>
                <a:prstGeom prst="line">
                  <a:avLst/>
                </a:prstGeom>
                <a:ln w="76320">
                  <a:solidFill>
                    <a:srgbClr val="FF00FF"/>
                  </a:solidFill>
                  <a:round/>
                  <a:headEnd type="oval" w="med" len="med"/>
                  <a:tailEnd type="oval" w="med" len="med"/>
                </a:ln>
              </p:spPr>
              <p:style>
                <a:lnRef idx="0">
                  <a:srgbClr val="000000"/>
                </a:lnRef>
                <a:fillRef idx="0">
                  <a:srgbClr val="000000"/>
                </a:fillRef>
                <a:effectRef idx="0">
                  <a:srgbClr val="000000"/>
                </a:effectRef>
                <a:fontRef idx="minor"/>
              </p:style>
            </p:sp>
            <p:sp>
              <p:nvSpPr>
                <p:cNvPr id="2543" name="Line 22"/>
                <p:cNvSpPr/>
                <p:nvPr/>
              </p:nvSpPr>
              <p:spPr>
                <a:xfrm flipV="1">
                  <a:off x="2724120" y="5801040"/>
                  <a:ext cx="2049840" cy="409680"/>
                </a:xfrm>
                <a:prstGeom prst="line">
                  <a:avLst/>
                </a:prstGeom>
                <a:ln w="76320">
                  <a:solidFill>
                    <a:srgbClr val="9966FF"/>
                  </a:solidFill>
                  <a:round/>
                  <a:headEnd type="oval" w="med" len="med"/>
                  <a:tailEnd type="oval" w="med" len="med"/>
                </a:ln>
              </p:spPr>
              <p:style>
                <a:lnRef idx="0">
                  <a:srgbClr val="000000"/>
                </a:lnRef>
                <a:fillRef idx="0">
                  <a:srgbClr val="000000"/>
                </a:fillRef>
                <a:effectRef idx="0">
                  <a:srgbClr val="000000"/>
                </a:effectRef>
                <a:fontRef idx="minor"/>
              </p:style>
            </p:sp>
            <p:sp>
              <p:nvSpPr>
                <p:cNvPr id="2544" name="Line 23"/>
                <p:cNvSpPr/>
                <p:nvPr/>
              </p:nvSpPr>
              <p:spPr>
                <a:xfrm flipV="1">
                  <a:off x="2727360" y="2684880"/>
                  <a:ext cx="2060640" cy="1372320"/>
                </a:xfrm>
                <a:prstGeom prst="line">
                  <a:avLst/>
                </a:prstGeom>
                <a:ln w="76320">
                  <a:solidFill>
                    <a:srgbClr val="FF0000"/>
                  </a:solidFill>
                  <a:round/>
                  <a:headEnd type="oval" w="med" len="med"/>
                  <a:tailEnd type="oval" w="med" len="med"/>
                </a:ln>
              </p:spPr>
              <p:style>
                <a:lnRef idx="0">
                  <a:srgbClr val="000000"/>
                </a:lnRef>
                <a:fillRef idx="0">
                  <a:srgbClr val="000000"/>
                </a:fillRef>
                <a:effectRef idx="0">
                  <a:srgbClr val="000000"/>
                </a:effectRef>
                <a:fontRef idx="minor"/>
              </p:style>
            </p:sp>
            <p:sp>
              <p:nvSpPr>
                <p:cNvPr id="2545" name="Line 24"/>
                <p:cNvSpPr/>
                <p:nvPr/>
              </p:nvSpPr>
              <p:spPr>
                <a:xfrm flipV="1">
                  <a:off x="4787640" y="1906560"/>
                  <a:ext cx="2059560" cy="778320"/>
                </a:xfrm>
                <a:prstGeom prst="line">
                  <a:avLst/>
                </a:prstGeom>
                <a:ln w="76320">
                  <a:solidFill>
                    <a:srgbClr val="FF0000"/>
                  </a:solidFill>
                  <a:round/>
                  <a:headEnd type="oval" w="med" len="med"/>
                  <a:tailEnd type="oval" w="med" len="med"/>
                </a:ln>
              </p:spPr>
              <p:style>
                <a:lnRef idx="0">
                  <a:srgbClr val="000000"/>
                </a:lnRef>
                <a:fillRef idx="0">
                  <a:srgbClr val="000000"/>
                </a:fillRef>
                <a:effectRef idx="0">
                  <a:srgbClr val="000000"/>
                </a:effectRef>
                <a:fontRef idx="minor"/>
              </p:style>
            </p:sp>
            <p:sp>
              <p:nvSpPr>
                <p:cNvPr id="2546" name="CustomShape 25"/>
                <p:cNvSpPr/>
                <p:nvPr/>
              </p:nvSpPr>
              <p:spPr>
                <a:xfrm>
                  <a:off x="6769440" y="1656000"/>
                  <a:ext cx="2008800" cy="82116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gn="ctr">
                    <a:lnSpc>
                      <a:spcPct val="100000"/>
                    </a:lnSpc>
                  </a:pPr>
                  <a:r>
                    <a:rPr lang="en-US" sz="2400" b="0" strike="noStrike" spc="-1">
                      <a:solidFill>
                        <a:srgbClr val="FF0000"/>
                      </a:solidFill>
                      <a:latin typeface="ヒラギノUD丸ゴ Std W6"/>
                      <a:ea typeface="ヒラギノUD丸ゴ Std W6"/>
                    </a:rPr>
                    <a:t>異常所見率</a:t>
                  </a:r>
                  <a:endParaRPr lang="en-US" sz="2400" b="0" strike="noStrike" spc="-1">
                    <a:latin typeface="Arial"/>
                  </a:endParaRPr>
                </a:p>
                <a:p>
                  <a:pPr algn="ctr">
                    <a:lnSpc>
                      <a:spcPct val="100000"/>
                    </a:lnSpc>
                  </a:pPr>
                  <a:r>
                    <a:rPr lang="en-US" sz="2400" b="0" strike="noStrike" spc="-1">
                      <a:solidFill>
                        <a:srgbClr val="FF0000"/>
                      </a:solidFill>
                      <a:latin typeface="ヒラギノUD丸ゴ Std W6"/>
                      <a:ea typeface="ヒラギノUD丸ゴ Std W6"/>
                    </a:rPr>
                    <a:t>（全体）</a:t>
                  </a:r>
                  <a:endParaRPr lang="en-US" sz="2400" b="0" strike="noStrike" spc="-1">
                    <a:latin typeface="Arial"/>
                  </a:endParaRPr>
                </a:p>
              </p:txBody>
            </p:sp>
            <p:sp>
              <p:nvSpPr>
                <p:cNvPr id="2547" name="CustomShape 26"/>
                <p:cNvSpPr/>
                <p:nvPr/>
              </p:nvSpPr>
              <p:spPr>
                <a:xfrm>
                  <a:off x="6923520" y="3822480"/>
                  <a:ext cx="193248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FF9900"/>
                      </a:solidFill>
                      <a:latin typeface="ヒラギノUD丸ゴ Std W6"/>
                      <a:ea typeface="ヒラギノUD丸ゴ Std W6"/>
                    </a:rPr>
                    <a:t>脂質異常症</a:t>
                  </a:r>
                  <a:endParaRPr lang="en-US" sz="2400" b="0" strike="noStrike" spc="-1">
                    <a:latin typeface="Arial"/>
                  </a:endParaRPr>
                </a:p>
              </p:txBody>
            </p:sp>
            <p:sp>
              <p:nvSpPr>
                <p:cNvPr id="2548" name="Line 27"/>
                <p:cNvSpPr/>
                <p:nvPr/>
              </p:nvSpPr>
              <p:spPr>
                <a:xfrm flipV="1">
                  <a:off x="4787640" y="4187880"/>
                  <a:ext cx="2059560" cy="287640"/>
                </a:xfrm>
                <a:prstGeom prst="line">
                  <a:avLst/>
                </a:prstGeom>
                <a:ln w="76320">
                  <a:solidFill>
                    <a:srgbClr val="FF9900"/>
                  </a:solidFill>
                  <a:round/>
                  <a:headEnd type="oval" w="med" len="med"/>
                  <a:tailEnd type="oval" w="med" len="med"/>
                </a:ln>
              </p:spPr>
              <p:style>
                <a:lnRef idx="0">
                  <a:srgbClr val="000000"/>
                </a:lnRef>
                <a:fillRef idx="0">
                  <a:srgbClr val="000000"/>
                </a:fillRef>
                <a:effectRef idx="0">
                  <a:srgbClr val="000000"/>
                </a:effectRef>
                <a:fontRef idx="minor"/>
              </p:style>
            </p:sp>
            <p:sp>
              <p:nvSpPr>
                <p:cNvPr id="2549" name="CustomShape 28"/>
                <p:cNvSpPr/>
                <p:nvPr/>
              </p:nvSpPr>
              <p:spPr>
                <a:xfrm>
                  <a:off x="6967800" y="4615200"/>
                  <a:ext cx="203724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FFCC00"/>
                      </a:solidFill>
                      <a:latin typeface="ヒラギノUD丸ゴ Std W6"/>
                      <a:ea typeface="ヒラギノUD丸ゴ Std W6"/>
                    </a:rPr>
                    <a:t>肝機能異常</a:t>
                  </a:r>
                  <a:endParaRPr lang="en-US" sz="2400" b="0" strike="noStrike" spc="-1">
                    <a:latin typeface="Arial"/>
                  </a:endParaRPr>
                </a:p>
              </p:txBody>
            </p:sp>
            <p:sp>
              <p:nvSpPr>
                <p:cNvPr id="2550" name="Line 29"/>
                <p:cNvSpPr/>
                <p:nvPr/>
              </p:nvSpPr>
              <p:spPr>
                <a:xfrm flipV="1">
                  <a:off x="2727360" y="5292000"/>
                  <a:ext cx="2060640" cy="557640"/>
                </a:xfrm>
                <a:prstGeom prst="line">
                  <a:avLst/>
                </a:prstGeom>
                <a:ln w="76320">
                  <a:solidFill>
                    <a:srgbClr val="FFCC00"/>
                  </a:solidFill>
                  <a:round/>
                  <a:headEnd type="oval" w="med" len="med"/>
                  <a:tailEnd type="oval" w="med" len="med"/>
                </a:ln>
              </p:spPr>
              <p:style>
                <a:lnRef idx="0">
                  <a:srgbClr val="000000"/>
                </a:lnRef>
                <a:fillRef idx="0">
                  <a:srgbClr val="000000"/>
                </a:fillRef>
                <a:effectRef idx="0">
                  <a:srgbClr val="000000"/>
                </a:effectRef>
                <a:fontRef idx="minor"/>
              </p:style>
            </p:sp>
            <p:sp>
              <p:nvSpPr>
                <p:cNvPr id="2551" name="Line 30"/>
                <p:cNvSpPr/>
                <p:nvPr/>
              </p:nvSpPr>
              <p:spPr>
                <a:xfrm flipV="1">
                  <a:off x="4787640" y="4952880"/>
                  <a:ext cx="2059560" cy="339120"/>
                </a:xfrm>
                <a:prstGeom prst="line">
                  <a:avLst/>
                </a:prstGeom>
                <a:ln w="76320">
                  <a:solidFill>
                    <a:srgbClr val="FFCC00"/>
                  </a:solidFill>
                  <a:round/>
                  <a:headEnd type="oval" w="med" len="med"/>
                  <a:tailEnd type="oval" w="med" len="med"/>
                </a:ln>
              </p:spPr>
              <p:style>
                <a:lnRef idx="0">
                  <a:srgbClr val="000000"/>
                </a:lnRef>
                <a:fillRef idx="0">
                  <a:srgbClr val="000000"/>
                </a:fillRef>
                <a:effectRef idx="0">
                  <a:srgbClr val="000000"/>
                </a:effectRef>
                <a:fontRef idx="minor"/>
              </p:style>
            </p:sp>
            <p:sp>
              <p:nvSpPr>
                <p:cNvPr id="2552" name="CustomShape 31"/>
                <p:cNvSpPr/>
                <p:nvPr/>
              </p:nvSpPr>
              <p:spPr>
                <a:xfrm>
                  <a:off x="6966360" y="4888440"/>
                  <a:ext cx="150228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63A537"/>
                      </a:solidFill>
                      <a:latin typeface="ヒラギノUD丸ゴ Std W6"/>
                      <a:ea typeface="ヒラギノUD丸ゴ Std W6"/>
                    </a:rPr>
                    <a:t>高血圧</a:t>
                  </a:r>
                  <a:endParaRPr lang="en-US" sz="2400" b="0" strike="noStrike" spc="-1">
                    <a:latin typeface="Arial"/>
                  </a:endParaRPr>
                </a:p>
              </p:txBody>
            </p:sp>
            <p:sp>
              <p:nvSpPr>
                <p:cNvPr id="2553" name="Line 32"/>
                <p:cNvSpPr/>
                <p:nvPr/>
              </p:nvSpPr>
              <p:spPr>
                <a:xfrm flipV="1">
                  <a:off x="2727360" y="5431320"/>
                  <a:ext cx="2060640" cy="597600"/>
                </a:xfrm>
                <a:prstGeom prst="line">
                  <a:avLst/>
                </a:prstGeom>
                <a:ln w="76320">
                  <a:solidFill>
                    <a:srgbClr val="99FF33"/>
                  </a:solidFill>
                  <a:round/>
                  <a:headEnd type="oval" w="med" len="med"/>
                  <a:tailEnd type="oval" w="med" len="med"/>
                </a:ln>
              </p:spPr>
              <p:style>
                <a:lnRef idx="0">
                  <a:srgbClr val="000000"/>
                </a:lnRef>
                <a:fillRef idx="0">
                  <a:srgbClr val="000000"/>
                </a:fillRef>
                <a:effectRef idx="0">
                  <a:srgbClr val="000000"/>
                </a:effectRef>
                <a:fontRef idx="minor"/>
              </p:style>
            </p:sp>
            <p:sp>
              <p:nvSpPr>
                <p:cNvPr id="2554" name="Line 33"/>
                <p:cNvSpPr/>
                <p:nvPr/>
              </p:nvSpPr>
              <p:spPr>
                <a:xfrm flipV="1">
                  <a:off x="4787640" y="5131800"/>
                  <a:ext cx="2059560" cy="299520"/>
                </a:xfrm>
                <a:prstGeom prst="line">
                  <a:avLst/>
                </a:prstGeom>
                <a:ln w="76320">
                  <a:solidFill>
                    <a:srgbClr val="99FF33"/>
                  </a:solidFill>
                  <a:round/>
                  <a:headEnd type="oval" w="med" len="med"/>
                  <a:tailEnd type="oval" w="med" len="med"/>
                </a:ln>
              </p:spPr>
              <p:style>
                <a:lnRef idx="0">
                  <a:srgbClr val="000000"/>
                </a:lnRef>
                <a:fillRef idx="0">
                  <a:srgbClr val="000000"/>
                </a:fillRef>
                <a:effectRef idx="0">
                  <a:srgbClr val="000000"/>
                </a:effectRef>
                <a:fontRef idx="minor"/>
              </p:style>
            </p:sp>
            <p:sp>
              <p:nvSpPr>
                <p:cNvPr id="2555" name="CustomShape 34"/>
                <p:cNvSpPr/>
                <p:nvPr/>
              </p:nvSpPr>
              <p:spPr>
                <a:xfrm>
                  <a:off x="7004520" y="5493240"/>
                  <a:ext cx="127512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33CC33"/>
                      </a:solidFill>
                      <a:latin typeface="ヒラギノUD丸ゴ Std W6"/>
                      <a:ea typeface="ヒラギノUD丸ゴ Std W6"/>
                    </a:rPr>
                    <a:t>高血糖</a:t>
                  </a:r>
                  <a:endParaRPr lang="en-US" sz="2400" b="0" strike="noStrike" spc="-1">
                    <a:latin typeface="Arial"/>
                  </a:endParaRPr>
                </a:p>
              </p:txBody>
            </p:sp>
            <p:sp>
              <p:nvSpPr>
                <p:cNvPr id="2556" name="Line 35"/>
                <p:cNvSpPr/>
                <p:nvPr/>
              </p:nvSpPr>
              <p:spPr>
                <a:xfrm flipV="1">
                  <a:off x="2727360" y="5849640"/>
                  <a:ext cx="2060640" cy="179280"/>
                </a:xfrm>
                <a:prstGeom prst="line">
                  <a:avLst/>
                </a:prstGeom>
                <a:ln w="76320">
                  <a:solidFill>
                    <a:srgbClr val="33CC33"/>
                  </a:solidFill>
                  <a:round/>
                  <a:headEnd type="oval" w="med" len="med"/>
                  <a:tailEnd type="oval" w="med" len="med"/>
                </a:ln>
              </p:spPr>
              <p:style>
                <a:lnRef idx="0">
                  <a:srgbClr val="000000"/>
                </a:lnRef>
                <a:fillRef idx="0">
                  <a:srgbClr val="000000"/>
                </a:fillRef>
                <a:effectRef idx="0">
                  <a:srgbClr val="000000"/>
                </a:effectRef>
                <a:fontRef idx="minor"/>
              </p:style>
            </p:sp>
            <p:sp>
              <p:nvSpPr>
                <p:cNvPr id="2557" name="Line 36"/>
                <p:cNvSpPr/>
                <p:nvPr/>
              </p:nvSpPr>
              <p:spPr>
                <a:xfrm flipV="1">
                  <a:off x="4787640" y="5570640"/>
                  <a:ext cx="2059560" cy="279000"/>
                </a:xfrm>
                <a:prstGeom prst="line">
                  <a:avLst/>
                </a:prstGeom>
                <a:ln w="76320">
                  <a:solidFill>
                    <a:srgbClr val="33CC33"/>
                  </a:solidFill>
                  <a:round/>
                  <a:headEnd type="oval" w="med" len="med"/>
                  <a:tailEnd type="oval" w="med" len="med"/>
                </a:ln>
              </p:spPr>
              <p:style>
                <a:lnRef idx="0">
                  <a:srgbClr val="000000"/>
                </a:lnRef>
                <a:fillRef idx="0">
                  <a:srgbClr val="000000"/>
                </a:fillRef>
                <a:effectRef idx="0">
                  <a:srgbClr val="000000"/>
                </a:effectRef>
                <a:fontRef idx="minor"/>
              </p:style>
            </p:sp>
            <p:sp>
              <p:nvSpPr>
                <p:cNvPr id="2558" name="Line 37"/>
                <p:cNvSpPr/>
                <p:nvPr/>
              </p:nvSpPr>
              <p:spPr>
                <a:xfrm flipV="1">
                  <a:off x="2727360" y="5249160"/>
                  <a:ext cx="2036880" cy="858960"/>
                </a:xfrm>
                <a:prstGeom prst="line">
                  <a:avLst/>
                </a:prstGeom>
                <a:ln w="76320">
                  <a:solidFill>
                    <a:schemeClr val="accent1">
                      <a:lumMod val="60000"/>
                      <a:lumOff val="40000"/>
                    </a:schemeClr>
                  </a:solidFill>
                  <a:round/>
                  <a:headEnd type="oval" w="med" len="med"/>
                  <a:tailEnd type="oval" w="med" len="med"/>
                </a:ln>
              </p:spPr>
              <p:style>
                <a:lnRef idx="0">
                  <a:srgbClr val="000000"/>
                </a:lnRef>
                <a:fillRef idx="0">
                  <a:srgbClr val="000000"/>
                </a:fillRef>
                <a:effectRef idx="0">
                  <a:srgbClr val="000000"/>
                </a:effectRef>
                <a:fontRef idx="minor"/>
              </p:style>
            </p:sp>
            <p:sp>
              <p:nvSpPr>
                <p:cNvPr id="2559" name="Line 38"/>
                <p:cNvSpPr/>
                <p:nvPr/>
              </p:nvSpPr>
              <p:spPr>
                <a:xfrm flipV="1">
                  <a:off x="4751280" y="4921920"/>
                  <a:ext cx="2072160" cy="327240"/>
                </a:xfrm>
                <a:prstGeom prst="line">
                  <a:avLst/>
                </a:prstGeom>
                <a:ln w="76320">
                  <a:solidFill>
                    <a:schemeClr val="accent1">
                      <a:lumMod val="60000"/>
                      <a:lumOff val="40000"/>
                    </a:schemeClr>
                  </a:solidFill>
                  <a:round/>
                  <a:headEnd type="oval" w="med" len="med"/>
                  <a:tailEnd type="oval" w="med" len="med"/>
                </a:ln>
              </p:spPr>
              <p:style>
                <a:lnRef idx="0">
                  <a:srgbClr val="000000"/>
                </a:lnRef>
                <a:fillRef idx="0">
                  <a:srgbClr val="000000"/>
                </a:fillRef>
                <a:effectRef idx="0">
                  <a:srgbClr val="000000"/>
                </a:effectRef>
                <a:fontRef idx="minor"/>
              </p:style>
            </p:sp>
            <p:sp>
              <p:nvSpPr>
                <p:cNvPr id="2560" name="CustomShape 39"/>
                <p:cNvSpPr/>
                <p:nvPr/>
              </p:nvSpPr>
              <p:spPr>
                <a:xfrm>
                  <a:off x="6980760" y="4158720"/>
                  <a:ext cx="110700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99CB38"/>
                      </a:solidFill>
                      <a:latin typeface="ヒラギノUD丸ゴ Std W6"/>
                      <a:ea typeface="ヒラギノUD丸ゴ Std W6"/>
                    </a:rPr>
                    <a:t>肥満</a:t>
                  </a:r>
                  <a:endParaRPr lang="en-US" sz="2400" b="0" strike="noStrike" spc="-1">
                    <a:latin typeface="Arial"/>
                  </a:endParaRPr>
                </a:p>
              </p:txBody>
            </p:sp>
            <p:sp>
              <p:nvSpPr>
                <p:cNvPr id="2561" name="CustomShape 40"/>
                <p:cNvSpPr/>
                <p:nvPr/>
              </p:nvSpPr>
              <p:spPr>
                <a:xfrm>
                  <a:off x="7025040" y="5789520"/>
                  <a:ext cx="208800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9966FF"/>
                      </a:solidFill>
                      <a:latin typeface="ヒラギノUD丸ゴ Std W6"/>
                      <a:ea typeface="ヒラギノUD丸ゴ Std W6"/>
                    </a:rPr>
                    <a:t>心電図異常</a:t>
                  </a:r>
                  <a:endParaRPr lang="en-US" sz="2400" b="0" strike="noStrike" spc="-1">
                    <a:latin typeface="Arial"/>
                  </a:endParaRPr>
                </a:p>
              </p:txBody>
            </p:sp>
            <p:sp>
              <p:nvSpPr>
                <p:cNvPr id="2562" name="Line 41"/>
                <p:cNvSpPr/>
                <p:nvPr/>
              </p:nvSpPr>
              <p:spPr>
                <a:xfrm flipV="1">
                  <a:off x="4736880" y="5653080"/>
                  <a:ext cx="2108160" cy="149760"/>
                </a:xfrm>
                <a:prstGeom prst="line">
                  <a:avLst/>
                </a:prstGeom>
                <a:ln w="76320">
                  <a:solidFill>
                    <a:srgbClr val="9966FF"/>
                  </a:solidFill>
                  <a:round/>
                  <a:headEnd type="oval" w="med" len="med"/>
                  <a:tailEnd type="oval" w="med" len="med"/>
                </a:ln>
              </p:spPr>
              <p:style>
                <a:lnRef idx="0">
                  <a:srgbClr val="000000"/>
                </a:lnRef>
                <a:fillRef idx="0">
                  <a:srgbClr val="000000"/>
                </a:fillRef>
                <a:effectRef idx="0">
                  <a:srgbClr val="000000"/>
                </a:effectRef>
                <a:fontRef idx="minor"/>
              </p:style>
            </p:sp>
            <p:sp>
              <p:nvSpPr>
                <p:cNvPr id="2563" name="CustomShape 42"/>
                <p:cNvSpPr/>
                <p:nvPr/>
              </p:nvSpPr>
              <p:spPr>
                <a:xfrm>
                  <a:off x="7013880" y="5184720"/>
                  <a:ext cx="1053000" cy="455400"/>
                </a:xfrm>
                <a:prstGeom prst="rect">
                  <a:avLst/>
                </a:prstGeom>
                <a:noFill/>
                <a:ln w="9360">
                  <a:noFill/>
                </a:ln>
              </p:spPr>
              <p:style>
                <a:lnRef idx="0">
                  <a:srgbClr val="000000"/>
                </a:lnRef>
                <a:fillRef idx="0">
                  <a:srgbClr val="000000"/>
                </a:fillRef>
                <a:effectRef idx="0">
                  <a:srgbClr val="000000"/>
                </a:effectRef>
                <a:fontRef idx="minor"/>
              </p:style>
              <p:txBody>
                <a:bodyPr lIns="90000" tIns="45000" rIns="90000" bIns="45000">
                  <a:spAutoFit/>
                </a:bodyPr>
                <a:p>
                  <a:pPr>
                    <a:lnSpc>
                      <a:spcPct val="100000"/>
                    </a:lnSpc>
                    <a:spcBef>
                      <a:spcPts val="1199"/>
                    </a:spcBef>
                  </a:pPr>
                  <a:r>
                    <a:rPr lang="en-US" sz="2400" b="0" strike="noStrike" spc="-1">
                      <a:solidFill>
                        <a:srgbClr val="FF00FF"/>
                      </a:solidFill>
                      <a:latin typeface="ヒラギノUD丸ゴ Std W6"/>
                      <a:ea typeface="ヒラギノUD丸ゴ Std W6"/>
                    </a:rPr>
                    <a:t>難聴</a:t>
                  </a:r>
                  <a:endParaRPr lang="en-US" sz="2400" b="0" strike="noStrike" spc="-1">
                    <a:latin typeface="Arial"/>
                  </a:endParaRPr>
                </a:p>
              </p:txBody>
            </p:sp>
            <p:sp>
              <p:nvSpPr>
                <p:cNvPr id="2564" name="Line 43"/>
                <p:cNvSpPr/>
                <p:nvPr/>
              </p:nvSpPr>
              <p:spPr>
                <a:xfrm flipV="1">
                  <a:off x="6794280" y="4559400"/>
                  <a:ext cx="351000" cy="340560"/>
                </a:xfrm>
                <a:prstGeom prst="line">
                  <a:avLst/>
                </a:prstGeom>
                <a:ln w="28440" cap="rnd">
                  <a:solidFill>
                    <a:schemeClr val="accent1">
                      <a:lumMod val="60000"/>
                      <a:lumOff val="40000"/>
                    </a:schemeClr>
                  </a:solidFill>
                  <a:prstDash val="dash"/>
                  <a:round/>
                </a:ln>
              </p:spPr>
              <p:style>
                <a:lnRef idx="0">
                  <a:srgbClr val="000000"/>
                </a:lnRef>
                <a:fillRef idx="0">
                  <a:srgbClr val="000000"/>
                </a:fillRef>
                <a:effectRef idx="0">
                  <a:srgbClr val="000000"/>
                </a:effectRef>
                <a:fontRef idx="minor"/>
              </p:style>
            </p:sp>
            <p:sp>
              <p:nvSpPr>
                <p:cNvPr id="2565" name="Line 44"/>
                <p:cNvSpPr/>
                <p:nvPr/>
              </p:nvSpPr>
              <p:spPr>
                <a:xfrm>
                  <a:off x="6878520" y="5704200"/>
                  <a:ext cx="262080" cy="246600"/>
                </a:xfrm>
                <a:prstGeom prst="line">
                  <a:avLst/>
                </a:prstGeom>
                <a:ln w="9360" cap="rnd">
                  <a:solidFill>
                    <a:srgbClr val="9966FF"/>
                  </a:solidFill>
                  <a:prstDash val="dash"/>
                  <a:round/>
                </a:ln>
              </p:spPr>
              <p:style>
                <a:lnRef idx="0">
                  <a:srgbClr val="000000"/>
                </a:lnRef>
                <a:fillRef idx="0">
                  <a:srgbClr val="000000"/>
                </a:fillRef>
                <a:effectRef idx="0">
                  <a:srgbClr val="000000"/>
                </a:effectRef>
                <a:fontRef idx="minor"/>
              </p:style>
            </p:sp>
          </p:grpSp>
        </p:grpSp>
      </p:grpSp>
      <p:sp>
        <p:nvSpPr>
          <p:cNvPr id="2566" name="CustomShape 737"/>
          <p:cNvSpPr/>
          <p:nvPr/>
        </p:nvSpPr>
        <p:spPr>
          <a:xfrm>
            <a:off x="5441613" y="2771837"/>
            <a:ext cx="4728293" cy="397777"/>
          </a:xfrm>
          <a:prstGeom prst="rect">
            <a:avLst/>
          </a:prstGeom>
          <a:ln>
            <a:noFill/>
          </a:ln>
          <a:effectLst>
            <a:outerShdw blurRad="44450" dist="25455" dir="2700000" algn="br" rotWithShape="0">
              <a:srgbClr val="000000">
                <a:alpha val="60000"/>
              </a:srgbClr>
            </a:outerShdw>
          </a:effectLst>
        </p:spPr>
        <p:style>
          <a:lnRef idx="0">
            <a:schemeClr val="accent1"/>
          </a:lnRef>
          <a:fillRef idx="3">
            <a:schemeClr val="accent1"/>
          </a:fillRef>
          <a:effectRef idx="3">
            <a:schemeClr val="accent1"/>
          </a:effectRef>
          <a:fontRef idx="minor"/>
        </p:style>
        <p:txBody>
          <a:bodyPr wrap="square" lIns="90000" tIns="45000" rIns="90000" bIns="45000">
            <a:spAutoFit/>
          </a:bodyPr>
          <a:p>
            <a:pPr algn="ctr">
              <a:lnSpc>
                <a:spcPct val="100000"/>
              </a:lnSpc>
              <a:spcBef>
                <a:spcPts val="601"/>
              </a:spcBef>
            </a:pPr>
            <a:r>
              <a:rPr lang="en-US" sz="2000" b="0" strike="noStrike" spc="-1">
                <a:solidFill>
                  <a:srgbClr val="FFFFFF"/>
                </a:solidFill>
                <a:latin typeface="ＭＳ Ｐ明朝"/>
                <a:ea typeface="ＭＳ Ｐ明朝"/>
              </a:rPr>
              <a:t>完全禁煙で異常率が半減</a:t>
            </a:r>
            <a:endParaRPr lang="en-US" sz="2000" b="0" strike="noStrike" spc="-1">
              <a:latin typeface="Arial"/>
            </a:endParaRPr>
          </a:p>
        </p:txBody>
      </p:sp>
      <p:sp>
        <p:nvSpPr>
          <p:cNvPr id="2567" name="CustomShape 738"/>
          <p:cNvSpPr/>
          <p:nvPr/>
        </p:nvSpPr>
        <p:spPr>
          <a:xfrm>
            <a:off x="5686106" y="7159877"/>
            <a:ext cx="4843800" cy="363960"/>
          </a:xfrm>
          <a:prstGeom prst="rect">
            <a:avLst/>
          </a:prstGeom>
          <a:noFill/>
          <a:ln w="9360">
            <a:noFill/>
          </a:ln>
        </p:spPr>
        <p:style>
          <a:lnRef idx="0">
            <a:srgbClr val="000000"/>
          </a:lnRef>
          <a:fillRef idx="0">
            <a:srgbClr val="000000"/>
          </a:fillRef>
          <a:effectRef idx="0">
            <a:srgbClr val="000000"/>
          </a:effectRef>
          <a:fontRef idx="minor"/>
        </p:style>
        <p:txBody>
          <a:bodyPr wrap="none" lIns="90000" tIns="45000" rIns="90000" bIns="45000">
            <a:spAutoFit/>
          </a:bodyPr>
          <a:p>
            <a:pPr algn="r">
              <a:lnSpc>
                <a:spcPct val="100000"/>
              </a:lnSpc>
            </a:pPr>
            <a:r>
              <a:rPr lang="en-US" sz="1800" b="0" strike="noStrike" spc="-1">
                <a:solidFill>
                  <a:srgbClr val="FFFFFF"/>
                </a:solidFill>
                <a:latin typeface="ＭＳ Ｐ明朝"/>
                <a:ea typeface="ＭＳ Ｐ明朝"/>
              </a:rPr>
              <a:t>秋田大学医学部調査　産衛誌 </a:t>
            </a:r>
            <a:r>
              <a:rPr lang="en-US" sz="1800" b="0" strike="noStrike" spc="-1">
                <a:solidFill>
                  <a:srgbClr val="FFFFFF"/>
                </a:solidFill>
                <a:latin typeface="ＭＳ Ｐ明朝"/>
                <a:ea typeface="ＭＳ Ｐ明朝"/>
              </a:rPr>
              <a:t>47:139–141, 2005</a:t>
            </a:r>
            <a:endParaRPr lang="en-US" sz="1800" b="0" strike="noStrike" spc="-1">
              <a:latin typeface="Arial"/>
            </a:endParaRPr>
          </a:p>
        </p:txBody>
      </p:sp>
    </p:spTree>
    <p:extLst>
      <p:ext uri="{BB962C8B-B14F-4D97-AF65-F5344CB8AC3E}">
        <p14:creationId xmlns:p14="http://schemas.microsoft.com/office/powerpoint/2010/main" val="4154072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83" name="タイトル 1"/>
          <p:cNvSpPr>
            <a:spLocks noGrp="1"/>
          </p:cNvSpPr>
          <p:nvPr>
            <p:ph type="ctrTitle" idx="0"/>
          </p:nvPr>
        </p:nvSpPr>
        <p:spPr>
          <a:xfrm>
            <a:off x="848409" y="1767575"/>
            <a:ext cx="9641962" cy="2968608"/>
          </a:xfrm>
        </p:spPr>
        <p:txBody>
          <a:bodyPr lIns="103856" tIns="51928" rIns="103856" bIns="51928">
            <a:noAutofit/>
          </a:bodyPr>
          <a:lstStyle/>
          <a:p>
            <a:pPr>
              <a:lnSpc>
                <a:spcPct val="100000"/>
              </a:lnSpc>
            </a:pPr>
            <a:r>
              <a:rPr lang="ja-JP" altLang="en-US" sz="7500"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いよいよ</a:t>
            </a:r>
            <a:br>
              <a:rPr lang="en-US" altLang="ja-JP" sz="75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ja-JP" altLang="en-US" sz="9100" spc="0" dirty="0">
                <a:ln w="19050">
                  <a:solidFill>
                    <a:schemeClr val="accent2"/>
                  </a:solidFill>
                </a:ln>
                <a:solidFill>
                  <a:schemeClr val="accent1"/>
                </a:solidFill>
                <a:effectLst>
                  <a:outerShdw blurRad="50800" dist="38100" dir="2700000" algn="tl" rotWithShape="0">
                    <a:prstClr val="black">
                      <a:alpha val="40000"/>
                    </a:prstClr>
                  </a:outerShdw>
                </a:effectLst>
              </a:rPr>
              <a:t>最後の</a:t>
            </a:r>
            <a:r>
              <a:rPr lang="ja-JP" altLang="en-US" sz="10900" spc="0" dirty="0">
                <a:ln w="19050">
                  <a:solidFill>
                    <a:schemeClr val="accent2"/>
                  </a:solidFill>
                </a:ln>
                <a:solidFill>
                  <a:schemeClr val="accent1"/>
                </a:solidFill>
                <a:effectLst>
                  <a:outerShdw blurRad="50800" dist="38100" dir="2700000" algn="tl" rotWithShape="0">
                    <a:prstClr val="black">
                      <a:alpha val="40000"/>
                    </a:prstClr>
                  </a:outerShdw>
                </a:effectLst>
              </a:rPr>
              <a:t>１</a:t>
            </a:r>
            <a:r>
              <a:rPr lang="ja-JP" altLang="en-US" sz="9100" spc="0" dirty="0">
                <a:ln w="19050">
                  <a:solidFill>
                    <a:schemeClr val="accent2"/>
                  </a:solidFill>
                </a:ln>
                <a:solidFill>
                  <a:schemeClr val="accent1"/>
                </a:solidFill>
                <a:effectLst>
                  <a:outerShdw blurRad="50800" dist="38100" dir="2700000" algn="tl" rotWithShape="0">
                    <a:prstClr val="black">
                      <a:alpha val="40000"/>
                    </a:prstClr>
                  </a:outerShdw>
                </a:effectLst>
              </a:rPr>
              <a:t>問 </a:t>
            </a:r>
            <a:r>
              <a:rPr lang="ja-JP" altLang="en-US" sz="7500"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です！</a:t>
            </a:r>
          </a:p>
        </p:txBody>
      </p:sp>
      <p:sp>
        <p:nvSpPr>
          <p:cNvPr id="2184" name="Slide Number Placeholder 5"/>
          <p:cNvSpPr>
            <a:spLocks noGrp="1"/>
          </p:cNvSpPr>
          <p:nvPr>
            <p:ph type="sldNum" sz="quarter" idx="12"/>
          </p:nvPr>
        </p:nvSpPr>
        <p:spPr>
          <a:xfrm>
            <a:off x="14" y="7120718"/>
            <a:ext cx="1150585" cy="402483"/>
          </a:xfrm>
          <a:prstGeom prst="rect">
            <a:avLst/>
          </a:prstGeom>
        </p:spPr>
        <p:txBody>
          <a:bodyPr vert="horz" lIns="103856" tIns="51928" rIns="103856" bIns="51928" rtlCol="0" anchor="ctr"/>
          <a:lstStyle>
            <a:lvl1pPr>
              <a:defRPr lang="en-US" sz="1400" smtClean="0">
                <a:solidFill>
                  <a:srgbClr val="FFFFFF"/>
                </a:solidFill>
                <a:latin typeface="ヒラギノUD丸ゴ Std W4" panose="020F0400000000000000" pitchFamily="34" charset="-128"/>
                <a:ea typeface="ヒラギノUD丸ゴ Std W4" panose="020F0400000000000000" pitchFamily="34" charset="-128"/>
              </a:defRPr>
            </a:lvl1pPr>
          </a:lstStyle>
          <a:p>
            <a:fld id="{4FAB73BC-B049-4115-A692-8D63A059BFB8}" type="slidenum">
              <a:rPr lang="en-US" altLang="ja-JP" smtClean="0"/>
              <a:pPr/>
              <a:t>31</a:t>
            </a:fld>
            <a:endParaRPr lang="ja-JP" altLang="en-US" dirty="0"/>
          </a:p>
        </p:txBody>
      </p:sp>
    </p:spTree>
    <p:extLst>
      <p:ext uri="{BB962C8B-B14F-4D97-AF65-F5344CB8AC3E}">
        <p14:creationId xmlns:p14="http://schemas.microsoft.com/office/powerpoint/2010/main" val="110798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89" name="Rectangle 2"/>
          <p:cNvSpPr>
            <a:spLocks noGrp="1" noChangeArrowheads="1"/>
          </p:cNvSpPr>
          <p:nvPr>
            <p:ph type="title" idx="0"/>
          </p:nvPr>
        </p:nvSpPr>
        <p:spPr>
          <a:xfrm>
            <a:off x="962263" y="393465"/>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10</a:t>
            </a:r>
            <a:r>
              <a:rPr lang="ja-JP" altLang="en-US" sz="6100" dirty="0">
                <a:solidFill>
                  <a:schemeClr val="accent2"/>
                </a:solidFill>
              </a:rPr>
              <a:t> </a:t>
            </a:r>
            <a:endParaRPr lang="en-US" altLang="ja-JP" sz="6100" dirty="0">
              <a:solidFill>
                <a:schemeClr val="accent2"/>
              </a:solidFill>
            </a:endParaRPr>
          </a:p>
        </p:txBody>
      </p:sp>
      <p:sp>
        <p:nvSpPr>
          <p:cNvPr id="2190" name="Rectangle 3"/>
          <p:cNvSpPr>
            <a:spLocks noGrp="1" noChangeArrowheads="1"/>
          </p:cNvSpPr>
          <p:nvPr>
            <p:ph idx="1"/>
          </p:nvPr>
        </p:nvSpPr>
        <p:spPr>
          <a:xfrm>
            <a:off x="962263" y="1326005"/>
            <a:ext cx="9022245" cy="5190105"/>
          </a:xfrm>
        </p:spPr>
        <p:txBody>
          <a:bodyPr vert="horz" lIns="0" tIns="51928" rIns="0" bIns="51928" rtlCol="0">
            <a:noAutofit/>
          </a:bodyPr>
          <a:lstStyle/>
          <a:p>
            <a:pPr marL="0" indent="0">
              <a:lnSpc>
                <a:spcPct val="100000"/>
              </a:lnSpc>
              <a:spcAft>
                <a:spcPts val="2044"/>
              </a:spcAft>
              <a:buNone/>
              <a:tabLst>
                <a:tab pos="4932363" algn="r"/>
              </a:tabLst>
            </a:pPr>
            <a:r>
              <a:rPr lang="ja-JP" altLang="en-US" sz="4500" dirty="0"/>
              <a:t>最近の北京での平均</a:t>
            </a:r>
            <a:r>
              <a:rPr lang="en-US" altLang="ja-JP" sz="4500" dirty="0"/>
              <a:t>PM2.5 </a:t>
            </a:r>
            <a:r>
              <a:rPr lang="ja-JP" altLang="en-US" sz="4500" dirty="0"/>
              <a:t>濃度に相当する環境はどれでしょう？</a:t>
            </a:r>
            <a:endParaRPr lang="en-US" altLang="ja-JP" sz="4500" dirty="0"/>
          </a:p>
          <a:p>
            <a:pPr marL="2140245" lvl="1" indent="-1022341">
              <a:lnSpc>
                <a:spcPct val="150000"/>
              </a:lnSpc>
              <a:spcBef>
                <a:spcPts val="0"/>
              </a:spcBef>
              <a:spcAft>
                <a:spcPts val="0"/>
              </a:spcAft>
              <a:buFont typeface="Wingdings" pitchFamily="2" charset="2"/>
              <a:buAutoNum type="alphaUcParenR"/>
              <a:tabLst>
                <a:tab pos="4838700" algn="r"/>
              </a:tabLst>
            </a:pPr>
            <a:r>
              <a:rPr lang="ja-JP" altLang="en-US" sz="5000" dirty="0"/>
              <a:t>不完全分煙の禁煙席</a:t>
            </a:r>
            <a:endParaRPr lang="en-US" altLang="ja-JP" sz="5000" dirty="0"/>
          </a:p>
          <a:p>
            <a:pPr marL="2140245" lvl="1" indent="-1022341">
              <a:lnSpc>
                <a:spcPct val="150000"/>
              </a:lnSpc>
              <a:spcBef>
                <a:spcPts val="0"/>
              </a:spcBef>
              <a:spcAft>
                <a:spcPts val="0"/>
              </a:spcAft>
              <a:buFont typeface="Wingdings" pitchFamily="2" charset="2"/>
              <a:buAutoNum type="alphaUcParenR"/>
              <a:tabLst>
                <a:tab pos="4838700" algn="r"/>
              </a:tabLst>
            </a:pPr>
            <a:r>
              <a:rPr lang="ja-JP" altLang="en-US" sz="5000" dirty="0"/>
              <a:t>不完全分煙の喫煙席</a:t>
            </a:r>
            <a:endParaRPr lang="en-US" altLang="ja-JP" sz="5000" dirty="0"/>
          </a:p>
          <a:p>
            <a:pPr marL="2140245" lvl="1" indent="-1022341">
              <a:lnSpc>
                <a:spcPct val="150000"/>
              </a:lnSpc>
              <a:spcBef>
                <a:spcPts val="0"/>
              </a:spcBef>
              <a:spcAft>
                <a:spcPts val="0"/>
              </a:spcAft>
              <a:buFont typeface="Wingdings" pitchFamily="2" charset="2"/>
              <a:buAutoNum type="alphaUcParenR"/>
              <a:tabLst>
                <a:tab pos="4838700" algn="r"/>
              </a:tabLst>
            </a:pPr>
            <a:r>
              <a:rPr lang="ja-JP" altLang="en-US" sz="5000" dirty="0"/>
              <a:t>自由喫煙の店</a:t>
            </a:r>
            <a:endParaRPr lang="en-US" altLang="ja-JP" sz="5000" dirty="0"/>
          </a:p>
        </p:txBody>
      </p:sp>
    </p:spTree>
    <p:extLst>
      <p:ext uri="{BB962C8B-B14F-4D97-AF65-F5344CB8AC3E}">
        <p14:creationId xmlns:p14="http://schemas.microsoft.com/office/powerpoint/2010/main" val="3357161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195" name="タイトル 1"/>
          <p:cNvSpPr>
            <a:spLocks noGrp="1"/>
          </p:cNvSpPr>
          <p:nvPr>
            <p:ph type="title" idx="0"/>
          </p:nvPr>
        </p:nvSpPr>
        <p:spPr/>
        <p:txBody>
          <a:bodyPr vert="horz" lIns="91440" tIns="45720" rIns="91440" bIns="45720" rtlCol="0" anchor="b">
            <a:noAutofit/>
          </a:bodyPr>
          <a:lstStyle/>
          <a:p>
            <a:r>
              <a:rPr lang="ja-JP" altLang="en-US" sz="6100" dirty="0">
                <a:solidFill>
                  <a:schemeClr val="accent2"/>
                </a:solidFill>
              </a:rPr>
              <a:t>正解は</a:t>
            </a:r>
          </a:p>
        </p:txBody>
      </p:sp>
      <p:sp>
        <p:nvSpPr>
          <p:cNvPr id="2196" name="コンテンツ プレースホルダ 2"/>
          <p:cNvSpPr>
            <a:spLocks noGrp="1"/>
          </p:cNvSpPr>
          <p:nvPr>
            <p:ph idx="4294967295"/>
          </p:nvPr>
        </p:nvSpPr>
        <p:spPr>
          <a:xfrm>
            <a:off x="962262" y="1293195"/>
            <a:ext cx="8820745" cy="5190277"/>
          </a:xfrm>
        </p:spPr>
        <p:txBody>
          <a:bodyPr lIns="103856" tIns="51928" rIns="103856" bIns="51928" anchor="b" anchorCtr="0">
            <a:noAutofit/>
          </a:body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A</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
        <p:nvSpPr>
          <p:cNvPr id="2197" name="正方形/長方形 3"/>
          <p:cNvSpPr/>
          <p:nvPr/>
        </p:nvSpPr>
        <p:spPr>
          <a:xfrm>
            <a:off x="935532" y="5630635"/>
            <a:ext cx="8874204" cy="1319677"/>
          </a:xfrm>
          <a:prstGeom prst="rect">
            <a:avLst/>
          </a:prstGeom>
        </p:spPr>
        <p:txBody>
          <a:bodyPr wrap="square" lIns="103856" tIns="51928" rIns="103856" bIns="51928" anchor="ctr" anchorCtr="0">
            <a:spAutoFit/>
          </a:bodyPr>
          <a:lstStyle/>
          <a:p>
            <a:pPr marL="0" lvl="1" algn="ctr">
              <a:lnSpc>
                <a:spcPct val="150000"/>
              </a:lnSpc>
              <a:tabLst>
                <a:tab pos="4838700" algn="r"/>
              </a:tabLst>
            </a:pPr>
            <a:r>
              <a:rPr lang="ja-JP" altLang="en-US" sz="6100" dirty="0">
                <a:latin typeface="ヒラギノUD丸ゴ Std W6" panose="020F0600000000000000" pitchFamily="34" charset="-128"/>
                <a:ea typeface="ヒラギノUD丸ゴ Std W6" panose="020F0600000000000000" pitchFamily="34" charset="-128"/>
              </a:rPr>
              <a:t>不完全分煙の禁煙席</a:t>
            </a:r>
            <a:endParaRPr lang="en-US" altLang="ja-JP" sz="6100" dirty="0">
              <a:latin typeface="ヒラギノUD丸ゴ Std W6" panose="020F0600000000000000" pitchFamily="34" charset="-128"/>
              <a:ea typeface="ヒラギノUD丸ゴ Std W6" panose="020F0600000000000000" pitchFamily="34" charset="-128"/>
            </a:endParaRPr>
          </a:p>
        </p:txBody>
      </p:sp>
    </p:spTree>
    <p:extLst>
      <p:ext uri="{BB962C8B-B14F-4D97-AF65-F5344CB8AC3E}">
        <p14:creationId xmlns:p14="http://schemas.microsoft.com/office/powerpoint/2010/main" val="4154072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cxnSp>
        <p:nvCxnSpPr>
          <p:cNvPr id="2202" name="直線コネクタ 31"/>
          <p:cNvCxnSpPr>
            <a:cxnSpLocks/>
          </p:cNvCxnSpPr>
          <p:nvPr/>
        </p:nvCxnSpPr>
        <p:spPr>
          <a:xfrm>
            <a:off x="5350052" y="1445572"/>
            <a:ext cx="0" cy="4093934"/>
          </a:xfrm>
          <a:prstGeom prst="line">
            <a:avLst/>
          </a:prstGeom>
          <a:noFill/>
          <a:ln w="28575">
            <a:solidFill>
              <a:srgbClr val="FF9966"/>
            </a:solidFill>
          </a:ln>
        </p:spPr>
      </p:cxnSp>
      <p:cxnSp>
        <p:nvCxnSpPr>
          <p:cNvPr id="2203" name="直線コネクタ 23"/>
          <p:cNvCxnSpPr>
            <a:cxnSpLocks/>
          </p:cNvCxnSpPr>
          <p:nvPr/>
        </p:nvCxnSpPr>
        <p:spPr>
          <a:xfrm>
            <a:off x="3937950" y="2468927"/>
            <a:ext cx="0" cy="3906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04" name="直線コネクタ 3"/>
          <p:cNvCxnSpPr>
            <a:cxnSpLocks/>
          </p:cNvCxnSpPr>
          <p:nvPr/>
        </p:nvCxnSpPr>
        <p:spPr>
          <a:xfrm>
            <a:off x="3746373" y="2027239"/>
            <a:ext cx="1" cy="48409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05" name="タイトル 1"/>
          <p:cNvSpPr>
            <a:spLocks noGrp="1"/>
          </p:cNvSpPr>
          <p:nvPr>
            <p:ph type="title" idx="0"/>
          </p:nvPr>
        </p:nvSpPr>
        <p:spPr/>
        <p:txBody>
          <a:bodyPr vert="horz" lIns="91440" tIns="45720" rIns="91440" bIns="45720" rtlCol="0" anchor="b">
            <a:normAutofit/>
          </a:bodyPr>
          <a:lstStyle/>
          <a:p>
            <a:r>
              <a:rPr lang="ja-JP" altLang="en-US" sz="4500" dirty="0">
                <a:solidFill>
                  <a:schemeClr val="accent2"/>
                </a:solidFill>
              </a:rPr>
              <a:t>日本の屋内</a:t>
            </a:r>
            <a:r>
              <a:rPr lang="en-US" altLang="ja-JP" sz="4500" dirty="0">
                <a:solidFill>
                  <a:schemeClr val="accent2"/>
                </a:solidFill>
              </a:rPr>
              <a:t>PM2.5</a:t>
            </a:r>
            <a:r>
              <a:rPr lang="ja-JP" altLang="en-US" sz="4500" dirty="0">
                <a:solidFill>
                  <a:schemeClr val="accent2"/>
                </a:solidFill>
              </a:rPr>
              <a:t>濃度</a:t>
            </a:r>
          </a:p>
        </p:txBody>
      </p:sp>
      <p:graphicFrame>
        <p:nvGraphicFramePr>
          <p:cNvPr id="2206" name="グラフ 4"/>
          <p:cNvGraphicFramePr/>
          <p:nvPr>
            <p:extLst>
              <p:ext uri="{D42A27DB-BD31-4B8C-83A1-F6EECF244321}">
                <p14:modId xmlns:p14="http://schemas.microsoft.com/office/powerpoint/2010/main" val="905216210"/>
              </p:ext>
            </p:extLst>
          </p:nvPr>
        </p:nvGraphicFramePr>
        <p:xfrm>
          <a:off x="449561" y="1232931"/>
          <a:ext cx="9877757" cy="4827508"/>
        </p:xfrm>
        <a:graphic>
          <a:graphicData uri="http://schemas.openxmlformats.org/drawingml/2006/chart">
            <c:chart xmlns:c="http://schemas.openxmlformats.org/drawingml/2006/chart" xmlns:r="http://schemas.openxmlformats.org/officeDocument/2006/relationships" r:id="rId1"/>
          </a:graphicData>
        </a:graphic>
      </p:graphicFrame>
      <p:sp>
        <p:nvSpPr>
          <p:cNvPr id="2207" name="正方形/長方形 5"/>
          <p:cNvSpPr/>
          <p:nvPr/>
        </p:nvSpPr>
        <p:spPr>
          <a:xfrm>
            <a:off x="4513951" y="7152555"/>
            <a:ext cx="6177861" cy="407120"/>
          </a:xfrm>
          <a:prstGeom prst="rect">
            <a:avLst/>
          </a:prstGeom>
        </p:spPr>
        <p:txBody>
          <a:bodyPr wrap="square" lIns="103856" tIns="51928" rIns="103856" bIns="51928">
            <a:spAutoFit/>
          </a:bodyPr>
          <a:lstStyle/>
          <a:p>
            <a:pPr algn="r"/>
            <a:r>
              <a:rPr lang="ja-JP" altLang="en-US" dirty="0">
                <a:solidFill>
                  <a:schemeClr val="bg1"/>
                </a:solidFill>
                <a:latin typeface="ヒラギノUD丸ゴ Std W6" panose="020F0600000000000000" pitchFamily="34" charset="-128"/>
                <a:ea typeface="ヒラギノUD丸ゴ Std W6" panose="020F0600000000000000" pitchFamily="34" charset="-128"/>
                <a:cs typeface="Meiryo UI" pitchFamily="50" charset="-128"/>
              </a:rPr>
              <a:t>日本禁煙学会受動喫煙ファクトシート </a:t>
            </a:r>
            <a:r>
              <a:rPr lang="en-US" altLang="ja-JP" dirty="0">
                <a:solidFill>
                  <a:schemeClr val="bg1"/>
                </a:solidFill>
                <a:latin typeface="ヒラギノUD丸ゴ Std W6" panose="020F0600000000000000" pitchFamily="34" charset="-128"/>
                <a:ea typeface="ヒラギノUD丸ゴ Std W6" panose="020F0600000000000000" pitchFamily="34" charset="-128"/>
                <a:cs typeface="Meiryo UI" pitchFamily="50" charset="-128"/>
              </a:rPr>
              <a:t>2 </a:t>
            </a:r>
            <a:r>
              <a:rPr lang="ja-JP" altLang="en-US" dirty="0">
                <a:solidFill>
                  <a:schemeClr val="bg1"/>
                </a:solidFill>
                <a:latin typeface="ヒラギノUD丸ゴ Std W6" panose="020F0600000000000000" pitchFamily="34" charset="-128"/>
                <a:ea typeface="ヒラギノUD丸ゴ Std W6" panose="020F0600000000000000" pitchFamily="34" charset="-128"/>
                <a:cs typeface="Meiryo UI" pitchFamily="50" charset="-128"/>
              </a:rPr>
              <a:t>より作成</a:t>
            </a:r>
          </a:p>
        </p:txBody>
      </p:sp>
      <p:sp>
        <p:nvSpPr>
          <p:cNvPr id="2208" name="テキスト ボックス 15"/>
          <p:cNvSpPr txBox="1"/>
          <p:nvPr/>
        </p:nvSpPr>
        <p:spPr>
          <a:xfrm>
            <a:off x="364493" y="2603800"/>
            <a:ext cx="3004849" cy="4106499"/>
          </a:xfrm>
          <a:prstGeom prst="rect">
            <a:avLst/>
          </a:prstGeom>
          <a:solidFill>
            <a:schemeClr val="accent6">
              <a:alpha val="20000"/>
            </a:schemeClr>
          </a:solidFill>
          <a:ln w="57150">
            <a:solidFill>
              <a:srgbClr val="0070C0"/>
            </a:solidFill>
          </a:ln>
        </p:spPr>
        <p:txBody>
          <a:bodyPr wrap="square" lIns="103856" tIns="51928" rIns="103856" bIns="51928" rtlCol="0" anchor="b" anchorCtr="0">
            <a:noAutofit/>
          </a:bodyPr>
          <a:lstStyle/>
          <a:p>
            <a:pPr algn="ctr"/>
            <a:r>
              <a:rPr kumimoji="1" lang="ja-JP" altLang="en-US" sz="3200" dirty="0">
                <a:solidFill>
                  <a:srgbClr val="0070C0"/>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Meiryo UI" pitchFamily="50" charset="-128"/>
              </a:rPr>
              <a:t>受動喫煙</a:t>
            </a:r>
            <a:endParaRPr kumimoji="1" lang="en-US" altLang="ja-JP" sz="3200" dirty="0">
              <a:solidFill>
                <a:srgbClr val="0070C0"/>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Meiryo UI" pitchFamily="50" charset="-128"/>
            </a:endParaRPr>
          </a:p>
          <a:p>
            <a:pPr algn="ctr"/>
            <a:r>
              <a:rPr kumimoji="1" lang="ja-JP" altLang="en-US" sz="3200" dirty="0">
                <a:solidFill>
                  <a:srgbClr val="0070C0"/>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Meiryo UI" pitchFamily="50" charset="-128"/>
              </a:rPr>
              <a:t>被害あり</a:t>
            </a:r>
            <a:endParaRPr kumimoji="1" lang="en-US" altLang="ja-JP" sz="3200" dirty="0">
              <a:solidFill>
                <a:srgbClr val="0070C0"/>
              </a:solidFill>
              <a:effectLst>
                <a:outerShdw blurRad="38100" dist="38100" dir="2700000" algn="tl">
                  <a:srgbClr val="000000">
                    <a:alpha val="43137"/>
                  </a:srgbClr>
                </a:outerShdw>
              </a:effectLst>
              <a:latin typeface="ヒラギノUD丸ゴ Std W6" panose="020F0600000000000000" pitchFamily="34" charset="-128"/>
              <a:ea typeface="ヒラギノUD丸ゴ Std W6" panose="020F0600000000000000" pitchFamily="34" charset="-128"/>
              <a:cs typeface="Meiryo UI" pitchFamily="50" charset="-128"/>
            </a:endParaRPr>
          </a:p>
        </p:txBody>
      </p:sp>
      <p:grpSp>
        <p:nvGrpSpPr>
          <p:cNvPr id="2209" name="グループ化 40"/>
          <p:cNvGrpSpPr/>
          <p:nvPr/>
        </p:nvGrpSpPr>
        <p:grpSpPr>
          <a:xfrm>
            <a:off x="3746373" y="6487910"/>
            <a:ext cx="4902155" cy="441047"/>
            <a:chOff x="3359891" y="5885714"/>
            <a:chExt cx="4036623" cy="400110"/>
          </a:xfrm>
        </p:grpSpPr>
        <p:sp>
          <p:nvSpPr>
            <p:cNvPr id="2210" name="テキスト ボックス 8"/>
            <p:cNvSpPr txBox="1"/>
            <p:nvPr/>
          </p:nvSpPr>
          <p:spPr>
            <a:xfrm>
              <a:off x="4860698" y="5885714"/>
              <a:ext cx="2535816" cy="400110"/>
            </a:xfrm>
            <a:prstGeom prst="rect">
              <a:avLst/>
            </a:prstGeom>
            <a:solidFill>
              <a:srgbClr val="FF0000">
                <a:alpha val="20000"/>
              </a:srgbClr>
            </a:solidFill>
            <a:ln w="28575">
              <a:solidFill>
                <a:srgbClr val="FF0000"/>
              </a:solidFill>
            </a:ln>
          </p:spPr>
          <p:txBody>
            <a:bodyPr wrap="square" rtlCol="0">
              <a:spAutoFit/>
            </a:bodyPr>
            <a:lstStyle/>
            <a:p>
              <a:pPr algn="ctr"/>
              <a:r>
                <a:rPr kumimoji="1" lang="ja-JP" altLang="en-US" sz="2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日本の環境基準</a:t>
              </a:r>
              <a:r>
                <a:rPr kumimoji="1" lang="en-US" altLang="ja-JP" sz="2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=35</a:t>
              </a:r>
              <a:endParaRPr kumimoji="1" lang="ja-JP" altLang="en-US" sz="2000" baseline="30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endParaRPr>
            </a:p>
          </p:txBody>
        </p:sp>
        <p:cxnSp>
          <p:nvCxnSpPr>
            <p:cNvPr id="2211" name="直線矢印コネクタ 17"/>
            <p:cNvCxnSpPr>
              <a:cxnSpLocks/>
              <a:stCxn id="2210" idx="1"/>
            </p:cNvCxnSpPr>
            <p:nvPr/>
          </p:nvCxnSpPr>
          <p:spPr>
            <a:xfrm flipH="1">
              <a:off x="3359891" y="6085769"/>
              <a:ext cx="1500807" cy="0"/>
            </a:xfrm>
            <a:prstGeom prst="straightConnector1">
              <a:avLst/>
            </a:prstGeom>
            <a:ln w="28575">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2212" name="グループ化 41"/>
          <p:cNvGrpSpPr/>
          <p:nvPr/>
        </p:nvGrpSpPr>
        <p:grpSpPr>
          <a:xfrm>
            <a:off x="3937950" y="5983627"/>
            <a:ext cx="4710578" cy="441047"/>
            <a:chOff x="3534124" y="5430136"/>
            <a:chExt cx="3862390" cy="400110"/>
          </a:xfrm>
        </p:grpSpPr>
        <p:sp>
          <p:nvSpPr>
            <p:cNvPr id="2213" name="テキスト ボックス 21"/>
            <p:cNvSpPr txBox="1"/>
            <p:nvPr/>
          </p:nvSpPr>
          <p:spPr>
            <a:xfrm>
              <a:off x="4860698" y="5430136"/>
              <a:ext cx="2535816" cy="400110"/>
            </a:xfrm>
            <a:prstGeom prst="rect">
              <a:avLst/>
            </a:prstGeom>
            <a:solidFill>
              <a:srgbClr val="C00000">
                <a:alpha val="20000"/>
              </a:srgbClr>
            </a:solidFill>
            <a:ln w="28575">
              <a:solidFill>
                <a:srgbClr val="C00000"/>
              </a:solidFill>
            </a:ln>
          </p:spPr>
          <p:txBody>
            <a:bodyPr wrap="square" rtlCol="0">
              <a:spAutoFit/>
            </a:bodyPr>
            <a:lstStyle/>
            <a:p>
              <a:pPr algn="ctr"/>
              <a:r>
                <a:rPr kumimoji="1" lang="ja-JP" altLang="en-US" sz="2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外出禁止の目安</a:t>
              </a:r>
              <a:r>
                <a:rPr kumimoji="1" lang="en-US" altLang="ja-JP" sz="2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=70</a:t>
              </a:r>
              <a:endParaRPr kumimoji="1" lang="ja-JP" altLang="en-US" sz="2000" baseline="30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endParaRPr>
            </a:p>
          </p:txBody>
        </p:sp>
        <p:cxnSp>
          <p:nvCxnSpPr>
            <p:cNvPr id="2214" name="直線矢印コネクタ 22"/>
            <p:cNvCxnSpPr>
              <a:cxnSpLocks/>
              <a:stCxn id="2213" idx="1"/>
            </p:cNvCxnSpPr>
            <p:nvPr/>
          </p:nvCxnSpPr>
          <p:spPr>
            <a:xfrm flipH="1">
              <a:off x="3534124" y="5630191"/>
              <a:ext cx="1326574" cy="0"/>
            </a:xfrm>
            <a:prstGeom prst="straightConnector1">
              <a:avLst/>
            </a:prstGeom>
            <a:ln w="28575">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2215" name="グループ化 42"/>
          <p:cNvGrpSpPr/>
          <p:nvPr/>
        </p:nvGrpSpPr>
        <p:grpSpPr>
          <a:xfrm>
            <a:off x="5341761" y="1462869"/>
            <a:ext cx="3845663" cy="441047"/>
            <a:chOff x="4627258" y="1327088"/>
            <a:chExt cx="3230138" cy="400110"/>
          </a:xfrm>
        </p:grpSpPr>
        <p:sp>
          <p:nvSpPr>
            <p:cNvPr id="2216" name="テキスト ボックス 11"/>
            <p:cNvSpPr txBox="1"/>
            <p:nvPr/>
          </p:nvSpPr>
          <p:spPr>
            <a:xfrm>
              <a:off x="4860698" y="1327088"/>
              <a:ext cx="2996698" cy="400110"/>
            </a:xfrm>
            <a:prstGeom prst="rect">
              <a:avLst/>
            </a:prstGeom>
            <a:solidFill>
              <a:srgbClr val="FFC000">
                <a:alpha val="20000"/>
              </a:srgbClr>
            </a:solidFill>
            <a:ln w="28575">
              <a:solidFill>
                <a:srgbClr val="FF9966"/>
              </a:solidFill>
            </a:ln>
          </p:spPr>
          <p:txBody>
            <a:bodyPr wrap="square" rtlCol="0">
              <a:spAutoFit/>
            </a:bodyPr>
            <a:lstStyle/>
            <a:p>
              <a:pPr algn="ctr"/>
              <a:r>
                <a:rPr kumimoji="1" lang="ja-JP" altLang="en-US" sz="2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北京市の平均濃度</a:t>
              </a:r>
              <a:r>
                <a:rPr kumimoji="1" lang="en-US" altLang="ja-JP" sz="2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=300</a:t>
              </a:r>
              <a:endParaRPr kumimoji="1" lang="en-US" altLang="ja-JP" sz="2000" baseline="30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endParaRPr>
            </a:p>
          </p:txBody>
        </p:sp>
        <p:cxnSp>
          <p:nvCxnSpPr>
            <p:cNvPr id="2217" name="直線矢印コネクタ 34"/>
            <p:cNvCxnSpPr>
              <a:stCxn id="2216" idx="1"/>
            </p:cNvCxnSpPr>
            <p:nvPr/>
          </p:nvCxnSpPr>
          <p:spPr>
            <a:xfrm flipH="1">
              <a:off x="4627258" y="1527143"/>
              <a:ext cx="233440" cy="0"/>
            </a:xfrm>
            <a:prstGeom prst="straightConnector1">
              <a:avLst/>
            </a:prstGeom>
            <a:ln w="28575">
              <a:solidFill>
                <a:srgbClr val="FF9966"/>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218" name="テキスト ボックス 39"/>
          <p:cNvSpPr txBox="1"/>
          <p:nvPr/>
        </p:nvSpPr>
        <p:spPr>
          <a:xfrm>
            <a:off x="8985287" y="5962659"/>
            <a:ext cx="1595442" cy="712460"/>
          </a:xfrm>
          <a:prstGeom prst="rect">
            <a:avLst/>
          </a:prstGeom>
          <a:noFill/>
        </p:spPr>
        <p:txBody>
          <a:bodyPr wrap="none" lIns="103856" tIns="51928" rIns="103856" bIns="51928" rtlCol="0">
            <a:spAutoFit/>
          </a:bodyPr>
          <a:lstStyle/>
          <a:p>
            <a:pPr algn="ctr"/>
            <a:r>
              <a:rPr lang="en-US" altLang="ja-JP" dirty="0">
                <a:solidFill>
                  <a:schemeClr val="tx1">
                    <a:lumMod val="65000"/>
                    <a:lumOff val="35000"/>
                  </a:schemeClr>
                </a:solidFill>
                <a:latin typeface="ヒラギノUD丸ゴ Std W6" panose="020F0600000000000000" pitchFamily="34" charset="-128"/>
                <a:ea typeface="ヒラギノUD丸ゴ Std W6" panose="020F0600000000000000" pitchFamily="34" charset="-128"/>
              </a:rPr>
              <a:t>PM2.5</a:t>
            </a:r>
            <a:r>
              <a:rPr lang="ja-JP" altLang="en-US" dirty="0">
                <a:solidFill>
                  <a:schemeClr val="tx1">
                    <a:lumMod val="65000"/>
                    <a:lumOff val="35000"/>
                  </a:schemeClr>
                </a:solidFill>
                <a:latin typeface="ヒラギノUD丸ゴ Std W6" panose="020F0600000000000000" pitchFamily="34" charset="-128"/>
                <a:ea typeface="ヒラギノUD丸ゴ Std W6" panose="020F0600000000000000" pitchFamily="34" charset="-128"/>
              </a:rPr>
              <a:t>濃度</a:t>
            </a:r>
            <a:endParaRPr lang="en-US" altLang="ja-JP" dirty="0">
              <a:solidFill>
                <a:schemeClr val="tx1">
                  <a:lumMod val="65000"/>
                  <a:lumOff val="35000"/>
                </a:schemeClr>
              </a:solidFill>
              <a:latin typeface="ヒラギノUD丸ゴ Std W6" panose="020F0600000000000000" pitchFamily="34" charset="-128"/>
              <a:ea typeface="ヒラギノUD丸ゴ Std W6" panose="020F0600000000000000" pitchFamily="34" charset="-128"/>
            </a:endParaRPr>
          </a:p>
          <a:p>
            <a:pPr algn="ctr"/>
            <a:r>
              <a:rPr kumimoji="1" lang="en-US" altLang="ja-JP"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a:t>
            </a:r>
            <a:r>
              <a:rPr kumimoji="1" lang="en-US" altLang="ja-JP" dirty="0" err="1">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μg</a:t>
            </a:r>
            <a:r>
              <a:rPr kumimoji="1" lang="en-US" altLang="ja-JP"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/m</a:t>
            </a:r>
            <a:r>
              <a:rPr kumimoji="1" lang="en-US" altLang="ja-JP" baseline="30000"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3</a:t>
            </a:r>
            <a:r>
              <a:rPr kumimoji="1" lang="en-US" altLang="ja-JP" dirty="0">
                <a:solidFill>
                  <a:schemeClr val="tx1">
                    <a:lumMod val="75000"/>
                    <a:lumOff val="25000"/>
                  </a:schemeClr>
                </a:solidFill>
                <a:latin typeface="ヒラギノUD丸ゴ Std W6" panose="020F0600000000000000" pitchFamily="34" charset="-128"/>
                <a:ea typeface="ヒラギノUD丸ゴ Std W6" panose="020F0600000000000000" pitchFamily="34" charset="-128"/>
                <a:cs typeface="Meiryo UI" pitchFamily="50" charset="-128"/>
              </a:rPr>
              <a:t>)</a:t>
            </a:r>
            <a:endParaRPr kumimoji="1" lang="ja-JP" altLang="en-US" dirty="0"/>
          </a:p>
        </p:txBody>
      </p:sp>
      <p:sp>
        <p:nvSpPr>
          <p:cNvPr id="2219" name="Rectangle 25"/>
          <p:cNvSpPr>
            <a:spLocks noChangeArrowheads="1"/>
          </p:cNvSpPr>
          <p:nvPr/>
        </p:nvSpPr>
        <p:spPr>
          <a:xfrm>
            <a:off x="931388" y="1328382"/>
            <a:ext cx="8820745" cy="71246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p>
            <a:pPr algn="ctr">
              <a:spcBef>
                <a:spcPct val="50000"/>
              </a:spcBef>
            </a:pPr>
            <a:r>
              <a:rPr lang="ja-JP" altLang="en-US" sz="4100" dirty="0">
                <a:solidFill>
                  <a:schemeClr val="bg1"/>
                </a:solidFill>
                <a:effectLst>
                  <a:outerShdw blurRad="38100" dist="38100" dir="2700000" algn="tl">
                    <a:srgbClr val="000000"/>
                  </a:outerShdw>
                </a:effectLst>
                <a:latin typeface="ヒラギノUD丸ゴ Std W6" panose="020F0600000000000000" pitchFamily="34" charset="-128"/>
                <a:ea typeface="ヒラギノUD丸ゴ Std W6" panose="020F0600000000000000" pitchFamily="34" charset="-128"/>
                <a:cs typeface="メイリオ" pitchFamily="50" charset="-128"/>
              </a:rPr>
              <a:t>分煙では受動喫煙は防げない</a:t>
            </a:r>
          </a:p>
        </p:txBody>
      </p:sp>
    </p:spTree>
    <p:extLst>
      <p:ext uri="{BB962C8B-B14F-4D97-AF65-F5344CB8AC3E}">
        <p14:creationId xmlns:p14="http://schemas.microsoft.com/office/powerpoint/2010/main" val="367443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2224" name="タイトル 1"/>
          <p:cNvSpPr>
            <a:spLocks noGrp="1"/>
          </p:cNvSpPr>
          <p:nvPr>
            <p:ph type="title" idx="0"/>
          </p:nvPr>
        </p:nvSpPr>
        <p:spPr/>
        <p:txBody>
          <a:bodyPr>
            <a:noAutofit/>
          </a:bodyPr>
          <a:lstStyle/>
          <a:p>
            <a:r>
              <a:rPr kumimoji="1" lang="ja-JP" altLang="en-US" sz="6100" dirty="0"/>
              <a:t>問題の答え</a:t>
            </a:r>
          </a:p>
        </p:txBody>
      </p:sp>
      <p:sp>
        <p:nvSpPr>
          <p:cNvPr id="2225" name="コンテンツ プレースホルダー 2"/>
          <p:cNvSpPr>
            <a:spLocks noGrp="1"/>
          </p:cNvSpPr>
          <p:nvPr>
            <p:ph idx="1"/>
          </p:nvPr>
        </p:nvSpPr>
        <p:spPr>
          <a:xfrm>
            <a:off x="962263" y="1353237"/>
            <a:ext cx="8820745" cy="5518078"/>
          </a:xfrm>
        </p:spPr>
        <p:txBody>
          <a:bodyPr lIns="103856" tIns="51928" rIns="103856" bIns="51928" numCol="2">
            <a:noAutofit/>
          </a:bodyPr>
          <a:lstStyle/>
          <a:p>
            <a:pPr marL="102775" indent="-102775"/>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1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ja-JP" altLang="en-US" sz="6800" dirty="0">
                <a:ln w="18415" cmpd="sng">
                  <a:solidFill>
                    <a:srgbClr val="FFFFFF"/>
                  </a:solidFill>
                  <a:prstDash val="solid"/>
                </a:ln>
                <a:solidFill>
                  <a:srgbClr val="FF0000"/>
                </a:solidFill>
                <a:effectLst>
                  <a:glow rad="101600">
                    <a:schemeClr val="tx1">
                      <a:alpha val="40000"/>
                    </a:schemeClr>
                  </a:glow>
                  <a:outerShdw blurRad="63500" dist="25400" dir="3600000" algn="tl" rotWithShape="0">
                    <a:srgbClr val="000000">
                      <a:alpha val="70000"/>
                    </a:srgbClr>
                  </a:outerShdw>
                </a:effectLst>
              </a:rPr>
              <a:t>C</a:t>
            </a:r>
            <a:r>
              <a:rPr lang="ja-JP" altLang="en-US" sz="75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 </a:t>
            </a:r>
            <a:endParaRPr lang="en-US" altLang="ja-JP" sz="75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a:p>
            <a:pPr marL="102775" indent="-102775"/>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2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en-US" altLang="ja-JP" sz="6800" dirty="0">
                <a:ln w="18415" cmpd="sng">
                  <a:solidFill>
                    <a:srgbClr val="FFFFFF"/>
                  </a:solidFill>
                  <a:prstDash val="solid"/>
                </a:ln>
                <a:solidFill>
                  <a:srgbClr val="FF0000"/>
                </a:solidFill>
                <a:effectLst>
                  <a:glow rad="101600">
                    <a:prstClr val="black">
                      <a:alpha val="40000"/>
                    </a:prstClr>
                  </a:glow>
                  <a:outerShdw blurRad="63500" dist="25400" dir="3600000" algn="tl" rotWithShape="0">
                    <a:srgbClr val="000000">
                      <a:alpha val="70000"/>
                    </a:srgbClr>
                  </a:outerShdw>
                </a:effectLst>
              </a:rPr>
              <a:t>B</a:t>
            </a:r>
          </a:p>
          <a:p>
            <a:pPr marL="102775" indent="-102775"/>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3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en-US" altLang="ja-JP" sz="6800" dirty="0">
                <a:ln w="18415" cmpd="sng">
                  <a:solidFill>
                    <a:srgbClr val="FFFFFF"/>
                  </a:solidFill>
                  <a:prstDash val="solid"/>
                </a:ln>
                <a:solidFill>
                  <a:srgbClr val="FF0000"/>
                </a:solidFill>
                <a:effectLst>
                  <a:glow rad="101600">
                    <a:prstClr val="black">
                      <a:alpha val="40000"/>
                    </a:prstClr>
                  </a:glow>
                  <a:outerShdw blurRad="63500" dist="25400" dir="3600000" algn="tl" rotWithShape="0">
                    <a:srgbClr val="000000">
                      <a:alpha val="70000"/>
                    </a:srgbClr>
                  </a:outerShdw>
                </a:effectLst>
              </a:rPr>
              <a:t>B</a:t>
            </a:r>
          </a:p>
          <a:p>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4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en-US" altLang="ja-JP" sz="6800" dirty="0">
                <a:ln w="18415" cmpd="sng">
                  <a:solidFill>
                    <a:srgbClr val="FFFFFF"/>
                  </a:solidFill>
                  <a:prstDash val="solid"/>
                </a:ln>
                <a:solidFill>
                  <a:srgbClr val="FF0000"/>
                </a:solidFill>
                <a:effectLst>
                  <a:glow rad="101600">
                    <a:prstClr val="black">
                      <a:alpha val="40000"/>
                    </a:prstClr>
                  </a:glow>
                  <a:outerShdw blurRad="63500" dist="25400" dir="3600000" algn="tl" rotWithShape="0">
                    <a:srgbClr val="000000">
                      <a:alpha val="70000"/>
                    </a:srgbClr>
                  </a:outerShdw>
                </a:effectLst>
              </a:rPr>
              <a:t>A</a:t>
            </a:r>
          </a:p>
          <a:p>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5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en-US" altLang="ja-JP" sz="6800" dirty="0">
                <a:ln w="18415" cmpd="sng">
                  <a:solidFill>
                    <a:srgbClr val="FFFFFF"/>
                  </a:solidFill>
                  <a:prstDash val="solid"/>
                </a:ln>
                <a:solidFill>
                  <a:srgbClr val="FF0000"/>
                </a:solidFill>
                <a:effectLst>
                  <a:glow rad="101600">
                    <a:prstClr val="black">
                      <a:alpha val="40000"/>
                    </a:prstClr>
                  </a:glow>
                  <a:outerShdw blurRad="63500" dist="25400" dir="3600000" algn="tl" rotWithShape="0">
                    <a:srgbClr val="000000">
                      <a:alpha val="70000"/>
                    </a:srgbClr>
                  </a:outerShdw>
                </a:effectLst>
              </a:rPr>
              <a:t>C</a:t>
            </a:r>
          </a:p>
          <a:p>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6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en-US" altLang="ja-JP" sz="6800" dirty="0">
                <a:ln w="18415" cmpd="sng">
                  <a:solidFill>
                    <a:srgbClr val="FFFFFF"/>
                  </a:solidFill>
                  <a:prstDash val="solid"/>
                </a:ln>
                <a:solidFill>
                  <a:srgbClr val="FF0000"/>
                </a:solidFill>
                <a:effectLst>
                  <a:glow rad="101600">
                    <a:prstClr val="black">
                      <a:alpha val="40000"/>
                    </a:prstClr>
                  </a:glow>
                  <a:outerShdw blurRad="63500" dist="25400" dir="3600000" algn="tl" rotWithShape="0">
                    <a:srgbClr val="000000">
                      <a:alpha val="70000"/>
                    </a:srgbClr>
                  </a:outerShdw>
                </a:effectLst>
              </a:rPr>
              <a:t>B</a:t>
            </a:r>
          </a:p>
          <a:p>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7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en-US" altLang="ja-JP" sz="6800" dirty="0">
                <a:ln w="18415" cmpd="sng">
                  <a:solidFill>
                    <a:srgbClr val="FFFFFF"/>
                  </a:solidFill>
                  <a:prstDash val="solid"/>
                </a:ln>
                <a:solidFill>
                  <a:srgbClr val="FF0000"/>
                </a:solidFill>
                <a:effectLst>
                  <a:glow rad="101600">
                    <a:prstClr val="black">
                      <a:alpha val="40000"/>
                    </a:prstClr>
                  </a:glow>
                  <a:outerShdw blurRad="63500" dist="25400" dir="3600000" algn="tl" rotWithShape="0">
                    <a:srgbClr val="000000">
                      <a:alpha val="70000"/>
                    </a:srgbClr>
                  </a:outerShdw>
                </a:effectLst>
              </a:rPr>
              <a:t>A</a:t>
            </a:r>
          </a:p>
          <a:p>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8 </a:t>
            </a:r>
            <a:r>
              <a:rPr lang="en-US" altLang="ja-JP" sz="6800" spc="-60" dirty="0">
                <a:solidFill>
                  <a:schemeClr val="accent2"/>
                </a:solidFill>
                <a:cs typeface="+mj-cs"/>
              </a:rPr>
              <a:t>-</a:t>
            </a:r>
            <a:r>
              <a:rPr lang="en-US" altLang="ja-JP" sz="6800" spc="-60" dirty="0">
                <a:solidFill>
                  <a:srgbClr val="FF0000"/>
                </a:solidFill>
                <a:effectLst>
                  <a:outerShdw blurRad="38100" dist="38100" dir="2700000" algn="tl">
                    <a:srgbClr val="000000">
                      <a:alpha val="43137"/>
                    </a:srgbClr>
                  </a:outerShdw>
                </a:effectLst>
                <a:cs typeface="+mj-cs"/>
              </a:rPr>
              <a:t> </a:t>
            </a:r>
            <a:r>
              <a:rPr lang="en-US" altLang="ja-JP" sz="6800" dirty="0">
                <a:ln w="18415" cmpd="sng">
                  <a:solidFill>
                    <a:srgbClr val="FFFFFF"/>
                  </a:solidFill>
                  <a:prstDash val="solid"/>
                </a:ln>
                <a:solidFill>
                  <a:srgbClr val="FF0000"/>
                </a:solidFill>
                <a:effectLst>
                  <a:glow rad="101600">
                    <a:prstClr val="black">
                      <a:alpha val="40000"/>
                    </a:prstClr>
                  </a:glow>
                  <a:outerShdw blurRad="63500" dist="25400" dir="3600000" algn="tl" rotWithShape="0">
                    <a:srgbClr val="000000">
                      <a:alpha val="70000"/>
                    </a:srgbClr>
                  </a:outerShdw>
                </a:effectLst>
              </a:rPr>
              <a:t>B</a:t>
            </a:r>
            <a:r>
              <a:rPr lang="en-US" altLang="ja-JP" sz="7500" dirty="0">
                <a:ln w="18415" cmpd="sng">
                  <a:solidFill>
                    <a:srgbClr val="FFFFFF"/>
                  </a:solidFill>
                  <a:prstDash val="solid"/>
                </a:ln>
                <a:solidFill>
                  <a:srgbClr val="63A537"/>
                </a:solidFill>
                <a:effectLst>
                  <a:glow rad="101600">
                    <a:prstClr val="black">
                      <a:alpha val="40000"/>
                    </a:prstClr>
                  </a:glow>
                  <a:outerShdw blurRad="63500" dist="25400" dir="3600000" algn="tl" rotWithShape="0">
                    <a:srgbClr val="000000">
                      <a:alpha val="70000"/>
                    </a:srgbClr>
                  </a:outerShdw>
                </a:effectLst>
              </a:rPr>
              <a:t> </a:t>
            </a:r>
          </a:p>
          <a:p>
            <a:r>
              <a:rPr lang="ja-JP" altLang="en-US" sz="4100" spc="-60" dirty="0">
                <a:solidFill>
                  <a:schemeClr val="accent2"/>
                </a:solidFill>
                <a:cs typeface="+mj-cs"/>
              </a:rPr>
              <a:t>クイズ </a:t>
            </a:r>
            <a:r>
              <a:rPr lang="en-US" altLang="ja-JP" sz="6800" spc="-60" dirty="0">
                <a:solidFill>
                  <a:srgbClr val="FF0000"/>
                </a:solidFill>
                <a:effectLst>
                  <a:outerShdw blurRad="38100" dist="38100" dir="2700000" algn="tl">
                    <a:srgbClr val="000000">
                      <a:alpha val="43137"/>
                    </a:srgbClr>
                  </a:outerShdw>
                </a:effectLst>
                <a:cs typeface="+mj-cs"/>
              </a:rPr>
              <a:t>9 </a:t>
            </a:r>
            <a:r>
              <a:rPr lang="en-US" altLang="ja-JP" sz="6800" spc="-60" dirty="0">
                <a:solidFill>
                  <a:schemeClr val="accent2"/>
                </a:solidFill>
                <a:cs typeface="+mj-cs"/>
              </a:rPr>
              <a:t>- </a:t>
            </a:r>
            <a:r>
              <a:rPr lang="en-US" altLang="ja-JP" sz="6800" dirty="0">
                <a:ln w="18415" cmpd="sng">
                  <a:solidFill>
                    <a:srgbClr val="FFFFFF"/>
                  </a:solidFill>
                  <a:prstDash val="solid"/>
                </a:ln>
                <a:solidFill>
                  <a:srgbClr val="FF0000"/>
                </a:solidFill>
                <a:effectLst>
                  <a:glow rad="101600">
                    <a:schemeClr val="tx1">
                      <a:alpha val="40000"/>
                    </a:schemeClr>
                  </a:glow>
                  <a:outerShdw blurRad="63500" dist="25400" dir="3600000" algn="tl" rotWithShape="0">
                    <a:srgbClr val="000000">
                      <a:alpha val="70000"/>
                    </a:srgbClr>
                  </a:outerShdw>
                </a:effectLst>
              </a:rPr>
              <a:t>C</a:t>
            </a:r>
          </a:p>
          <a:p>
            <a:r>
              <a:rPr lang="ja-JP" altLang="en-US" sz="4100" spc="-60" dirty="0">
                <a:solidFill>
                  <a:schemeClr val="accent2"/>
                </a:solidFill>
              </a:rPr>
              <a:t>クイズ</a:t>
            </a:r>
            <a:r>
              <a:rPr lang="en-US" altLang="ja-JP" sz="6100" spc="-60" dirty="0">
                <a:solidFill>
                  <a:srgbClr val="FF0000"/>
                </a:solidFill>
                <a:effectLst>
                  <a:outerShdw blurRad="38100" dist="38100" dir="2700000" algn="tl">
                    <a:srgbClr val="000000">
                      <a:alpha val="43137"/>
                    </a:srgbClr>
                  </a:outerShdw>
                </a:effectLst>
              </a:rPr>
              <a:t>10</a:t>
            </a:r>
            <a:r>
              <a:rPr lang="en-US" altLang="ja-JP" sz="6800" spc="-60" dirty="0">
                <a:solidFill>
                  <a:schemeClr val="accent2"/>
                </a:solidFill>
              </a:rPr>
              <a:t>- </a:t>
            </a:r>
            <a:r>
              <a:rPr lang="en-US" altLang="ja-JP" sz="6800" dirty="0">
                <a:ln w="18415" cmpd="sng">
                  <a:solidFill>
                    <a:srgbClr val="FFFFFF"/>
                  </a:solidFill>
                  <a:prstDash val="solid"/>
                </a:ln>
                <a:solidFill>
                  <a:srgbClr val="FF0000"/>
                </a:solidFill>
                <a:effectLst>
                  <a:glow rad="101600">
                    <a:schemeClr val="tx1">
                      <a:alpha val="40000"/>
                    </a:schemeClr>
                  </a:glow>
                  <a:outerShdw blurRad="63500" dist="25400" dir="3600000" algn="tl" rotWithShape="0">
                    <a:srgbClr val="000000">
                      <a:alpha val="70000"/>
                    </a:srgbClr>
                  </a:outerShdw>
                </a:effectLst>
              </a:rPr>
              <a:t>A</a:t>
            </a:r>
            <a:r>
              <a:rPr lang="ja-JP" altLang="en-US" sz="75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 </a:t>
            </a:r>
            <a:endParaRPr lang="en-US" altLang="ja-JP" sz="75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Tree>
    <p:extLst>
      <p:ext uri="{BB962C8B-B14F-4D97-AF65-F5344CB8AC3E}">
        <p14:creationId xmlns:p14="http://schemas.microsoft.com/office/powerpoint/2010/main" val="3033117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56" name="Rectangle 2"/>
          <p:cNvSpPr>
            <a:spLocks noGrp="1" noChangeArrowheads="1"/>
          </p:cNvSpPr>
          <p:nvPr>
            <p:ph type="title" idx="0"/>
          </p:nvPr>
        </p:nvSpPr>
        <p:spPr/>
        <p:txBody>
          <a:bodyPr vert="horz" lIns="91440" tIns="45720" rIns="91440" bIns="45720" rtlCol="0" anchor="b">
            <a:normAutofit fontScale="90000"/>
          </a:bodyPr>
          <a:lstStyle/>
          <a:p>
            <a:r>
              <a:rPr lang="ja-JP" altLang="en-US" dirty="0">
                <a:solidFill>
                  <a:schemeClr val="accent2"/>
                </a:solidFill>
              </a:rPr>
              <a:t>オーストラリアのタバコのパッケージ</a:t>
            </a:r>
          </a:p>
        </p:txBody>
      </p:sp>
      <p:sp>
        <p:nvSpPr>
          <p:cNvPr id="1957" name="テキスト ボックス 5"/>
          <p:cNvSpPr txBox="1"/>
          <p:nvPr/>
        </p:nvSpPr>
        <p:spPr>
          <a:xfrm>
            <a:off x="6608859" y="7130983"/>
            <a:ext cx="3800871" cy="407120"/>
          </a:xfrm>
          <a:prstGeom prst="rect">
            <a:avLst/>
          </a:prstGeom>
          <a:noFill/>
        </p:spPr>
        <p:txBody>
          <a:bodyPr wrap="square" lIns="103856" tIns="51928" rIns="103856" bIns="51928" rtlCol="0">
            <a:spAutoFit/>
          </a:bodyPr>
          <a:lstStyle/>
          <a:p>
            <a:pPr algn="r"/>
            <a:r>
              <a:rPr lang="en-US" altLang="ja-JP" dirty="0">
                <a:solidFill>
                  <a:schemeClr val="bg1"/>
                </a:solidFill>
                <a:latin typeface="ヒラギノUD丸ゴ Std W6" panose="020F0600000000000000" pitchFamily="34" charset="-128"/>
                <a:ea typeface="ヒラギノUD丸ゴ Std W6" panose="020F0600000000000000" pitchFamily="34" charset="-128"/>
              </a:rPr>
              <a:t>2015/5/30</a:t>
            </a:r>
            <a:r>
              <a:rPr lang="ja-JP" altLang="en-US" dirty="0">
                <a:solidFill>
                  <a:schemeClr val="bg1"/>
                </a:solidFill>
                <a:latin typeface="ヒラギノUD丸ゴ Std W6" panose="020F0600000000000000" pitchFamily="34" charset="-128"/>
                <a:ea typeface="ヒラギノUD丸ゴ Std W6" panose="020F0600000000000000" pitchFamily="34" charset="-128"/>
              </a:rPr>
              <a:t>付 朝日新聞より</a:t>
            </a:r>
            <a:endParaRPr kumimoji="1" lang="ja-JP" altLang="en-US" dirty="0">
              <a:solidFill>
                <a:schemeClr val="bg1"/>
              </a:solidFill>
              <a:latin typeface="ヒラギノUD丸ゴ Std W6" panose="020F0600000000000000" pitchFamily="34" charset="-128"/>
              <a:ea typeface="ヒラギノUD丸ゴ Std W6" panose="020F0600000000000000" pitchFamily="34" charset="-128"/>
            </a:endParaRPr>
          </a:p>
        </p:txBody>
      </p:sp>
      <p:pic>
        <p:nvPicPr>
          <p:cNvPr id="1958" name="図 6"/>
          <p:cNvPicPr>
            <a:picLocks noChangeAspect="1"/>
          </p:cNvPicPr>
          <p:nvPr/>
        </p:nvPicPr>
        <p:blipFill>
          <a:blip r:embed="rId1"/>
          <a:stretch>
            <a:fillRect/>
          </a:stretch>
        </p:blipFill>
        <p:spPr>
          <a:xfrm>
            <a:off x="159902" y="1875038"/>
            <a:ext cx="10249828" cy="4235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7805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63" name="Rectangle 2"/>
          <p:cNvSpPr>
            <a:spLocks noGrp="1" noChangeArrowheads="1"/>
          </p:cNvSpPr>
          <p:nvPr>
            <p:ph type="title" idx="0"/>
          </p:nvPr>
        </p:nvSpPr>
        <p:spPr>
          <a:xfrm>
            <a:off x="962263" y="410427"/>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2</a:t>
            </a:r>
            <a:r>
              <a:rPr lang="ja-JP" altLang="en-US" sz="6100" dirty="0">
                <a:solidFill>
                  <a:schemeClr val="accent2"/>
                </a:solidFill>
              </a:rPr>
              <a:t>  </a:t>
            </a:r>
            <a:endParaRPr lang="en-US" altLang="ja-JP" sz="6100" dirty="0">
              <a:solidFill>
                <a:schemeClr val="accent2"/>
              </a:solidFill>
            </a:endParaRPr>
          </a:p>
        </p:txBody>
      </p:sp>
      <p:sp>
        <p:nvSpPr>
          <p:cNvPr id="1964" name="Rectangle 3"/>
          <p:cNvSpPr>
            <a:spLocks noGrp="1" noChangeArrowheads="1"/>
          </p:cNvSpPr>
          <p:nvPr>
            <p:ph type="body" idx="4294967295"/>
          </p:nvPr>
        </p:nvSpPr>
        <p:spPr>
          <a:xfrm>
            <a:off x="1079461" y="1398573"/>
            <a:ext cx="8703547" cy="5024221"/>
          </a:xfrm>
        </p:spPr>
        <p:txBody>
          <a:bodyPr lIns="103856" tIns="51928" rIns="103856" bIns="51928">
            <a:noAutofit/>
          </a:bodyPr>
          <a:lstStyle/>
          <a:p>
            <a:pPr marL="0" indent="0">
              <a:lnSpc>
                <a:spcPct val="100000"/>
              </a:lnSpc>
              <a:spcAft>
                <a:spcPts val="2725"/>
              </a:spcAft>
              <a:buNone/>
              <a:tabLst>
                <a:tab pos="4932363" algn="r"/>
              </a:tabLst>
            </a:pPr>
            <a:r>
              <a:rPr lang="ja-JP" altLang="en-US" sz="5000" dirty="0"/>
              <a:t>喫煙によりストレスが減る。</a:t>
            </a:r>
          </a:p>
          <a:p>
            <a:pPr marL="2452176" lvl="1" indent="-1024144">
              <a:lnSpc>
                <a:spcPct val="150000"/>
              </a:lnSpc>
              <a:spcBef>
                <a:spcPts val="0"/>
              </a:spcBef>
              <a:spcAft>
                <a:spcPts val="0"/>
              </a:spcAft>
              <a:buSzTx/>
              <a:buFont typeface="Wingdings" pitchFamily="2" charset="2"/>
              <a:buAutoNum type="alphaUcParenR"/>
              <a:tabLst>
                <a:tab pos="4838700" algn="r"/>
              </a:tabLst>
            </a:pPr>
            <a:r>
              <a:rPr lang="ja-JP" altLang="en-US" sz="5500" dirty="0">
                <a:latin typeface="ヒラギノUD丸ゴ Std W6" panose="020F0600000000000000" pitchFamily="34" charset="-128"/>
                <a:ea typeface="ヒラギノUD丸ゴ Std W6" panose="020F0600000000000000" pitchFamily="34" charset="-128"/>
              </a:rPr>
              <a:t>正しい</a:t>
            </a:r>
            <a:endParaRPr lang="en-US" altLang="ja-JP" sz="5500" dirty="0">
              <a:latin typeface="ヒラギノUD丸ゴ Std W6" panose="020F0600000000000000" pitchFamily="34" charset="-128"/>
              <a:ea typeface="ヒラギノUD丸ゴ Std W6" panose="020F0600000000000000" pitchFamily="34" charset="-128"/>
            </a:endParaRPr>
          </a:p>
          <a:p>
            <a:pPr marL="2452176" lvl="1" indent="-1024144">
              <a:lnSpc>
                <a:spcPct val="150000"/>
              </a:lnSpc>
              <a:spcBef>
                <a:spcPts val="0"/>
              </a:spcBef>
              <a:spcAft>
                <a:spcPts val="0"/>
              </a:spcAft>
              <a:buSzTx/>
              <a:buFont typeface="Wingdings" pitchFamily="2" charset="2"/>
              <a:buAutoNum type="alphaUcParenR"/>
              <a:tabLst>
                <a:tab pos="4838700" algn="r"/>
              </a:tabLst>
            </a:pPr>
            <a:r>
              <a:rPr lang="ja-JP" altLang="en-US" sz="5500" dirty="0">
                <a:latin typeface="ヒラギノUD丸ゴ Std W6" panose="020F0600000000000000" pitchFamily="34" charset="-128"/>
                <a:ea typeface="ヒラギノUD丸ゴ Std W6" panose="020F0600000000000000" pitchFamily="34" charset="-128"/>
              </a:rPr>
              <a:t>まちがい</a:t>
            </a:r>
            <a:endParaRPr lang="en-US" altLang="ja-JP" sz="5500" dirty="0">
              <a:latin typeface="ヒラギノUD丸ゴ Std W6" panose="020F0600000000000000" pitchFamily="34" charset="-128"/>
              <a:ea typeface="ヒラギノUD丸ゴ Std W6" panose="020F0600000000000000" pitchFamily="34" charset="-128"/>
            </a:endParaRPr>
          </a:p>
          <a:p>
            <a:pPr marL="2452176" lvl="1" indent="-1024144">
              <a:lnSpc>
                <a:spcPct val="150000"/>
              </a:lnSpc>
              <a:spcBef>
                <a:spcPts val="0"/>
              </a:spcBef>
              <a:spcAft>
                <a:spcPts val="0"/>
              </a:spcAft>
              <a:buSzTx/>
              <a:buFont typeface="Wingdings" pitchFamily="2" charset="2"/>
              <a:buAutoNum type="alphaUcParenR"/>
              <a:tabLst>
                <a:tab pos="4838700" algn="r"/>
              </a:tabLst>
            </a:pPr>
            <a:r>
              <a:rPr lang="ja-JP" altLang="en-US" sz="5500" dirty="0">
                <a:latin typeface="ヒラギノUD丸ゴ Std W6" panose="020F0600000000000000" pitchFamily="34" charset="-128"/>
                <a:ea typeface="ヒラギノUD丸ゴ Std W6" panose="020F0600000000000000" pitchFamily="34" charset="-128"/>
              </a:rPr>
              <a:t>どちらでもない</a:t>
            </a:r>
            <a:r>
              <a:rPr lang="en-US" altLang="ja-JP" sz="5500" dirty="0">
                <a:latin typeface="ヒラギノUD丸ゴ Std W6" panose="020F0600000000000000" pitchFamily="34" charset="-128"/>
                <a:ea typeface="ヒラギノUD丸ゴ Std W6" panose="020F0600000000000000" pitchFamily="34" charset="-128"/>
              </a:rPr>
              <a:t> </a:t>
            </a:r>
            <a:r>
              <a:rPr lang="en-US" altLang="ja-JP" sz="3200" dirty="0">
                <a:latin typeface="ヒラギノUD丸ゴ Std W6" panose="020F0600000000000000" pitchFamily="34" charset="-128"/>
                <a:ea typeface="ヒラギノUD丸ゴ Std W6" panose="020F0600000000000000" pitchFamily="34" charset="-128"/>
              </a:rPr>
              <a:t>   </a:t>
            </a:r>
            <a:endParaRPr lang="ja-JP" altLang="en-US" sz="3200" dirty="0">
              <a:latin typeface="ヒラギノUD丸ゴ Std W6" panose="020F0600000000000000" pitchFamily="34" charset="-128"/>
              <a:ea typeface="ヒラギノUD丸ゴ Std W6" panose="020F0600000000000000" pitchFamily="34" charset="-128"/>
            </a:endParaRPr>
          </a:p>
        </p:txBody>
      </p:sp>
    </p:spTree>
    <p:extLst>
      <p:ext uri="{BB962C8B-B14F-4D97-AF65-F5344CB8AC3E}">
        <p14:creationId xmlns:p14="http://schemas.microsoft.com/office/powerpoint/2010/main" val="1394732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69"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1970" name="コンテンツ プレースホルダ 2"/>
          <p:cNvSpPr>
            <a:spLocks noGrp="1"/>
          </p:cNvSpPr>
          <p:nvPr>
            <p:ph idx="1"/>
          </p:nvPr>
        </p:nvSpPr>
        <p:spPr/>
        <p:txBody>
          <a:bodyPr anchor="b" anchorCtr="0">
            <a:noAutofit/>
          </a:body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B</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
        <p:nvSpPr>
          <p:cNvPr id="1971" name="正方形/長方形 3"/>
          <p:cNvSpPr/>
          <p:nvPr/>
        </p:nvSpPr>
        <p:spPr>
          <a:xfrm>
            <a:off x="3449593" y="5488255"/>
            <a:ext cx="3846082" cy="1454960"/>
          </a:xfrm>
          <a:prstGeom prst="rect">
            <a:avLst/>
          </a:prstGeom>
        </p:spPr>
        <p:txBody>
          <a:bodyPr wrap="square" lIns="103856" tIns="51928" rIns="103856" bIns="51928" anchor="ctr" anchorCtr="0">
            <a:spAutoFit/>
          </a:bodyPr>
          <a:lstStyle/>
          <a:p>
            <a:pPr marL="0" lvl="1" algn="ctr">
              <a:lnSpc>
                <a:spcPct val="150000"/>
              </a:lnSpc>
              <a:spcBef>
                <a:spcPts val="0"/>
              </a:spcBef>
              <a:spcAft>
                <a:spcPts val="0"/>
              </a:spcAft>
              <a:buSzTx/>
              <a:tabLst>
                <a:tab pos="4838700" algn="r"/>
              </a:tabLst>
            </a:pPr>
            <a:r>
              <a:rPr lang="ja-JP" altLang="en-US" sz="6800" dirty="0">
                <a:latin typeface="ヒラギノUD丸ゴ Std W6" panose="020F0600000000000000" pitchFamily="34" charset="-128"/>
                <a:ea typeface="ヒラギノUD丸ゴ Std W6" panose="020F0600000000000000" pitchFamily="34" charset="-128"/>
              </a:rPr>
              <a:t>まちがい</a:t>
            </a:r>
          </a:p>
        </p:txBody>
      </p:sp>
    </p:spTree>
    <p:extLst>
      <p:ext uri="{BB962C8B-B14F-4D97-AF65-F5344CB8AC3E}">
        <p14:creationId xmlns:p14="http://schemas.microsoft.com/office/powerpoint/2010/main" val="2856101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76" name="タイトル 1"/>
          <p:cNvSpPr>
            <a:spLocks noGrp="1"/>
          </p:cNvSpPr>
          <p:nvPr>
            <p:ph type="title" idx="0"/>
          </p:nvPr>
        </p:nvSpPr>
        <p:spPr/>
        <p:txBody>
          <a:bodyPr vert="horz" lIns="91440" tIns="45720" rIns="91440" bIns="45720" rtlCol="0" anchor="b">
            <a:normAutofit/>
          </a:bodyPr>
          <a:lstStyle/>
          <a:p>
            <a:r>
              <a:rPr lang="ja-JP" altLang="en-US" dirty="0">
                <a:solidFill>
                  <a:schemeClr val="accent2"/>
                </a:solidFill>
              </a:rPr>
              <a:t>タバコでストレスは減らない</a:t>
            </a:r>
          </a:p>
        </p:txBody>
      </p:sp>
      <p:graphicFrame>
        <p:nvGraphicFramePr>
          <p:cNvPr id="1977" name="コンテンツ プレースホルダー 6"/>
          <p:cNvGraphicFramePr>
            <a:graphicFrameLocks noGrp="1"/>
          </p:cNvGraphicFramePr>
          <p:nvPr>
            <p:ph idx="4294967295"/>
          </p:nvPr>
        </p:nvGraphicFramePr>
        <p:xfrm>
          <a:off x="1027230" y="1768833"/>
          <a:ext cx="8755778" cy="5114832"/>
        </p:xfrm>
        <a:graphic>
          <a:graphicData uri="http://schemas.openxmlformats.org/drawingml/2006/chart">
            <c:chart xmlns:c="http://schemas.openxmlformats.org/drawingml/2006/chart" xmlns:r="http://schemas.openxmlformats.org/officeDocument/2006/relationships" r:id="rId1"/>
          </a:graphicData>
        </a:graphic>
      </p:graphicFrame>
      <p:sp>
        <p:nvSpPr>
          <p:cNvPr id="1978" name="Rectangle 44"/>
          <p:cNvSpPr>
            <a:spLocks noChangeArrowheads="1"/>
          </p:cNvSpPr>
          <p:nvPr/>
        </p:nvSpPr>
        <p:spPr>
          <a:xfrm>
            <a:off x="2964821" y="7129115"/>
            <a:ext cx="7685487" cy="407120"/>
          </a:xfrm>
          <a:prstGeom prst="rect">
            <a:avLst/>
          </a:prstGeom>
          <a:noFill/>
          <a:ln w="9525">
            <a:noFill/>
            <a:miter lim="800000"/>
            <a:headEnd/>
            <a:tailEnd/>
          </a:ln>
          <a:effectLst/>
        </p:spPr>
        <p:txBody>
          <a:bodyPr wrap="none" lIns="103856" tIns="51928" rIns="103856" bIns="51928">
            <a:spAutoFit/>
          </a:bodyPr>
          <a:lstStyle/>
          <a:p>
            <a:pPr algn="r" defTabSz="914400" fontAlgn="base">
              <a:spcBef>
                <a:spcPct val="0"/>
              </a:spcBef>
              <a:spcAft>
                <a:spcPct val="0"/>
              </a:spcAft>
            </a:pPr>
            <a:r>
              <a:rPr kumimoji="1" lang="en-US" altLang="ja-JP" dirty="0" err="1">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Mino.Y</a:t>
            </a:r>
            <a:r>
              <a:rPr kumimoji="1" lang="en-US" altLang="ja-JP" dirty="0">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 et.al.;</a:t>
            </a:r>
            <a:r>
              <a:rPr kumimoji="1" lang="en-US" altLang="ja-JP" dirty="0" err="1">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Pscychiatry</a:t>
            </a:r>
            <a:r>
              <a:rPr kumimoji="1" lang="en-US" altLang="ja-JP" dirty="0">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 </a:t>
            </a:r>
            <a:r>
              <a:rPr kumimoji="1" lang="en-US" altLang="ja-JP" dirty="0" err="1">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Clin</a:t>
            </a:r>
            <a:r>
              <a:rPr kumimoji="1" lang="en-US" altLang="ja-JP" dirty="0">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 </a:t>
            </a:r>
            <a:r>
              <a:rPr kumimoji="1" lang="en-US" altLang="ja-JP" dirty="0" err="1">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Neurosci</a:t>
            </a:r>
            <a:r>
              <a:rPr kumimoji="1" lang="en-US" altLang="ja-JP" dirty="0">
                <a:solidFill>
                  <a:srgbClr val="FFFFFF"/>
                </a:solidFill>
                <a:latin typeface="ヒラギノUD丸ゴ Std W6" panose="020F0600000000000000" pitchFamily="34" charset="-128"/>
                <a:ea typeface="ヒラギノUD丸ゴ Std W6" panose="020F0600000000000000" pitchFamily="34" charset="-128"/>
                <a:cs typeface="メイリオ" pitchFamily="50" charset="-128"/>
              </a:rPr>
              <a:t> 54(2):169,2000</a:t>
            </a:r>
          </a:p>
        </p:txBody>
      </p:sp>
      <p:sp>
        <p:nvSpPr>
          <p:cNvPr id="1979" name="テキスト ボックス 8"/>
          <p:cNvSpPr txBox="1"/>
          <p:nvPr/>
        </p:nvSpPr>
        <p:spPr>
          <a:xfrm>
            <a:off x="256188" y="2395533"/>
            <a:ext cx="647774" cy="2815913"/>
          </a:xfrm>
          <a:prstGeom prst="rect">
            <a:avLst/>
          </a:prstGeom>
          <a:noFill/>
        </p:spPr>
        <p:txBody>
          <a:bodyPr vert="eaVert" wrap="none" lIns="103856" tIns="51928" rIns="103856" bIns="51928" rtlCol="0">
            <a:spAutoFit/>
          </a:bodyPr>
          <a:lstStyle/>
          <a:p>
            <a:r>
              <a:rPr kumimoji="1" lang="ja-JP" altLang="en-US" sz="2700" dirty="0">
                <a:latin typeface="ヒラギノUD丸ゴ Std W6" panose="020F0600000000000000" pitchFamily="34" charset="-128"/>
                <a:ea typeface="ヒラギノUD丸ゴ Std W6" panose="020F0600000000000000" pitchFamily="34" charset="-128"/>
              </a:rPr>
              <a:t>ストレスの度合い</a:t>
            </a:r>
          </a:p>
        </p:txBody>
      </p:sp>
      <p:sp>
        <p:nvSpPr>
          <p:cNvPr id="1980" name="テキスト ボックス 9"/>
          <p:cNvSpPr txBox="1"/>
          <p:nvPr/>
        </p:nvSpPr>
        <p:spPr>
          <a:xfrm>
            <a:off x="1021474" y="1239327"/>
            <a:ext cx="8637355" cy="441047"/>
          </a:xfrm>
          <a:prstGeom prst="rect">
            <a:avLst/>
          </a:prstGeom>
          <a:noFill/>
        </p:spPr>
        <p:txBody>
          <a:bodyPr wrap="none" lIns="103856" tIns="51928" rIns="103856" bIns="51928" rtlCol="0">
            <a:spAutoFit/>
          </a:bodyPr>
          <a:lstStyle/>
          <a:p>
            <a:r>
              <a:rPr kumimoji="1" lang="ja-JP" altLang="en-US" sz="2300" dirty="0">
                <a:latin typeface="ヒラギノUD丸ゴ Std W6" panose="020F0600000000000000" pitchFamily="34" charset="-128"/>
                <a:ea typeface="ヒラギノUD丸ゴ Std W6" panose="020F0600000000000000" pitchFamily="34" charset="-128"/>
              </a:rPr>
              <a:t>日本の精密機械メーカー男性従業員 </a:t>
            </a:r>
            <a:r>
              <a:rPr kumimoji="1" lang="en-US" altLang="ja-JP" sz="2300" dirty="0">
                <a:latin typeface="ヒラギノUD丸ゴ Std W6" panose="020F0600000000000000" pitchFamily="34" charset="-128"/>
                <a:ea typeface="ヒラギノUD丸ゴ Std W6" panose="020F0600000000000000" pitchFamily="34" charset="-128"/>
              </a:rPr>
              <a:t>191</a:t>
            </a:r>
            <a:r>
              <a:rPr kumimoji="1" lang="ja-JP" altLang="en-US" sz="2300" dirty="0">
                <a:latin typeface="ヒラギノUD丸ゴ Std W6" panose="020F0600000000000000" pitchFamily="34" charset="-128"/>
                <a:ea typeface="ヒラギノUD丸ゴ Std W6" panose="020F0600000000000000" pitchFamily="34" charset="-128"/>
              </a:rPr>
              <a:t>人に対する質問票調査</a:t>
            </a:r>
          </a:p>
        </p:txBody>
      </p:sp>
      <p:sp>
        <p:nvSpPr>
          <p:cNvPr id="1981" name="テキスト ボックス 10"/>
          <p:cNvSpPr txBox="1"/>
          <p:nvPr/>
        </p:nvSpPr>
        <p:spPr>
          <a:xfrm>
            <a:off x="8667399" y="2758835"/>
            <a:ext cx="1115609" cy="746386"/>
          </a:xfrm>
          <a:prstGeom prst="rect">
            <a:avLst/>
          </a:prstGeom>
          <a:solidFill>
            <a:schemeClr val="bg1"/>
          </a:solidFill>
          <a:ln>
            <a:solidFill>
              <a:srgbClr val="FF7C80"/>
            </a:solidFill>
          </a:ln>
          <a:effectLst>
            <a:outerShdw blurRad="50800" dist="38100" dir="2700000" algn="tl" rotWithShape="0">
              <a:prstClr val="black">
                <a:alpha val="40000"/>
              </a:prstClr>
            </a:outerShdw>
          </a:effectLst>
        </p:spPr>
        <p:txBody>
          <a:bodyPr wrap="none" lIns="103856" tIns="51928" rIns="103856" bIns="51928" rtlCol="0">
            <a:spAutoFit/>
          </a:bodyPr>
          <a:lstStyle/>
          <a:p>
            <a:pPr algn="ctr"/>
            <a:r>
              <a:rPr kumimoji="1" lang="ja-JP" altLang="en-US" sz="2300" dirty="0">
                <a:latin typeface="ヒラギノUD丸ゴ Std W6" panose="020F0600000000000000" pitchFamily="34" charset="-128"/>
                <a:ea typeface="ヒラギノUD丸ゴ Std W6" panose="020F0600000000000000" pitchFamily="34" charset="-128"/>
              </a:rPr>
              <a:t>喫煙者</a:t>
            </a:r>
            <a:endParaRPr kumimoji="1" lang="en-US" altLang="ja-JP" sz="2300" dirty="0">
              <a:latin typeface="ヒラギノUD丸ゴ Std W6" panose="020F0600000000000000" pitchFamily="34" charset="-128"/>
              <a:ea typeface="ヒラギノUD丸ゴ Std W6" panose="020F0600000000000000" pitchFamily="34" charset="-128"/>
            </a:endParaRPr>
          </a:p>
          <a:p>
            <a:pPr algn="ctr"/>
            <a:r>
              <a:rPr kumimoji="1" lang="en-US" altLang="ja-JP" dirty="0">
                <a:latin typeface="ヒラギノUD丸ゴ Std W6" panose="020F0600000000000000" pitchFamily="34" charset="-128"/>
                <a:ea typeface="ヒラギノUD丸ゴ Std W6" panose="020F0600000000000000" pitchFamily="34" charset="-128"/>
              </a:rPr>
              <a:t>n=173</a:t>
            </a:r>
            <a:endParaRPr kumimoji="1" lang="ja-JP" altLang="en-US" dirty="0">
              <a:latin typeface="ヒラギノUD丸ゴ Std W6" panose="020F0600000000000000" pitchFamily="34" charset="-128"/>
              <a:ea typeface="ヒラギノUD丸ゴ Std W6" panose="020F0600000000000000" pitchFamily="34" charset="-128"/>
            </a:endParaRPr>
          </a:p>
        </p:txBody>
      </p:sp>
      <p:sp>
        <p:nvSpPr>
          <p:cNvPr id="1982" name="テキスト ボックス 11"/>
          <p:cNvSpPr txBox="1"/>
          <p:nvPr/>
        </p:nvSpPr>
        <p:spPr>
          <a:xfrm>
            <a:off x="8667399" y="3803489"/>
            <a:ext cx="1115609" cy="780313"/>
          </a:xfrm>
          <a:prstGeom prst="rect">
            <a:avLst/>
          </a:prstGeom>
          <a:solidFill>
            <a:schemeClr val="bg1"/>
          </a:solidFill>
          <a:ln>
            <a:solidFill>
              <a:schemeClr val="accent6">
                <a:lumMod val="75000"/>
              </a:schemeClr>
            </a:solidFill>
          </a:ln>
          <a:effectLst>
            <a:outerShdw blurRad="50800" dist="38100" dir="2700000" algn="tl" rotWithShape="0">
              <a:prstClr val="black">
                <a:alpha val="40000"/>
              </a:prstClr>
            </a:outerShdw>
          </a:effectLst>
        </p:spPr>
        <p:txBody>
          <a:bodyPr wrap="none" lIns="103856" tIns="51928" rIns="103856" bIns="51928" rtlCol="0">
            <a:spAutoFit/>
          </a:bodyPr>
          <a:lstStyle>
            <a:defPPr>
              <a:defRPr lang="en-US"/>
            </a:defPPr>
            <a:lvl1pPr algn="ctr">
              <a:defRPr kumimoji="1" sz="2300">
                <a:latin typeface="ヒラギノUD丸ゴ Std W6" panose="020F0600000000000000" pitchFamily="34" charset="-128"/>
                <a:ea typeface="ヒラギノUD丸ゴ Std W6" panose="020F0600000000000000" pitchFamily="34" charset="-128"/>
              </a:defRPr>
            </a:lvl1pPr>
          </a:lstStyle>
          <a:p>
            <a:r>
              <a:rPr lang="ja-JP" altLang="en-US" dirty="0"/>
              <a:t>禁煙者</a:t>
            </a:r>
            <a:endParaRPr lang="en-US" altLang="ja-JP" dirty="0"/>
          </a:p>
          <a:p>
            <a:r>
              <a:rPr lang="en-US" altLang="ja-JP" dirty="0"/>
              <a:t>n=18</a:t>
            </a:r>
            <a:endParaRPr lang="ja-JP" altLang="en-US" dirty="0"/>
          </a:p>
        </p:txBody>
      </p:sp>
      <p:sp>
        <p:nvSpPr>
          <p:cNvPr id="1983" name="テキスト ボックス 12">
            <a:hlinkClick r:id="rId2" action="ppaction://hlinkpres?slideindex=1&amp;slidetitle="/>
          </p:cNvPr>
          <p:cNvSpPr txBox="1"/>
          <p:nvPr/>
        </p:nvSpPr>
        <p:spPr>
          <a:xfrm>
            <a:off x="1481774" y="5350130"/>
            <a:ext cx="8194120" cy="71147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3856" tIns="51928" rIns="103856" bIns="51928">
            <a:spAutoFit/>
          </a:bodyPr>
          <a:lstStyle>
            <a:defPPr>
              <a:defRPr lang="en-US"/>
            </a:defPPr>
            <a:lvl1pPr algn="ctr">
              <a:spcBef>
                <a:spcPct val="50000"/>
              </a:spcBef>
              <a:defRPr sz="4100">
                <a:solidFill>
                  <a:prstClr val="white"/>
                </a:solidFill>
                <a:effectLst>
                  <a:outerShdw blurRad="38100" dist="38100" dir="2700000" algn="tl">
                    <a:srgbClr val="000000"/>
                  </a:outerShdw>
                </a:effectLst>
                <a:latin typeface="ヒラギノUD丸ゴ Std W6" panose="020F0600000000000000" pitchFamily="34" charset="-128"/>
                <a:ea typeface="ヒラギノUD丸ゴ Std W6" panose="020F0600000000000000" pitchFamily="34" charset="-128"/>
                <a:cs typeface="メイリオ"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Bef>
                <a:spcPts val="681"/>
              </a:spcBef>
            </a:pPr>
            <a:r>
              <a:rPr lang="ja-JP" altLang="en-US" dirty="0"/>
              <a:t>タバコでストレス解消はできない</a:t>
            </a:r>
          </a:p>
        </p:txBody>
      </p:sp>
    </p:spTree>
    <p:extLst>
      <p:ext uri="{BB962C8B-B14F-4D97-AF65-F5344CB8AC3E}">
        <p14:creationId xmlns:p14="http://schemas.microsoft.com/office/powerpoint/2010/main" val="4104660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88" name="Rectangle 2"/>
          <p:cNvSpPr>
            <a:spLocks noGrp="1" noChangeArrowheads="1"/>
          </p:cNvSpPr>
          <p:nvPr>
            <p:ph type="title" idx="0"/>
          </p:nvPr>
        </p:nvSpPr>
        <p:spPr>
          <a:xfrm>
            <a:off x="962263" y="410427"/>
            <a:ext cx="8820745" cy="856370"/>
          </a:xfrm>
          <a:noFill/>
          <a:ln/>
        </p:spPr>
        <p:txBody>
          <a:bodyPr lIns="103856" tIns="51928" rIns="103856" bIns="51928" anchor="b" anchorCtr="0">
            <a:noAutofit/>
          </a:bodyPr>
          <a:lstStyle/>
          <a:p>
            <a:r>
              <a:rPr lang="ja-JP" altLang="en-US" sz="6100" dirty="0">
                <a:solidFill>
                  <a:schemeClr val="accent2"/>
                </a:solidFill>
              </a:rPr>
              <a:t>クイズ </a:t>
            </a:r>
            <a:r>
              <a:rPr lang="en-US" altLang="ja-JP" sz="6100" dirty="0">
                <a:solidFill>
                  <a:srgbClr val="FF0000"/>
                </a:solidFill>
                <a:effectLst>
                  <a:outerShdw blurRad="38100" dist="38100" dir="2700000" algn="tl">
                    <a:srgbClr val="000000">
                      <a:alpha val="43137"/>
                    </a:srgbClr>
                  </a:outerShdw>
                </a:effectLst>
              </a:rPr>
              <a:t>3</a:t>
            </a:r>
            <a:r>
              <a:rPr lang="ja-JP" altLang="en-US" sz="6100" dirty="0">
                <a:solidFill>
                  <a:schemeClr val="accent2"/>
                </a:solidFill>
              </a:rPr>
              <a:t>  </a:t>
            </a:r>
            <a:endParaRPr lang="en-US" altLang="ja-JP" sz="6100" dirty="0">
              <a:solidFill>
                <a:schemeClr val="accent2"/>
              </a:solidFill>
            </a:endParaRPr>
          </a:p>
        </p:txBody>
      </p:sp>
      <p:sp>
        <p:nvSpPr>
          <p:cNvPr id="1989" name="Rectangle 3"/>
          <p:cNvSpPr>
            <a:spLocks noGrp="1" noChangeArrowheads="1"/>
          </p:cNvSpPr>
          <p:nvPr>
            <p:ph type="body" idx="4294967295"/>
          </p:nvPr>
        </p:nvSpPr>
        <p:spPr>
          <a:xfrm>
            <a:off x="1079461" y="1398573"/>
            <a:ext cx="8703547" cy="5024221"/>
          </a:xfrm>
        </p:spPr>
        <p:txBody>
          <a:bodyPr lIns="103856" tIns="51928" rIns="103856" bIns="51928">
            <a:noAutofit/>
          </a:bodyPr>
          <a:lstStyle/>
          <a:p>
            <a:pPr marL="0" indent="0">
              <a:lnSpc>
                <a:spcPct val="100000"/>
              </a:lnSpc>
              <a:spcAft>
                <a:spcPts val="1362"/>
              </a:spcAft>
              <a:buNone/>
              <a:tabLst>
                <a:tab pos="4932363" algn="r"/>
              </a:tabLst>
            </a:pPr>
            <a:r>
              <a:rPr lang="ja-JP" altLang="en-US" sz="5000" dirty="0"/>
              <a:t>たばこ税で国と秋田県に貢献している。</a:t>
            </a:r>
          </a:p>
          <a:p>
            <a:pPr marL="2452176" lvl="1" indent="-1024144">
              <a:lnSpc>
                <a:spcPct val="150000"/>
              </a:lnSpc>
              <a:spcBef>
                <a:spcPts val="0"/>
              </a:spcBef>
              <a:spcAft>
                <a:spcPts val="0"/>
              </a:spcAft>
              <a:buSzTx/>
              <a:buFont typeface="Wingdings" pitchFamily="2" charset="2"/>
              <a:buAutoNum type="alphaUcParenR"/>
              <a:tabLst>
                <a:tab pos="4838700" algn="r"/>
              </a:tabLst>
            </a:pPr>
            <a:r>
              <a:rPr lang="ja-JP" altLang="en-US" sz="5500" dirty="0">
                <a:latin typeface="ヒラギノUD丸ゴ Std W6" panose="020F0600000000000000" pitchFamily="34" charset="-128"/>
                <a:ea typeface="ヒラギノUD丸ゴ Std W6" panose="020F0600000000000000" pitchFamily="34" charset="-128"/>
              </a:rPr>
              <a:t>正しい</a:t>
            </a:r>
            <a:endParaRPr lang="en-US" altLang="ja-JP" sz="5500" dirty="0">
              <a:latin typeface="ヒラギノUD丸ゴ Std W6" panose="020F0600000000000000" pitchFamily="34" charset="-128"/>
              <a:ea typeface="ヒラギノUD丸ゴ Std W6" panose="020F0600000000000000" pitchFamily="34" charset="-128"/>
            </a:endParaRPr>
          </a:p>
          <a:p>
            <a:pPr marL="2452176" lvl="1" indent="-1024144">
              <a:lnSpc>
                <a:spcPct val="150000"/>
              </a:lnSpc>
              <a:spcBef>
                <a:spcPts val="0"/>
              </a:spcBef>
              <a:spcAft>
                <a:spcPts val="0"/>
              </a:spcAft>
              <a:buSzTx/>
              <a:buFont typeface="Wingdings" pitchFamily="2" charset="2"/>
              <a:buAutoNum type="alphaUcParenR"/>
              <a:tabLst>
                <a:tab pos="4838700" algn="r"/>
              </a:tabLst>
            </a:pPr>
            <a:r>
              <a:rPr lang="ja-JP" altLang="en-US" sz="5500" dirty="0">
                <a:latin typeface="ヒラギノUD丸ゴ Std W6" panose="020F0600000000000000" pitchFamily="34" charset="-128"/>
                <a:ea typeface="ヒラギノUD丸ゴ Std W6" panose="020F0600000000000000" pitchFamily="34" charset="-128"/>
              </a:rPr>
              <a:t>まちがい</a:t>
            </a:r>
            <a:endParaRPr lang="en-US" altLang="ja-JP" sz="5500" dirty="0">
              <a:latin typeface="ヒラギノUD丸ゴ Std W6" panose="020F0600000000000000" pitchFamily="34" charset="-128"/>
              <a:ea typeface="ヒラギノUD丸ゴ Std W6" panose="020F0600000000000000" pitchFamily="34" charset="-128"/>
            </a:endParaRPr>
          </a:p>
          <a:p>
            <a:pPr marL="2452176" lvl="1" indent="-1024144">
              <a:lnSpc>
                <a:spcPct val="150000"/>
              </a:lnSpc>
              <a:spcBef>
                <a:spcPts val="0"/>
              </a:spcBef>
              <a:spcAft>
                <a:spcPts val="0"/>
              </a:spcAft>
              <a:buSzTx/>
              <a:buFont typeface="Wingdings" pitchFamily="2" charset="2"/>
              <a:buAutoNum type="alphaUcParenR"/>
              <a:tabLst>
                <a:tab pos="4838700" algn="r"/>
              </a:tabLst>
            </a:pPr>
            <a:r>
              <a:rPr lang="ja-JP" altLang="en-US" sz="5500" dirty="0">
                <a:latin typeface="ヒラギノUD丸ゴ Std W6" panose="020F0600000000000000" pitchFamily="34" charset="-128"/>
                <a:ea typeface="ヒラギノUD丸ゴ Std W6" panose="020F0600000000000000" pitchFamily="34" charset="-128"/>
              </a:rPr>
              <a:t>どちらでもない</a:t>
            </a:r>
            <a:endParaRPr lang="ja-JP" altLang="en-US" sz="3200" dirty="0">
              <a:latin typeface="ヒラギノUD丸ゴ Std W6" panose="020F0600000000000000" pitchFamily="34" charset="-128"/>
              <a:ea typeface="ヒラギノUD丸ゴ Std W6" panose="020F0600000000000000" pitchFamily="34" charset="-128"/>
            </a:endParaRPr>
          </a:p>
        </p:txBody>
      </p:sp>
    </p:spTree>
    <p:extLst>
      <p:ext uri="{BB962C8B-B14F-4D97-AF65-F5344CB8AC3E}">
        <p14:creationId xmlns:p14="http://schemas.microsoft.com/office/powerpoint/2010/main" val="1774428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0" name=""/>
        <p:cNvGrpSpPr/>
        <p:nvPr/>
      </p:nvGrpSpPr>
      <p:grpSpPr>
        <a:xfrm>
          <a:off x="0" y="0"/>
          <a:ext cx="0" cy="0"/>
          <a:chOff x="0" y="0"/>
          <a:chExt cx="0" cy="0"/>
        </a:xfrm>
      </p:grpSpPr>
      <p:sp>
        <p:nvSpPr>
          <p:cNvPr id="1994" name="タイトル 1"/>
          <p:cNvSpPr>
            <a:spLocks noGrp="1"/>
          </p:cNvSpPr>
          <p:nvPr>
            <p:ph type="title" idx="0"/>
          </p:nvPr>
        </p:nvSpPr>
        <p:spPr>
          <a:xfrm>
            <a:off x="962263" y="363177"/>
            <a:ext cx="8820745" cy="856370"/>
          </a:xfrm>
        </p:spPr>
        <p:txBody>
          <a:bodyPr lIns="103856" tIns="51928" rIns="103856" bIns="51928">
            <a:noAutofit/>
          </a:bodyPr>
          <a:lstStyle/>
          <a:p>
            <a:r>
              <a:rPr lang="ja-JP" altLang="en-US" sz="6100" dirty="0"/>
              <a:t>正解は</a:t>
            </a:r>
          </a:p>
        </p:txBody>
      </p:sp>
      <p:sp>
        <p:nvSpPr>
          <p:cNvPr id="1995" name="コンテンツ プレースホルダ 2"/>
          <p:cNvSpPr>
            <a:spLocks noGrp="1"/>
          </p:cNvSpPr>
          <p:nvPr>
            <p:ph idx="1"/>
          </p:nvPr>
        </p:nvSpPr>
        <p:spPr/>
        <p:txBody>
          <a:bodyPr anchor="b" anchorCtr="0">
            <a:noAutofit/>
          </a:bodyPr>
          <a:lstStyle/>
          <a:p>
            <a:pPr marL="0" indent="0" algn="ctr">
              <a:buNone/>
            </a:pPr>
            <a:r>
              <a:rPr lang="en-US" altLang="ja-JP"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rPr>
              <a:t>B</a:t>
            </a:r>
            <a:endParaRPr lang="ja-JP" altLang="en-US" sz="35400" dirty="0">
              <a:ln w="18415" cmpd="sng">
                <a:solidFill>
                  <a:srgbClr val="FFFFFF"/>
                </a:solidFill>
                <a:prstDash val="solid"/>
              </a:ln>
              <a:solidFill>
                <a:schemeClr val="accent2"/>
              </a:solidFill>
              <a:effectLst>
                <a:glow rad="101600">
                  <a:schemeClr val="tx1">
                    <a:alpha val="40000"/>
                  </a:schemeClr>
                </a:glow>
                <a:outerShdw blurRad="63500" dist="25400" dir="3600000" algn="tl" rotWithShape="0">
                  <a:srgbClr val="000000">
                    <a:alpha val="70000"/>
                  </a:srgbClr>
                </a:outerShdw>
              </a:effectLst>
            </a:endParaRPr>
          </a:p>
        </p:txBody>
      </p:sp>
      <p:sp>
        <p:nvSpPr>
          <p:cNvPr id="1996" name="正方形/長方形 3"/>
          <p:cNvSpPr/>
          <p:nvPr/>
        </p:nvSpPr>
        <p:spPr>
          <a:xfrm>
            <a:off x="3449593" y="5488255"/>
            <a:ext cx="3846082" cy="1454960"/>
          </a:xfrm>
          <a:prstGeom prst="rect">
            <a:avLst/>
          </a:prstGeom>
        </p:spPr>
        <p:txBody>
          <a:bodyPr wrap="square" lIns="103856" tIns="51928" rIns="103856" bIns="51928" anchor="ctr" anchorCtr="0">
            <a:spAutoFit/>
          </a:bodyPr>
          <a:lstStyle/>
          <a:p>
            <a:pPr marL="0" lvl="1" algn="ctr">
              <a:lnSpc>
                <a:spcPct val="150000"/>
              </a:lnSpc>
              <a:spcBef>
                <a:spcPts val="0"/>
              </a:spcBef>
              <a:spcAft>
                <a:spcPts val="0"/>
              </a:spcAft>
              <a:buSzTx/>
              <a:tabLst>
                <a:tab pos="4838700" algn="r"/>
              </a:tabLst>
            </a:pPr>
            <a:r>
              <a:rPr lang="ja-JP" altLang="en-US" sz="6800" dirty="0">
                <a:latin typeface="ヒラギノUD丸ゴ Std W6" panose="020F0600000000000000" pitchFamily="34" charset="-128"/>
                <a:ea typeface="ヒラギノUD丸ゴ Std W6" panose="020F0600000000000000" pitchFamily="34" charset="-128"/>
              </a:rPr>
              <a:t>まちがい</a:t>
            </a:r>
          </a:p>
        </p:txBody>
      </p:sp>
    </p:spTree>
    <p:extLst>
      <p:ext uri="{BB962C8B-B14F-4D97-AF65-F5344CB8AC3E}">
        <p14:creationId xmlns:p14="http://schemas.microsoft.com/office/powerpoint/2010/main" val="30680334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tileRect/>
        </a:gradFill>
        <a:gradFill rotWithShape="1">
          <a:gsLst>
            <a:gs pos="0">
              <a:schemeClr val="phClr">
                <a:shade val="85000"/>
                <a:satMod val="130000"/>
              </a:schemeClr>
            </a:gs>
            <a:gs pos="34000">
              <a:schemeClr val="phClr">
                <a:shade val="87000"/>
                <a:satMod val="125000"/>
              </a:schemeClr>
            </a:gs>
            <a:gs pos="70000">
              <a:schemeClr val="phClr">
                <a:shade val="90000"/>
                <a:satMod val="130000"/>
              </a:schemeClr>
            </a:gs>
            <a:gs pos="100000">
              <a:schemeClr val="phClr">
                <a:satMod val="110000"/>
              </a:schemeClr>
            </a:gs>
          </a:gsLst>
          <a:path path="circle">
            <a:fillToRect l="100000" t="100000" r="100000" b="100000"/>
          </a:path>
          <a:tileRect/>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shade val="80000"/>
                <a:satMod val="130000"/>
              </a:schemeClr>
            </a:gs>
            <a:gs pos="100000">
              <a:schemeClr val="phClr">
                <a:shade val="48000"/>
                <a:satMod val="120000"/>
              </a:schemeClr>
            </a:gs>
          </a:gsLst>
          <a:lin ang="162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7468</TotalTime>
  <Words>3531</Words>
  <Application>JUST Focus</Application>
  <Paragraphs>926</Paragraphs>
  <AppVersion>4.1.3</AppVersion>
  <PresentationFormat>ユーザー設定</PresentationFormat>
  <Slides>35</Slides>
  <Notes>35</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秋田県</dc:creator>
  <cp:lastModifiedBy>黒崎　千尋</cp:lastModifiedBy>
  <cp:lastPrinted>2019-09-03T15:25:14Z</cp:lastPrinted>
  <dcterms:created xsi:type="dcterms:W3CDTF">2017-11-28T00:20:06Z</dcterms:created>
  <dcterms:modified xsi:type="dcterms:W3CDTF">2020-07-06T06:01:09Z</dcterms:modified>
  <dc:language>ja-JP</dc:language>
  <cp:revision>794</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ppVersion">
    <vt:lpwstr>4.1.1</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38</vt:i4>
  </property>
  <property fmtid="{D5CDD505-2E9C-101B-9397-08002B2CF9AE}" pid="8" name="PresentationFormat">
    <vt:lpwstr>ユーザー設定</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